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9" r:id="rId3"/>
    <p:sldId id="270" r:id="rId4"/>
    <p:sldId id="265" r:id="rId5"/>
    <p:sldId id="268" r:id="rId6"/>
    <p:sldId id="266" r:id="rId7"/>
    <p:sldId id="269" r:id="rId8"/>
    <p:sldId id="267" r:id="rId9"/>
    <p:sldId id="272" r:id="rId10"/>
    <p:sldId id="273" r:id="rId11"/>
    <p:sldId id="274" r:id="rId12"/>
    <p:sldId id="271"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40" autoAdjust="0"/>
  </p:normalViewPr>
  <p:slideViewPr>
    <p:cSldViewPr>
      <p:cViewPr>
        <p:scale>
          <a:sx n="70" d="100"/>
          <a:sy n="70" d="100"/>
        </p:scale>
        <p:origin x="-108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1" Type="http://schemas.openxmlformats.org/officeDocument/2006/relationships/hyperlink" Target="http://id.wikipedia.org/wiki/Belanda" TargetMode="External"/></Relationships>
</file>

<file path=ppt/diagrams/_rels/data3.xml.rels><?xml version="1.0" encoding="UTF-8" standalone="yes"?>
<Relationships xmlns="http://schemas.openxmlformats.org/package/2006/relationships"><Relationship Id="rId2" Type="http://schemas.openxmlformats.org/officeDocument/2006/relationships/hyperlink" Target="http://id.wikipedia.org/w/index.php?title=W.A._Hompes&amp;action=edit&amp;redlink=1" TargetMode="External"/><Relationship Id="rId1" Type="http://schemas.openxmlformats.org/officeDocument/2006/relationships/hyperlink" Target="http://id.wikipedia.org/wiki/Belanda" TargetMode="External"/></Relationships>
</file>

<file path=ppt/diagrams/_rels/drawing2.xml.rels><?xml version="1.0" encoding="UTF-8" standalone="yes"?>
<Relationships xmlns="http://schemas.openxmlformats.org/package/2006/relationships"><Relationship Id="rId1" Type="http://schemas.openxmlformats.org/officeDocument/2006/relationships/hyperlink" Target="http://id.wikipedia.org/wiki/Belanda" TargetMode="External"/></Relationships>
</file>

<file path=ppt/diagrams/_rels/drawing3.xml.rels><?xml version="1.0" encoding="UTF-8" standalone="yes"?>
<Relationships xmlns="http://schemas.openxmlformats.org/package/2006/relationships"><Relationship Id="rId2" Type="http://schemas.openxmlformats.org/officeDocument/2006/relationships/hyperlink" Target="http://id.wikipedia.org/w/index.php?title=W.A._Hompes&amp;action=edit&amp;redlink=1" TargetMode="External"/><Relationship Id="rId1" Type="http://schemas.openxmlformats.org/officeDocument/2006/relationships/hyperlink" Target="http://id.wikipedia.org/wiki/Belanda" TargetMode="Externa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F30B34-4A5B-46AB-8CF2-3FB3C0F7A285}" type="doc">
      <dgm:prSet loTypeId="urn:microsoft.com/office/officeart/2005/8/layout/venn3" loCatId="relationship" qsTypeId="urn:microsoft.com/office/officeart/2005/8/quickstyle/3d3" qsCatId="3D" csTypeId="urn:microsoft.com/office/officeart/2005/8/colors/accent0_1" csCatId="mainScheme" phldr="1"/>
      <dgm:spPr/>
      <dgm:t>
        <a:bodyPr/>
        <a:lstStyle/>
        <a:p>
          <a:endParaRPr lang="en-US"/>
        </a:p>
      </dgm:t>
    </dgm:pt>
    <dgm:pt modelId="{4F30898A-0E1C-4A63-9296-953ACD58D7EC}">
      <dgm:prSet phldrT="[Text]" custT="1"/>
      <dgm:spPr/>
      <dgm:t>
        <a:bodyPr/>
        <a:lstStyle/>
        <a:p>
          <a:r>
            <a:rPr lang="en-US" sz="1600" dirty="0" smtClean="0">
              <a:effectLst>
                <a:glow rad="139700">
                  <a:schemeClr val="accent1">
                    <a:satMod val="175000"/>
                    <a:alpha val="40000"/>
                  </a:schemeClr>
                </a:glow>
              </a:effectLst>
              <a:latin typeface="Aharoni" pitchFamily="2" charset="-79"/>
              <a:cs typeface="Aharoni" pitchFamily="2" charset="-79"/>
            </a:rPr>
            <a:t>M. </a:t>
          </a:r>
          <a:r>
            <a:rPr lang="en-US" sz="1600" dirty="0" err="1" smtClean="0">
              <a:effectLst>
                <a:glow rad="139700">
                  <a:schemeClr val="accent1">
                    <a:satMod val="175000"/>
                    <a:alpha val="40000"/>
                  </a:schemeClr>
                </a:glow>
              </a:effectLst>
              <a:latin typeface="Aharoni" pitchFamily="2" charset="-79"/>
              <a:cs typeface="Aharoni" pitchFamily="2" charset="-79"/>
            </a:rPr>
            <a:t>Asif</a:t>
          </a:r>
          <a:r>
            <a:rPr lang="en-US" sz="1600" dirty="0" smtClean="0">
              <a:effectLst>
                <a:glow rad="139700">
                  <a:schemeClr val="accent1">
                    <a:satMod val="175000"/>
                    <a:alpha val="40000"/>
                  </a:schemeClr>
                </a:glow>
              </a:effectLst>
              <a:latin typeface="Aharoni" pitchFamily="2" charset="-79"/>
              <a:cs typeface="Aharoni" pitchFamily="2" charset="-79"/>
            </a:rPr>
            <a:t> </a:t>
          </a:r>
          <a:r>
            <a:rPr lang="en-US" sz="1600" dirty="0" err="1" smtClean="0">
              <a:effectLst>
                <a:glow rad="139700">
                  <a:schemeClr val="accent1">
                    <a:satMod val="175000"/>
                    <a:alpha val="40000"/>
                  </a:schemeClr>
                </a:glow>
              </a:effectLst>
              <a:latin typeface="Aharoni" pitchFamily="2" charset="-79"/>
              <a:cs typeface="Aharoni" pitchFamily="2" charset="-79"/>
            </a:rPr>
            <a:t>Nur</a:t>
          </a:r>
          <a:r>
            <a:rPr lang="en-US" sz="1600" dirty="0" smtClean="0">
              <a:effectLst>
                <a:glow rad="139700">
                  <a:schemeClr val="accent1">
                    <a:satMod val="175000"/>
                    <a:alpha val="40000"/>
                  </a:schemeClr>
                </a:glow>
              </a:effectLst>
              <a:latin typeface="Aharoni" pitchFamily="2" charset="-79"/>
              <a:cs typeface="Aharoni" pitchFamily="2" charset="-79"/>
            </a:rPr>
            <a:t> </a:t>
          </a:r>
          <a:r>
            <a:rPr lang="en-US" sz="1600" dirty="0" err="1" smtClean="0">
              <a:effectLst>
                <a:glow rad="139700">
                  <a:schemeClr val="accent1">
                    <a:satMod val="175000"/>
                    <a:alpha val="40000"/>
                  </a:schemeClr>
                </a:glow>
              </a:effectLst>
              <a:latin typeface="Aharoni" pitchFamily="2" charset="-79"/>
              <a:cs typeface="Aharoni" pitchFamily="2" charset="-79"/>
            </a:rPr>
            <a:t>Fauzi</a:t>
          </a:r>
          <a:r>
            <a:rPr lang="en-US" sz="1600" dirty="0" smtClean="0">
              <a:effectLst>
                <a:glow rad="139700">
                  <a:schemeClr val="accent1">
                    <a:satMod val="175000"/>
                    <a:alpha val="40000"/>
                  </a:schemeClr>
                </a:glow>
              </a:effectLst>
              <a:latin typeface="Aharoni" pitchFamily="2" charset="-79"/>
              <a:cs typeface="Aharoni" pitchFamily="2" charset="-79"/>
            </a:rPr>
            <a:t> (074674252)</a:t>
          </a:r>
        </a:p>
      </dgm:t>
    </dgm:pt>
    <dgm:pt modelId="{80DF733D-A5B3-41C4-B03C-E48F0937EA81}" type="parTrans" cxnId="{BFBC8797-3A5C-41ED-A785-715134034661}">
      <dgm:prSet/>
      <dgm:spPr/>
      <dgm:t>
        <a:bodyPr/>
        <a:lstStyle/>
        <a:p>
          <a:endParaRPr lang="en-US"/>
        </a:p>
      </dgm:t>
    </dgm:pt>
    <dgm:pt modelId="{7C7993A6-82E0-48A9-8BC6-944FE951C0D5}" type="sibTrans" cxnId="{BFBC8797-3A5C-41ED-A785-715134034661}">
      <dgm:prSet/>
      <dgm:spPr/>
      <dgm:t>
        <a:bodyPr/>
        <a:lstStyle/>
        <a:p>
          <a:endParaRPr lang="en-US"/>
        </a:p>
      </dgm:t>
    </dgm:pt>
    <dgm:pt modelId="{725970F3-DA8F-4E46-9726-3EBBA173781B}">
      <dgm:prSet phldrT="[Text]" custT="1"/>
      <dgm:spPr/>
      <dgm:t>
        <a:bodyPr/>
        <a:lstStyle/>
        <a:p>
          <a:r>
            <a:rPr lang="en-US" sz="1800" dirty="0" smtClean="0">
              <a:effectLst>
                <a:glow rad="139700">
                  <a:schemeClr val="accent2">
                    <a:satMod val="175000"/>
                    <a:alpha val="40000"/>
                  </a:schemeClr>
                </a:glow>
              </a:effectLst>
              <a:latin typeface="Aharoni" pitchFamily="2" charset="-79"/>
              <a:cs typeface="Aharoni" pitchFamily="2" charset="-79"/>
            </a:rPr>
            <a:t>Stephanie Regina (094674238)</a:t>
          </a:r>
          <a:endParaRPr lang="en-US" sz="1800" dirty="0">
            <a:effectLst>
              <a:glow rad="139700">
                <a:schemeClr val="accent2">
                  <a:satMod val="175000"/>
                  <a:alpha val="40000"/>
                </a:schemeClr>
              </a:glow>
            </a:effectLst>
            <a:latin typeface="Aharoni" pitchFamily="2" charset="-79"/>
            <a:cs typeface="Aharoni" pitchFamily="2" charset="-79"/>
          </a:endParaRPr>
        </a:p>
      </dgm:t>
    </dgm:pt>
    <dgm:pt modelId="{43563B42-6920-4930-91D5-088EE2748429}" type="parTrans" cxnId="{C07950FA-13E7-4B41-B470-AA3BE6FE334D}">
      <dgm:prSet/>
      <dgm:spPr/>
      <dgm:t>
        <a:bodyPr/>
        <a:lstStyle/>
        <a:p>
          <a:endParaRPr lang="en-US"/>
        </a:p>
      </dgm:t>
    </dgm:pt>
    <dgm:pt modelId="{5557D270-95B0-4A3C-98F2-11CA9B232C48}" type="sibTrans" cxnId="{C07950FA-13E7-4B41-B470-AA3BE6FE334D}">
      <dgm:prSet/>
      <dgm:spPr/>
      <dgm:t>
        <a:bodyPr/>
        <a:lstStyle/>
        <a:p>
          <a:endParaRPr lang="en-US"/>
        </a:p>
      </dgm:t>
    </dgm:pt>
    <dgm:pt modelId="{02B6019F-52FC-45E1-93B9-C3E178191B68}">
      <dgm:prSet phldrT="[Text]" custT="1"/>
      <dgm:spPr/>
      <dgm:t>
        <a:bodyPr/>
        <a:lstStyle/>
        <a:p>
          <a:r>
            <a:rPr lang="en-US" sz="1600" dirty="0" err="1" smtClean="0">
              <a:effectLst>
                <a:glow rad="139700">
                  <a:schemeClr val="accent3">
                    <a:satMod val="175000"/>
                    <a:alpha val="40000"/>
                  </a:schemeClr>
                </a:glow>
              </a:effectLst>
              <a:latin typeface="Aharoni" pitchFamily="2" charset="-79"/>
              <a:cs typeface="Aharoni" pitchFamily="2" charset="-79"/>
            </a:rPr>
            <a:t>Winda</a:t>
          </a:r>
          <a:r>
            <a:rPr lang="en-US" sz="1600" dirty="0" smtClean="0">
              <a:effectLst>
                <a:glow rad="139700">
                  <a:schemeClr val="accent3">
                    <a:satMod val="175000"/>
                    <a:alpha val="40000"/>
                  </a:schemeClr>
                </a:glow>
              </a:effectLst>
              <a:latin typeface="Aharoni" pitchFamily="2" charset="-79"/>
              <a:cs typeface="Aharoni" pitchFamily="2" charset="-79"/>
            </a:rPr>
            <a:t> </a:t>
          </a:r>
          <a:r>
            <a:rPr lang="en-US" sz="1600" dirty="0" err="1" smtClean="0">
              <a:effectLst>
                <a:glow rad="139700">
                  <a:schemeClr val="accent3">
                    <a:satMod val="175000"/>
                    <a:alpha val="40000"/>
                  </a:schemeClr>
                </a:glow>
              </a:effectLst>
              <a:latin typeface="Aharoni" pitchFamily="2" charset="-79"/>
              <a:cs typeface="Aharoni" pitchFamily="2" charset="-79"/>
            </a:rPr>
            <a:t>Yuni</a:t>
          </a:r>
          <a:r>
            <a:rPr lang="en-US" sz="1600" dirty="0" smtClean="0">
              <a:effectLst>
                <a:glow rad="139700">
                  <a:schemeClr val="accent3">
                    <a:satMod val="175000"/>
                    <a:alpha val="40000"/>
                  </a:schemeClr>
                </a:glow>
              </a:effectLst>
              <a:latin typeface="Aharoni" pitchFamily="2" charset="-79"/>
              <a:cs typeface="Aharoni" pitchFamily="2" charset="-79"/>
            </a:rPr>
            <a:t> A. (094674240)</a:t>
          </a:r>
          <a:endParaRPr lang="en-US" sz="1600" dirty="0">
            <a:effectLst>
              <a:glow rad="139700">
                <a:schemeClr val="accent3">
                  <a:satMod val="175000"/>
                  <a:alpha val="40000"/>
                </a:schemeClr>
              </a:glow>
            </a:effectLst>
            <a:latin typeface="Aharoni" pitchFamily="2" charset="-79"/>
            <a:cs typeface="Aharoni" pitchFamily="2" charset="-79"/>
          </a:endParaRPr>
        </a:p>
      </dgm:t>
    </dgm:pt>
    <dgm:pt modelId="{1CAD36FA-E0EE-4AED-A529-0F3E3EBDA9C3}" type="parTrans" cxnId="{4EE362D0-6B31-4C4C-BC3C-C3D933C7C00E}">
      <dgm:prSet/>
      <dgm:spPr/>
      <dgm:t>
        <a:bodyPr/>
        <a:lstStyle/>
        <a:p>
          <a:endParaRPr lang="en-US"/>
        </a:p>
      </dgm:t>
    </dgm:pt>
    <dgm:pt modelId="{29011DAB-2B3F-47D5-ADC2-CD27B7B124C4}" type="sibTrans" cxnId="{4EE362D0-6B31-4C4C-BC3C-C3D933C7C00E}">
      <dgm:prSet/>
      <dgm:spPr/>
      <dgm:t>
        <a:bodyPr/>
        <a:lstStyle/>
        <a:p>
          <a:endParaRPr lang="en-US"/>
        </a:p>
      </dgm:t>
    </dgm:pt>
    <dgm:pt modelId="{2BC995E2-E321-4B93-8199-16C22A1CE46D}">
      <dgm:prSet phldrT="[Text]" custT="1"/>
      <dgm:spPr/>
      <dgm:t>
        <a:bodyPr/>
        <a:lstStyle/>
        <a:p>
          <a:r>
            <a:rPr lang="en-US" sz="1600" dirty="0" err="1" smtClean="0">
              <a:effectLst>
                <a:glow rad="139700">
                  <a:schemeClr val="accent4">
                    <a:satMod val="175000"/>
                    <a:alpha val="40000"/>
                  </a:schemeClr>
                </a:glow>
              </a:effectLst>
              <a:latin typeface="Aharoni" pitchFamily="2" charset="-79"/>
              <a:cs typeface="Aharoni" pitchFamily="2" charset="-79"/>
            </a:rPr>
            <a:t>Rizka</a:t>
          </a:r>
          <a:r>
            <a:rPr lang="en-US" sz="1600" dirty="0" smtClean="0">
              <a:effectLst>
                <a:glow rad="139700">
                  <a:schemeClr val="accent4">
                    <a:satMod val="175000"/>
                    <a:alpha val="40000"/>
                  </a:schemeClr>
                </a:glow>
              </a:effectLst>
              <a:latin typeface="Aharoni" pitchFamily="2" charset="-79"/>
              <a:cs typeface="Aharoni" pitchFamily="2" charset="-79"/>
            </a:rPr>
            <a:t> </a:t>
          </a:r>
          <a:r>
            <a:rPr lang="en-US" sz="1600" dirty="0" err="1" smtClean="0">
              <a:effectLst>
                <a:glow rad="139700">
                  <a:schemeClr val="accent4">
                    <a:satMod val="175000"/>
                    <a:alpha val="40000"/>
                  </a:schemeClr>
                </a:glow>
              </a:effectLst>
              <a:latin typeface="Aharoni" pitchFamily="2" charset="-79"/>
              <a:cs typeface="Aharoni" pitchFamily="2" charset="-79"/>
            </a:rPr>
            <a:t>Nur</a:t>
          </a:r>
          <a:r>
            <a:rPr lang="en-US" sz="1600" dirty="0" smtClean="0">
              <a:effectLst>
                <a:glow rad="139700">
                  <a:schemeClr val="accent4">
                    <a:satMod val="175000"/>
                    <a:alpha val="40000"/>
                  </a:schemeClr>
                </a:glow>
              </a:effectLst>
              <a:latin typeface="Aharoni" pitchFamily="2" charset="-79"/>
              <a:cs typeface="Aharoni" pitchFamily="2" charset="-79"/>
            </a:rPr>
            <a:t> A. (094674242)</a:t>
          </a:r>
          <a:endParaRPr lang="en-US" sz="1600" dirty="0">
            <a:effectLst>
              <a:glow rad="139700">
                <a:schemeClr val="accent4">
                  <a:satMod val="175000"/>
                  <a:alpha val="40000"/>
                </a:schemeClr>
              </a:glow>
            </a:effectLst>
            <a:latin typeface="Aharoni" pitchFamily="2" charset="-79"/>
            <a:cs typeface="Aharoni" pitchFamily="2" charset="-79"/>
          </a:endParaRPr>
        </a:p>
      </dgm:t>
    </dgm:pt>
    <dgm:pt modelId="{4CE08B13-DE4C-4418-B164-C49128CC5DB6}" type="parTrans" cxnId="{A1DCFAD5-6C30-4946-9069-56207F34C666}">
      <dgm:prSet/>
      <dgm:spPr/>
      <dgm:t>
        <a:bodyPr/>
        <a:lstStyle/>
        <a:p>
          <a:endParaRPr lang="en-US"/>
        </a:p>
      </dgm:t>
    </dgm:pt>
    <dgm:pt modelId="{1850FEB6-3E1C-49C9-9627-D8C1F76DACDD}" type="sibTrans" cxnId="{A1DCFAD5-6C30-4946-9069-56207F34C666}">
      <dgm:prSet/>
      <dgm:spPr/>
      <dgm:t>
        <a:bodyPr/>
        <a:lstStyle/>
        <a:p>
          <a:endParaRPr lang="en-US"/>
        </a:p>
      </dgm:t>
    </dgm:pt>
    <dgm:pt modelId="{A1BBCB9D-F621-4E06-9050-27B63946D0D4}">
      <dgm:prSet phldrT="[Text]" custT="1"/>
      <dgm:spPr/>
      <dgm:t>
        <a:bodyPr/>
        <a:lstStyle/>
        <a:p>
          <a:r>
            <a:rPr lang="en-US" sz="1600" dirty="0" smtClean="0">
              <a:effectLst>
                <a:glow rad="139700">
                  <a:schemeClr val="accent6">
                    <a:satMod val="175000"/>
                    <a:alpha val="40000"/>
                  </a:schemeClr>
                </a:glow>
              </a:effectLst>
              <a:latin typeface="Aharoni" pitchFamily="2" charset="-79"/>
              <a:cs typeface="Aharoni" pitchFamily="2" charset="-79"/>
            </a:rPr>
            <a:t>M. Faisal </a:t>
          </a:r>
          <a:r>
            <a:rPr lang="en-US" sz="1600" dirty="0" err="1" smtClean="0">
              <a:effectLst>
                <a:glow rad="139700">
                  <a:schemeClr val="accent6">
                    <a:satMod val="175000"/>
                    <a:alpha val="40000"/>
                  </a:schemeClr>
                </a:glow>
              </a:effectLst>
              <a:latin typeface="Aharoni" pitchFamily="2" charset="-79"/>
              <a:cs typeface="Aharoni" pitchFamily="2" charset="-79"/>
            </a:rPr>
            <a:t>Rizki</a:t>
          </a:r>
          <a:r>
            <a:rPr lang="en-US" sz="1600" dirty="0" smtClean="0">
              <a:effectLst>
                <a:glow rad="139700">
                  <a:schemeClr val="accent6">
                    <a:satMod val="175000"/>
                    <a:alpha val="40000"/>
                  </a:schemeClr>
                </a:glow>
              </a:effectLst>
              <a:latin typeface="Aharoni" pitchFamily="2" charset="-79"/>
              <a:cs typeface="Aharoni" pitchFamily="2" charset="-79"/>
            </a:rPr>
            <a:t> A. (09467424)</a:t>
          </a:r>
          <a:endParaRPr lang="en-US" sz="1600" dirty="0">
            <a:effectLst>
              <a:glow rad="139700">
                <a:schemeClr val="accent6">
                  <a:satMod val="175000"/>
                  <a:alpha val="40000"/>
                </a:schemeClr>
              </a:glow>
            </a:effectLst>
            <a:latin typeface="Aharoni" pitchFamily="2" charset="-79"/>
            <a:cs typeface="Aharoni" pitchFamily="2" charset="-79"/>
          </a:endParaRPr>
        </a:p>
      </dgm:t>
    </dgm:pt>
    <dgm:pt modelId="{85CE2B8C-A549-4A7F-AD0D-74A74875767F}" type="parTrans" cxnId="{C79AE956-B79E-482D-836B-949B66E42561}">
      <dgm:prSet/>
      <dgm:spPr/>
      <dgm:t>
        <a:bodyPr/>
        <a:lstStyle/>
        <a:p>
          <a:endParaRPr lang="en-US"/>
        </a:p>
      </dgm:t>
    </dgm:pt>
    <dgm:pt modelId="{4EA20DE7-A32A-4A3C-BB7C-907598A6041D}" type="sibTrans" cxnId="{C79AE956-B79E-482D-836B-949B66E42561}">
      <dgm:prSet/>
      <dgm:spPr/>
      <dgm:t>
        <a:bodyPr/>
        <a:lstStyle/>
        <a:p>
          <a:endParaRPr lang="en-US"/>
        </a:p>
      </dgm:t>
    </dgm:pt>
    <dgm:pt modelId="{63EF67EB-2F81-46F8-962B-F32DA349184D}">
      <dgm:prSet phldrT="[Text]" custT="1"/>
      <dgm:spPr/>
      <dgm:t>
        <a:bodyPr/>
        <a:lstStyle/>
        <a:p>
          <a:r>
            <a:rPr lang="en-US" sz="1600" dirty="0" smtClean="0">
              <a:effectLst>
                <a:glow rad="101600">
                  <a:srgbClr val="00B0F0">
                    <a:alpha val="60000"/>
                  </a:srgbClr>
                </a:glow>
              </a:effectLst>
              <a:latin typeface="Aharoni" pitchFamily="2" charset="-79"/>
              <a:cs typeface="Aharoni" pitchFamily="2" charset="-79"/>
            </a:rPr>
            <a:t>Era Tama S.M</a:t>
          </a:r>
        </a:p>
        <a:p>
          <a:r>
            <a:rPr lang="en-US" sz="1600" dirty="0" smtClean="0">
              <a:effectLst>
                <a:glow rad="101600">
                  <a:srgbClr val="00B0F0">
                    <a:alpha val="60000"/>
                  </a:srgbClr>
                </a:glow>
              </a:effectLst>
              <a:latin typeface="Aharoni" pitchFamily="2" charset="-79"/>
              <a:cs typeface="Aharoni" pitchFamily="2" charset="-79"/>
            </a:rPr>
            <a:t>(094674247)</a:t>
          </a:r>
          <a:endParaRPr lang="en-US" sz="1600" dirty="0">
            <a:effectLst>
              <a:glow rad="101600">
                <a:srgbClr val="00B0F0">
                  <a:alpha val="60000"/>
                </a:srgbClr>
              </a:glow>
            </a:effectLst>
            <a:latin typeface="Aharoni" pitchFamily="2" charset="-79"/>
            <a:cs typeface="Aharoni" pitchFamily="2" charset="-79"/>
          </a:endParaRPr>
        </a:p>
      </dgm:t>
    </dgm:pt>
    <dgm:pt modelId="{FD6B1609-0032-4ED2-B31C-61417F84C6E1}" type="parTrans" cxnId="{0AA92048-9709-44D2-B627-F6F922B90BE9}">
      <dgm:prSet/>
      <dgm:spPr/>
      <dgm:t>
        <a:bodyPr/>
        <a:lstStyle/>
        <a:p>
          <a:endParaRPr lang="en-US"/>
        </a:p>
      </dgm:t>
    </dgm:pt>
    <dgm:pt modelId="{14F3A08F-C0E9-4B34-BAC5-FD52361A6569}" type="sibTrans" cxnId="{0AA92048-9709-44D2-B627-F6F922B90BE9}">
      <dgm:prSet/>
      <dgm:spPr/>
      <dgm:t>
        <a:bodyPr/>
        <a:lstStyle/>
        <a:p>
          <a:endParaRPr lang="en-US"/>
        </a:p>
      </dgm:t>
    </dgm:pt>
    <dgm:pt modelId="{58748F7A-40BD-4D07-976D-DA2875E532B8}" type="pres">
      <dgm:prSet presAssocID="{25F30B34-4A5B-46AB-8CF2-3FB3C0F7A285}" presName="Name0" presStyleCnt="0">
        <dgm:presLayoutVars>
          <dgm:dir/>
          <dgm:resizeHandles val="exact"/>
        </dgm:presLayoutVars>
      </dgm:prSet>
      <dgm:spPr/>
      <dgm:t>
        <a:bodyPr/>
        <a:lstStyle/>
        <a:p>
          <a:endParaRPr lang="id-ID"/>
        </a:p>
      </dgm:t>
    </dgm:pt>
    <dgm:pt modelId="{D26D8B73-059E-42C8-BFEE-27F7400B00D3}" type="pres">
      <dgm:prSet presAssocID="{4F30898A-0E1C-4A63-9296-953ACD58D7EC}" presName="Name5" presStyleLbl="vennNode1" presStyleIdx="0" presStyleCnt="6">
        <dgm:presLayoutVars>
          <dgm:bulletEnabled val="1"/>
        </dgm:presLayoutVars>
      </dgm:prSet>
      <dgm:spPr/>
      <dgm:t>
        <a:bodyPr/>
        <a:lstStyle/>
        <a:p>
          <a:endParaRPr lang="id-ID"/>
        </a:p>
      </dgm:t>
    </dgm:pt>
    <dgm:pt modelId="{1252DD37-2976-4826-BE52-E3AC50D42610}" type="pres">
      <dgm:prSet presAssocID="{7C7993A6-82E0-48A9-8BC6-944FE951C0D5}" presName="space" presStyleCnt="0"/>
      <dgm:spPr/>
      <dgm:t>
        <a:bodyPr/>
        <a:lstStyle/>
        <a:p>
          <a:endParaRPr lang="id-ID"/>
        </a:p>
      </dgm:t>
    </dgm:pt>
    <dgm:pt modelId="{720F76EC-6EF0-4C28-A577-2C6F5D50B28B}" type="pres">
      <dgm:prSet presAssocID="{725970F3-DA8F-4E46-9726-3EBBA173781B}" presName="Name5" presStyleLbl="vennNode1" presStyleIdx="1" presStyleCnt="6">
        <dgm:presLayoutVars>
          <dgm:bulletEnabled val="1"/>
        </dgm:presLayoutVars>
      </dgm:prSet>
      <dgm:spPr/>
      <dgm:t>
        <a:bodyPr/>
        <a:lstStyle/>
        <a:p>
          <a:endParaRPr lang="id-ID"/>
        </a:p>
      </dgm:t>
    </dgm:pt>
    <dgm:pt modelId="{B8D25A2A-6375-47F2-B97F-CAD2A034CB4E}" type="pres">
      <dgm:prSet presAssocID="{5557D270-95B0-4A3C-98F2-11CA9B232C48}" presName="space" presStyleCnt="0"/>
      <dgm:spPr/>
      <dgm:t>
        <a:bodyPr/>
        <a:lstStyle/>
        <a:p>
          <a:endParaRPr lang="id-ID"/>
        </a:p>
      </dgm:t>
    </dgm:pt>
    <dgm:pt modelId="{30145196-8DEE-41A2-A11B-7CB63A996356}" type="pres">
      <dgm:prSet presAssocID="{02B6019F-52FC-45E1-93B9-C3E178191B68}" presName="Name5" presStyleLbl="vennNode1" presStyleIdx="2" presStyleCnt="6">
        <dgm:presLayoutVars>
          <dgm:bulletEnabled val="1"/>
        </dgm:presLayoutVars>
      </dgm:prSet>
      <dgm:spPr/>
      <dgm:t>
        <a:bodyPr/>
        <a:lstStyle/>
        <a:p>
          <a:endParaRPr lang="id-ID"/>
        </a:p>
      </dgm:t>
    </dgm:pt>
    <dgm:pt modelId="{7DDDA159-2452-4B26-8D28-3FE6E52568E4}" type="pres">
      <dgm:prSet presAssocID="{29011DAB-2B3F-47D5-ADC2-CD27B7B124C4}" presName="space" presStyleCnt="0"/>
      <dgm:spPr/>
      <dgm:t>
        <a:bodyPr/>
        <a:lstStyle/>
        <a:p>
          <a:endParaRPr lang="id-ID"/>
        </a:p>
      </dgm:t>
    </dgm:pt>
    <dgm:pt modelId="{F375BDDC-5D63-4F74-BB40-4B3AA0548E0E}" type="pres">
      <dgm:prSet presAssocID="{2BC995E2-E321-4B93-8199-16C22A1CE46D}" presName="Name5" presStyleLbl="vennNode1" presStyleIdx="3" presStyleCnt="6" custLinFactNeighborX="8323">
        <dgm:presLayoutVars>
          <dgm:bulletEnabled val="1"/>
        </dgm:presLayoutVars>
      </dgm:prSet>
      <dgm:spPr/>
      <dgm:t>
        <a:bodyPr/>
        <a:lstStyle/>
        <a:p>
          <a:endParaRPr lang="id-ID"/>
        </a:p>
      </dgm:t>
    </dgm:pt>
    <dgm:pt modelId="{8436A989-8AE2-49B7-8019-3E8C6C4E8BE9}" type="pres">
      <dgm:prSet presAssocID="{1850FEB6-3E1C-49C9-9627-D8C1F76DACDD}" presName="space" presStyleCnt="0"/>
      <dgm:spPr/>
      <dgm:t>
        <a:bodyPr/>
        <a:lstStyle/>
        <a:p>
          <a:endParaRPr lang="id-ID"/>
        </a:p>
      </dgm:t>
    </dgm:pt>
    <dgm:pt modelId="{B90DFAA7-AB8C-4482-9A26-E580D8E997AE}" type="pres">
      <dgm:prSet presAssocID="{A1BBCB9D-F621-4E06-9050-27B63946D0D4}" presName="Name5" presStyleLbl="vennNode1" presStyleIdx="4" presStyleCnt="6">
        <dgm:presLayoutVars>
          <dgm:bulletEnabled val="1"/>
        </dgm:presLayoutVars>
      </dgm:prSet>
      <dgm:spPr/>
      <dgm:t>
        <a:bodyPr/>
        <a:lstStyle/>
        <a:p>
          <a:endParaRPr lang="id-ID"/>
        </a:p>
      </dgm:t>
    </dgm:pt>
    <dgm:pt modelId="{6C50B5D4-1598-4A18-B866-4E8F4013DABB}" type="pres">
      <dgm:prSet presAssocID="{4EA20DE7-A32A-4A3C-BB7C-907598A6041D}" presName="space" presStyleCnt="0"/>
      <dgm:spPr/>
      <dgm:t>
        <a:bodyPr/>
        <a:lstStyle/>
        <a:p>
          <a:endParaRPr lang="id-ID"/>
        </a:p>
      </dgm:t>
    </dgm:pt>
    <dgm:pt modelId="{59898DED-569C-4C91-8C30-8D3E42A3F010}" type="pres">
      <dgm:prSet presAssocID="{63EF67EB-2F81-46F8-962B-F32DA349184D}" presName="Name5" presStyleLbl="vennNode1" presStyleIdx="5" presStyleCnt="6">
        <dgm:presLayoutVars>
          <dgm:bulletEnabled val="1"/>
        </dgm:presLayoutVars>
      </dgm:prSet>
      <dgm:spPr/>
      <dgm:t>
        <a:bodyPr/>
        <a:lstStyle/>
        <a:p>
          <a:endParaRPr lang="id-ID"/>
        </a:p>
      </dgm:t>
    </dgm:pt>
  </dgm:ptLst>
  <dgm:cxnLst>
    <dgm:cxn modelId="{FAB15FB1-3584-4F67-8ED7-B16A90B95E52}" type="presOf" srcId="{4F30898A-0E1C-4A63-9296-953ACD58D7EC}" destId="{D26D8B73-059E-42C8-BFEE-27F7400B00D3}" srcOrd="0" destOrd="0" presId="urn:microsoft.com/office/officeart/2005/8/layout/venn3"/>
    <dgm:cxn modelId="{806A96A6-6229-4356-94EA-6CAE2DA10901}" type="presOf" srcId="{725970F3-DA8F-4E46-9726-3EBBA173781B}" destId="{720F76EC-6EF0-4C28-A577-2C6F5D50B28B}" srcOrd="0" destOrd="0" presId="urn:microsoft.com/office/officeart/2005/8/layout/venn3"/>
    <dgm:cxn modelId="{BFBC8797-3A5C-41ED-A785-715134034661}" srcId="{25F30B34-4A5B-46AB-8CF2-3FB3C0F7A285}" destId="{4F30898A-0E1C-4A63-9296-953ACD58D7EC}" srcOrd="0" destOrd="0" parTransId="{80DF733D-A5B3-41C4-B03C-E48F0937EA81}" sibTransId="{7C7993A6-82E0-48A9-8BC6-944FE951C0D5}"/>
    <dgm:cxn modelId="{C07950FA-13E7-4B41-B470-AA3BE6FE334D}" srcId="{25F30B34-4A5B-46AB-8CF2-3FB3C0F7A285}" destId="{725970F3-DA8F-4E46-9726-3EBBA173781B}" srcOrd="1" destOrd="0" parTransId="{43563B42-6920-4930-91D5-088EE2748429}" sibTransId="{5557D270-95B0-4A3C-98F2-11CA9B232C48}"/>
    <dgm:cxn modelId="{B04D3514-E19F-47AE-9685-EA99A24E85BF}" type="presOf" srcId="{25F30B34-4A5B-46AB-8CF2-3FB3C0F7A285}" destId="{58748F7A-40BD-4D07-976D-DA2875E532B8}" srcOrd="0" destOrd="0" presId="urn:microsoft.com/office/officeart/2005/8/layout/venn3"/>
    <dgm:cxn modelId="{C79AE956-B79E-482D-836B-949B66E42561}" srcId="{25F30B34-4A5B-46AB-8CF2-3FB3C0F7A285}" destId="{A1BBCB9D-F621-4E06-9050-27B63946D0D4}" srcOrd="4" destOrd="0" parTransId="{85CE2B8C-A549-4A7F-AD0D-74A74875767F}" sibTransId="{4EA20DE7-A32A-4A3C-BB7C-907598A6041D}"/>
    <dgm:cxn modelId="{E54C656D-CB4A-4072-963C-E83AFCD77255}" type="presOf" srcId="{A1BBCB9D-F621-4E06-9050-27B63946D0D4}" destId="{B90DFAA7-AB8C-4482-9A26-E580D8E997AE}" srcOrd="0" destOrd="0" presId="urn:microsoft.com/office/officeart/2005/8/layout/venn3"/>
    <dgm:cxn modelId="{A1DCFAD5-6C30-4946-9069-56207F34C666}" srcId="{25F30B34-4A5B-46AB-8CF2-3FB3C0F7A285}" destId="{2BC995E2-E321-4B93-8199-16C22A1CE46D}" srcOrd="3" destOrd="0" parTransId="{4CE08B13-DE4C-4418-B164-C49128CC5DB6}" sibTransId="{1850FEB6-3E1C-49C9-9627-D8C1F76DACDD}"/>
    <dgm:cxn modelId="{4EE362D0-6B31-4C4C-BC3C-C3D933C7C00E}" srcId="{25F30B34-4A5B-46AB-8CF2-3FB3C0F7A285}" destId="{02B6019F-52FC-45E1-93B9-C3E178191B68}" srcOrd="2" destOrd="0" parTransId="{1CAD36FA-E0EE-4AED-A529-0F3E3EBDA9C3}" sibTransId="{29011DAB-2B3F-47D5-ADC2-CD27B7B124C4}"/>
    <dgm:cxn modelId="{A014CB38-6AA5-483A-86E2-F9C68D2CE018}" type="presOf" srcId="{02B6019F-52FC-45E1-93B9-C3E178191B68}" destId="{30145196-8DEE-41A2-A11B-7CB63A996356}" srcOrd="0" destOrd="0" presId="urn:microsoft.com/office/officeart/2005/8/layout/venn3"/>
    <dgm:cxn modelId="{B3A6303A-9141-4601-A3FA-0A47153A2752}" type="presOf" srcId="{2BC995E2-E321-4B93-8199-16C22A1CE46D}" destId="{F375BDDC-5D63-4F74-BB40-4B3AA0548E0E}" srcOrd="0" destOrd="0" presId="urn:microsoft.com/office/officeart/2005/8/layout/venn3"/>
    <dgm:cxn modelId="{0AA92048-9709-44D2-B627-F6F922B90BE9}" srcId="{25F30B34-4A5B-46AB-8CF2-3FB3C0F7A285}" destId="{63EF67EB-2F81-46F8-962B-F32DA349184D}" srcOrd="5" destOrd="0" parTransId="{FD6B1609-0032-4ED2-B31C-61417F84C6E1}" sibTransId="{14F3A08F-C0E9-4B34-BAC5-FD52361A6569}"/>
    <dgm:cxn modelId="{051CD956-282E-402C-B688-DD9472626A18}" type="presOf" srcId="{63EF67EB-2F81-46F8-962B-F32DA349184D}" destId="{59898DED-569C-4C91-8C30-8D3E42A3F010}" srcOrd="0" destOrd="0" presId="urn:microsoft.com/office/officeart/2005/8/layout/venn3"/>
    <dgm:cxn modelId="{A8A929AD-E117-423F-850C-DE1398C705BC}" type="presParOf" srcId="{58748F7A-40BD-4D07-976D-DA2875E532B8}" destId="{D26D8B73-059E-42C8-BFEE-27F7400B00D3}" srcOrd="0" destOrd="0" presId="urn:microsoft.com/office/officeart/2005/8/layout/venn3"/>
    <dgm:cxn modelId="{F71960C2-DB6D-4086-A532-5C1F63CD9CC0}" type="presParOf" srcId="{58748F7A-40BD-4D07-976D-DA2875E532B8}" destId="{1252DD37-2976-4826-BE52-E3AC50D42610}" srcOrd="1" destOrd="0" presId="urn:microsoft.com/office/officeart/2005/8/layout/venn3"/>
    <dgm:cxn modelId="{DBDC82BC-179F-4176-B673-34B27DA7BB3A}" type="presParOf" srcId="{58748F7A-40BD-4D07-976D-DA2875E532B8}" destId="{720F76EC-6EF0-4C28-A577-2C6F5D50B28B}" srcOrd="2" destOrd="0" presId="urn:microsoft.com/office/officeart/2005/8/layout/venn3"/>
    <dgm:cxn modelId="{65923FF7-FE31-4C4C-8303-E8F79A0C1031}" type="presParOf" srcId="{58748F7A-40BD-4D07-976D-DA2875E532B8}" destId="{B8D25A2A-6375-47F2-B97F-CAD2A034CB4E}" srcOrd="3" destOrd="0" presId="urn:microsoft.com/office/officeart/2005/8/layout/venn3"/>
    <dgm:cxn modelId="{33A2178C-D3B9-4BC3-9700-FDDCBF04D75C}" type="presParOf" srcId="{58748F7A-40BD-4D07-976D-DA2875E532B8}" destId="{30145196-8DEE-41A2-A11B-7CB63A996356}" srcOrd="4" destOrd="0" presId="urn:microsoft.com/office/officeart/2005/8/layout/venn3"/>
    <dgm:cxn modelId="{DC458276-8E0D-446D-BECD-9DF2B4DAA9F9}" type="presParOf" srcId="{58748F7A-40BD-4D07-976D-DA2875E532B8}" destId="{7DDDA159-2452-4B26-8D28-3FE6E52568E4}" srcOrd="5" destOrd="0" presId="urn:microsoft.com/office/officeart/2005/8/layout/venn3"/>
    <dgm:cxn modelId="{AEE31D82-A0F1-4CD6-B78A-FEA423731156}" type="presParOf" srcId="{58748F7A-40BD-4D07-976D-DA2875E532B8}" destId="{F375BDDC-5D63-4F74-BB40-4B3AA0548E0E}" srcOrd="6" destOrd="0" presId="urn:microsoft.com/office/officeart/2005/8/layout/venn3"/>
    <dgm:cxn modelId="{D6294CFD-5805-4E83-A2C1-1972592BE646}" type="presParOf" srcId="{58748F7A-40BD-4D07-976D-DA2875E532B8}" destId="{8436A989-8AE2-49B7-8019-3E8C6C4E8BE9}" srcOrd="7" destOrd="0" presId="urn:microsoft.com/office/officeart/2005/8/layout/venn3"/>
    <dgm:cxn modelId="{92D421AA-7837-4AED-8ED9-10ACD3715655}" type="presParOf" srcId="{58748F7A-40BD-4D07-976D-DA2875E532B8}" destId="{B90DFAA7-AB8C-4482-9A26-E580D8E997AE}" srcOrd="8" destOrd="0" presId="urn:microsoft.com/office/officeart/2005/8/layout/venn3"/>
    <dgm:cxn modelId="{9DF93657-E37A-4576-8D3B-17D6B2DEC42C}" type="presParOf" srcId="{58748F7A-40BD-4D07-976D-DA2875E532B8}" destId="{6C50B5D4-1598-4A18-B866-4E8F4013DABB}" srcOrd="9" destOrd="0" presId="urn:microsoft.com/office/officeart/2005/8/layout/venn3"/>
    <dgm:cxn modelId="{C4CFFE5D-3BEA-4D14-8948-417D0D78CA30}" type="presParOf" srcId="{58748F7A-40BD-4D07-976D-DA2875E532B8}" destId="{59898DED-569C-4C91-8C30-8D3E42A3F010}" srcOrd="10"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E8209F2-AAF8-448B-9A0B-6AE0C874494F}" type="doc">
      <dgm:prSet loTypeId="urn:microsoft.com/office/officeart/2005/8/layout/default#1" loCatId="list" qsTypeId="urn:microsoft.com/office/officeart/2005/8/quickstyle/3d4" qsCatId="3D" csTypeId="urn:microsoft.com/office/officeart/2005/8/colors/accent2_1" csCatId="accent2" phldr="1"/>
      <dgm:spPr/>
      <dgm:t>
        <a:bodyPr/>
        <a:lstStyle/>
        <a:p>
          <a:endParaRPr lang="en-US"/>
        </a:p>
      </dgm:t>
    </dgm:pt>
    <dgm:pt modelId="{844A6B2E-8A86-44F2-BE54-F437146BC96E}">
      <dgm:prSet phldrT="[Text]"/>
      <dgm:spPr/>
      <dgm:t>
        <a:bodyPr/>
        <a:lstStyle/>
        <a:p>
          <a:r>
            <a:rPr lang="en-US" dirty="0" err="1" smtClean="0"/>
            <a:t>Diharapkan</a:t>
          </a:r>
          <a:r>
            <a:rPr lang="en-US" dirty="0" smtClean="0"/>
            <a:t> </a:t>
          </a:r>
          <a:r>
            <a:rPr lang="en-US" dirty="0" err="1" smtClean="0"/>
            <a:t>Kebun</a:t>
          </a:r>
          <a:r>
            <a:rPr lang="en-US" dirty="0" smtClean="0"/>
            <a:t> </a:t>
          </a:r>
          <a:r>
            <a:rPr lang="en-US" dirty="0" err="1" smtClean="0"/>
            <a:t>Binatang</a:t>
          </a:r>
          <a:r>
            <a:rPr lang="en-US" dirty="0" smtClean="0"/>
            <a:t> Surabaya yang </a:t>
          </a:r>
          <a:r>
            <a:rPr lang="en-US" dirty="0" err="1" smtClean="0"/>
            <a:t>dahulunya</a:t>
          </a:r>
          <a:r>
            <a:rPr lang="en-US" dirty="0" smtClean="0"/>
            <a:t> </a:t>
          </a:r>
          <a:r>
            <a:rPr lang="en-US" dirty="0" err="1" smtClean="0"/>
            <a:t>hanya</a:t>
          </a:r>
          <a:r>
            <a:rPr lang="en-US" dirty="0" smtClean="0"/>
            <a:t> </a:t>
          </a:r>
          <a:r>
            <a:rPr lang="en-US" dirty="0" err="1" smtClean="0"/>
            <a:t>sekedar</a:t>
          </a:r>
          <a:r>
            <a:rPr lang="en-US" dirty="0" smtClean="0"/>
            <a:t> </a:t>
          </a:r>
          <a:r>
            <a:rPr lang="en-US" dirty="0" err="1" smtClean="0"/>
            <a:t>untuk</a:t>
          </a:r>
          <a:r>
            <a:rPr lang="en-US" dirty="0" smtClean="0"/>
            <a:t> </a:t>
          </a:r>
          <a:r>
            <a:rPr lang="en-US" dirty="0" err="1" smtClean="0"/>
            <a:t>tempat</a:t>
          </a:r>
          <a:r>
            <a:rPr lang="en-US" dirty="0" smtClean="0"/>
            <a:t> </a:t>
          </a:r>
          <a:r>
            <a:rPr lang="en-US" dirty="0" err="1" smtClean="0"/>
            <a:t>rekreasi</a:t>
          </a:r>
          <a:r>
            <a:rPr lang="en-US" dirty="0" smtClean="0"/>
            <a:t> </a:t>
          </a:r>
          <a:r>
            <a:rPr lang="en-US" dirty="0" err="1" smtClean="0"/>
            <a:t>telah</a:t>
          </a:r>
          <a:r>
            <a:rPr lang="en-US" dirty="0" smtClean="0"/>
            <a:t> </a:t>
          </a:r>
          <a:r>
            <a:rPr lang="en-US" dirty="0" err="1" smtClean="0"/>
            <a:t>dikembangkan</a:t>
          </a:r>
          <a:r>
            <a:rPr lang="en-US" dirty="0" smtClean="0"/>
            <a:t> </a:t>
          </a:r>
          <a:r>
            <a:rPr lang="en-US" dirty="0" err="1" smtClean="0"/>
            <a:t>fungsinya</a:t>
          </a:r>
          <a:r>
            <a:rPr lang="en-US" dirty="0" smtClean="0"/>
            <a:t> </a:t>
          </a:r>
          <a:r>
            <a:rPr lang="en-US" dirty="0" err="1" smtClean="0"/>
            <a:t>menjadi</a:t>
          </a:r>
          <a:r>
            <a:rPr lang="en-US" dirty="0" smtClean="0"/>
            <a:t> </a:t>
          </a:r>
          <a:r>
            <a:rPr lang="en-US" dirty="0" err="1" smtClean="0"/>
            <a:t>sarana</a:t>
          </a:r>
          <a:r>
            <a:rPr lang="en-US" dirty="0" smtClean="0"/>
            <a:t> </a:t>
          </a:r>
          <a:r>
            <a:rPr lang="en-US" dirty="0" err="1" smtClean="0"/>
            <a:t>perlindungan</a:t>
          </a:r>
          <a:r>
            <a:rPr lang="en-US" dirty="0" smtClean="0"/>
            <a:t> </a:t>
          </a:r>
          <a:r>
            <a:rPr lang="en-US" dirty="0" err="1" smtClean="0"/>
            <a:t>dan</a:t>
          </a:r>
          <a:r>
            <a:rPr lang="en-US" dirty="0" smtClean="0"/>
            <a:t> </a:t>
          </a:r>
          <a:r>
            <a:rPr lang="en-US" dirty="0" err="1" smtClean="0"/>
            <a:t>pelestarian</a:t>
          </a:r>
          <a:r>
            <a:rPr lang="en-US" dirty="0" smtClean="0"/>
            <a:t>, </a:t>
          </a:r>
          <a:r>
            <a:rPr lang="en-US" dirty="0" err="1" smtClean="0"/>
            <a:t>pendidikan</a:t>
          </a:r>
          <a:r>
            <a:rPr lang="en-US" dirty="0" smtClean="0"/>
            <a:t>, </a:t>
          </a:r>
          <a:r>
            <a:rPr lang="en-US" dirty="0" err="1" smtClean="0"/>
            <a:t>penelitian</a:t>
          </a:r>
          <a:r>
            <a:rPr lang="en-US" dirty="0" smtClean="0"/>
            <a:t>, </a:t>
          </a:r>
          <a:r>
            <a:rPr lang="en-US" dirty="0" err="1" smtClean="0"/>
            <a:t>dan</a:t>
          </a:r>
          <a:r>
            <a:rPr lang="en-US" dirty="0" smtClean="0"/>
            <a:t> </a:t>
          </a:r>
          <a:r>
            <a:rPr lang="en-US" dirty="0" err="1" smtClean="0"/>
            <a:t>rekreasi</a:t>
          </a:r>
          <a:r>
            <a:rPr lang="en-US" dirty="0" smtClean="0"/>
            <a:t>. </a:t>
          </a:r>
          <a:r>
            <a:rPr lang="en-US" dirty="0" err="1" smtClean="0"/>
            <a:t>Perkembangan</a:t>
          </a:r>
          <a:r>
            <a:rPr lang="en-US" dirty="0" smtClean="0"/>
            <a:t> </a:t>
          </a:r>
          <a:r>
            <a:rPr lang="en-US" dirty="0" err="1" smtClean="0"/>
            <a:t>Kebun</a:t>
          </a:r>
          <a:r>
            <a:rPr lang="en-US" dirty="0" smtClean="0"/>
            <a:t> </a:t>
          </a:r>
          <a:r>
            <a:rPr lang="en-US" dirty="0" err="1" smtClean="0"/>
            <a:t>Binatang</a:t>
          </a:r>
          <a:r>
            <a:rPr lang="en-US" dirty="0" smtClean="0"/>
            <a:t> Surabaya </a:t>
          </a:r>
          <a:r>
            <a:rPr lang="en-US" dirty="0" err="1" smtClean="0"/>
            <a:t>sangat</a:t>
          </a:r>
          <a:r>
            <a:rPr lang="en-US" dirty="0" smtClean="0"/>
            <a:t> </a:t>
          </a:r>
          <a:r>
            <a:rPr lang="en-US" dirty="0" err="1" smtClean="0"/>
            <a:t>baik</a:t>
          </a:r>
          <a:r>
            <a:rPr lang="en-US" dirty="0" smtClean="0"/>
            <a:t> </a:t>
          </a:r>
          <a:r>
            <a:rPr lang="en-US" dirty="0" err="1" smtClean="0"/>
            <a:t>dan</a:t>
          </a:r>
          <a:r>
            <a:rPr lang="en-US" dirty="0" smtClean="0"/>
            <a:t> </a:t>
          </a:r>
          <a:r>
            <a:rPr lang="en-US" dirty="0" err="1" smtClean="0"/>
            <a:t>pantas</a:t>
          </a:r>
          <a:r>
            <a:rPr lang="en-US" dirty="0" smtClean="0"/>
            <a:t> </a:t>
          </a:r>
          <a:r>
            <a:rPr lang="en-US" dirty="0" err="1" smtClean="0"/>
            <a:t>untuk</a:t>
          </a:r>
          <a:r>
            <a:rPr lang="en-US" dirty="0" smtClean="0"/>
            <a:t> </a:t>
          </a:r>
          <a:r>
            <a:rPr lang="en-US" dirty="0" err="1" smtClean="0"/>
            <a:t>dibanggakan</a:t>
          </a:r>
          <a:r>
            <a:rPr lang="en-US" dirty="0" smtClean="0"/>
            <a:t> </a:t>
          </a:r>
          <a:r>
            <a:rPr lang="en-US" dirty="0" err="1" smtClean="0"/>
            <a:t>sebagai</a:t>
          </a:r>
          <a:r>
            <a:rPr lang="en-US" dirty="0" smtClean="0"/>
            <a:t> </a:t>
          </a:r>
          <a:r>
            <a:rPr lang="en-US" dirty="0" err="1" smtClean="0"/>
            <a:t>obyek</a:t>
          </a:r>
          <a:r>
            <a:rPr lang="en-US" dirty="0" smtClean="0"/>
            <a:t> </a:t>
          </a:r>
          <a:r>
            <a:rPr lang="en-US" dirty="0" err="1" smtClean="0"/>
            <a:t>wisata</a:t>
          </a:r>
          <a:r>
            <a:rPr lang="en-US" dirty="0" smtClean="0"/>
            <a:t> </a:t>
          </a:r>
          <a:r>
            <a:rPr lang="en-US" dirty="0" err="1" smtClean="0"/>
            <a:t>di</a:t>
          </a:r>
          <a:r>
            <a:rPr lang="en-US" dirty="0" smtClean="0"/>
            <a:t> </a:t>
          </a:r>
          <a:r>
            <a:rPr lang="en-US" dirty="0" err="1" smtClean="0"/>
            <a:t>Jawa</a:t>
          </a:r>
          <a:r>
            <a:rPr lang="en-US" dirty="0" smtClean="0"/>
            <a:t> </a:t>
          </a:r>
          <a:r>
            <a:rPr lang="en-US" dirty="0" err="1" smtClean="0"/>
            <a:t>Timur</a:t>
          </a:r>
          <a:r>
            <a:rPr lang="en-US" dirty="0" smtClean="0"/>
            <a:t> </a:t>
          </a:r>
          <a:r>
            <a:rPr lang="en-US" dirty="0" err="1" smtClean="0"/>
            <a:t>khususnya</a:t>
          </a:r>
          <a:r>
            <a:rPr lang="en-US" dirty="0" smtClean="0"/>
            <a:t> Surabaya. </a:t>
          </a:r>
          <a:r>
            <a:rPr lang="en-US" dirty="0" err="1" smtClean="0"/>
            <a:t>Oleh</a:t>
          </a:r>
          <a:r>
            <a:rPr lang="en-US" dirty="0" smtClean="0"/>
            <a:t> </a:t>
          </a:r>
          <a:r>
            <a:rPr lang="en-US" dirty="0" err="1" smtClean="0"/>
            <a:t>karenanya</a:t>
          </a:r>
          <a:r>
            <a:rPr lang="en-US" dirty="0" smtClean="0"/>
            <a:t> </a:t>
          </a:r>
          <a:r>
            <a:rPr lang="en-US" dirty="0" err="1" smtClean="0"/>
            <a:t>dalam</a:t>
          </a:r>
          <a:r>
            <a:rPr lang="en-US" dirty="0" smtClean="0"/>
            <a:t> </a:t>
          </a:r>
          <a:r>
            <a:rPr lang="en-US" dirty="0" err="1" smtClean="0"/>
            <a:t>pengelolaannya</a:t>
          </a:r>
          <a:r>
            <a:rPr lang="en-US" dirty="0" smtClean="0"/>
            <a:t> </a:t>
          </a:r>
          <a:r>
            <a:rPr lang="en-US" dirty="0" err="1" smtClean="0"/>
            <a:t>harus</a:t>
          </a:r>
          <a:r>
            <a:rPr lang="en-US" dirty="0" smtClean="0"/>
            <a:t> </a:t>
          </a:r>
          <a:r>
            <a:rPr lang="en-US" dirty="0" err="1" smtClean="0"/>
            <a:t>benar-benar</a:t>
          </a:r>
          <a:r>
            <a:rPr lang="en-US" dirty="0" smtClean="0"/>
            <a:t> </a:t>
          </a:r>
          <a:r>
            <a:rPr lang="en-US" dirty="0" err="1" smtClean="0"/>
            <a:t>mengedepankan</a:t>
          </a:r>
          <a:r>
            <a:rPr lang="en-US" dirty="0" smtClean="0"/>
            <a:t> </a:t>
          </a:r>
          <a:r>
            <a:rPr lang="en-US" dirty="0" err="1" smtClean="0"/>
            <a:t>kepentingan</a:t>
          </a:r>
          <a:r>
            <a:rPr lang="en-US" dirty="0" smtClean="0"/>
            <a:t> </a:t>
          </a:r>
          <a:r>
            <a:rPr lang="en-US" dirty="0" err="1" smtClean="0"/>
            <a:t>umum</a:t>
          </a:r>
          <a:r>
            <a:rPr lang="en-US" dirty="0" smtClean="0"/>
            <a:t> </a:t>
          </a:r>
          <a:r>
            <a:rPr lang="en-US" dirty="0" err="1" smtClean="0"/>
            <a:t>dibandingkan</a:t>
          </a:r>
          <a:r>
            <a:rPr lang="en-US" dirty="0" smtClean="0"/>
            <a:t> </a:t>
          </a:r>
          <a:r>
            <a:rPr lang="en-US" dirty="0" err="1" smtClean="0"/>
            <a:t>kepentingan</a:t>
          </a:r>
          <a:r>
            <a:rPr lang="en-US" dirty="0" smtClean="0"/>
            <a:t> </a:t>
          </a:r>
          <a:r>
            <a:rPr lang="en-US" dirty="0" err="1" smtClean="0"/>
            <a:t>pribadi</a:t>
          </a:r>
          <a:r>
            <a:rPr lang="en-US" dirty="0" smtClean="0"/>
            <a:t> </a:t>
          </a:r>
          <a:r>
            <a:rPr lang="en-US" dirty="0" err="1" smtClean="0"/>
            <a:t>dan</a:t>
          </a:r>
          <a:r>
            <a:rPr lang="en-US" dirty="0" smtClean="0"/>
            <a:t> </a:t>
          </a:r>
          <a:r>
            <a:rPr lang="en-US" dirty="0" err="1" smtClean="0"/>
            <a:t>keuntungan</a:t>
          </a:r>
          <a:r>
            <a:rPr lang="en-US" dirty="0" smtClean="0"/>
            <a:t> </a:t>
          </a:r>
          <a:r>
            <a:rPr lang="en-US" dirty="0" err="1" smtClean="0"/>
            <a:t>semata</a:t>
          </a:r>
          <a:r>
            <a:rPr lang="en-US" dirty="0" smtClean="0"/>
            <a:t>.</a:t>
          </a:r>
          <a:endParaRPr lang="en-US" dirty="0"/>
        </a:p>
      </dgm:t>
    </dgm:pt>
    <dgm:pt modelId="{0D241D75-1689-4CD1-8F63-E805317809CD}" type="parTrans" cxnId="{361ACCB7-F1A5-4851-A78A-DBC3AAE935E2}">
      <dgm:prSet/>
      <dgm:spPr/>
      <dgm:t>
        <a:bodyPr/>
        <a:lstStyle/>
        <a:p>
          <a:endParaRPr lang="en-US"/>
        </a:p>
      </dgm:t>
    </dgm:pt>
    <dgm:pt modelId="{FEC438E5-5797-413B-B8B1-3393C998F517}" type="sibTrans" cxnId="{361ACCB7-F1A5-4851-A78A-DBC3AAE935E2}">
      <dgm:prSet/>
      <dgm:spPr/>
      <dgm:t>
        <a:bodyPr/>
        <a:lstStyle/>
        <a:p>
          <a:endParaRPr lang="en-US"/>
        </a:p>
      </dgm:t>
    </dgm:pt>
    <dgm:pt modelId="{821885E6-12D8-426B-9FD7-EA56AF669E09}" type="pres">
      <dgm:prSet presAssocID="{6E8209F2-AAF8-448B-9A0B-6AE0C874494F}" presName="diagram" presStyleCnt="0">
        <dgm:presLayoutVars>
          <dgm:dir/>
          <dgm:resizeHandles val="exact"/>
        </dgm:presLayoutVars>
      </dgm:prSet>
      <dgm:spPr/>
      <dgm:t>
        <a:bodyPr/>
        <a:lstStyle/>
        <a:p>
          <a:endParaRPr lang="en-US"/>
        </a:p>
      </dgm:t>
    </dgm:pt>
    <dgm:pt modelId="{692AC63A-F6E9-4755-9C9B-B8F2D6DB47DE}" type="pres">
      <dgm:prSet presAssocID="{844A6B2E-8A86-44F2-BE54-F437146BC96E}" presName="node" presStyleLbl="node1" presStyleIdx="0" presStyleCnt="1">
        <dgm:presLayoutVars>
          <dgm:bulletEnabled val="1"/>
        </dgm:presLayoutVars>
      </dgm:prSet>
      <dgm:spPr/>
      <dgm:t>
        <a:bodyPr/>
        <a:lstStyle/>
        <a:p>
          <a:endParaRPr lang="en-US"/>
        </a:p>
      </dgm:t>
    </dgm:pt>
  </dgm:ptLst>
  <dgm:cxnLst>
    <dgm:cxn modelId="{5526BDD4-FE36-44FE-862E-0E0E1ED9A454}" type="presOf" srcId="{6E8209F2-AAF8-448B-9A0B-6AE0C874494F}" destId="{821885E6-12D8-426B-9FD7-EA56AF669E09}" srcOrd="0" destOrd="0" presId="urn:microsoft.com/office/officeart/2005/8/layout/default#1"/>
    <dgm:cxn modelId="{F685912D-AC51-4027-869A-7D7CEADF6592}" type="presOf" srcId="{844A6B2E-8A86-44F2-BE54-F437146BC96E}" destId="{692AC63A-F6E9-4755-9C9B-B8F2D6DB47DE}" srcOrd="0" destOrd="0" presId="urn:microsoft.com/office/officeart/2005/8/layout/default#1"/>
    <dgm:cxn modelId="{361ACCB7-F1A5-4851-A78A-DBC3AAE935E2}" srcId="{6E8209F2-AAF8-448B-9A0B-6AE0C874494F}" destId="{844A6B2E-8A86-44F2-BE54-F437146BC96E}" srcOrd="0" destOrd="0" parTransId="{0D241D75-1689-4CD1-8F63-E805317809CD}" sibTransId="{FEC438E5-5797-413B-B8B1-3393C998F517}"/>
    <dgm:cxn modelId="{E3610E8A-3C59-442F-8605-0619EA3DFD19}" type="presParOf" srcId="{821885E6-12D8-426B-9FD7-EA56AF669E09}" destId="{692AC63A-F6E9-4755-9C9B-B8F2D6DB47DE}" srcOrd="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E941AD-BAD5-4F64-BB40-C6B466DC6BE4}" type="doc">
      <dgm:prSet loTypeId="urn:microsoft.com/office/officeart/2005/8/layout/matrix3" loCatId="matrix" qsTypeId="urn:microsoft.com/office/officeart/2005/8/quickstyle/3d4" qsCatId="3D" csTypeId="urn:microsoft.com/office/officeart/2005/8/colors/accent0_2" csCatId="mainScheme" phldr="1"/>
      <dgm:spPr/>
      <dgm:t>
        <a:bodyPr/>
        <a:lstStyle/>
        <a:p>
          <a:endParaRPr lang="en-US"/>
        </a:p>
      </dgm:t>
    </dgm:pt>
    <dgm:pt modelId="{8E643FB8-2D98-43F1-92FF-90807883F41F}">
      <dgm:prSet phldrT="[Text]" custT="1"/>
      <dgm:spPr/>
      <dgm:t>
        <a:bodyPr/>
        <a:lstStyle/>
        <a:p>
          <a:r>
            <a:rPr lang="id-ID" sz="1800" dirty="0" smtClean="0">
              <a:latin typeface="Comic Sans MS" pitchFamily="66" charset="0"/>
            </a:rPr>
            <a:t>SK Gubernur Jenderal </a:t>
          </a:r>
          <a:r>
            <a:rPr lang="id-ID" sz="1800" dirty="0" smtClean="0">
              <a:latin typeface="Comic Sans MS" pitchFamily="66" charset="0"/>
              <a:hlinkClick xmlns:r="http://schemas.openxmlformats.org/officeDocument/2006/relationships" r:id="rId1" tooltip="Belanda"/>
            </a:rPr>
            <a:t>Belanda</a:t>
          </a:r>
          <a:r>
            <a:rPr lang="id-ID" sz="1800" dirty="0" smtClean="0">
              <a:latin typeface="Comic Sans MS" pitchFamily="66" charset="0"/>
            </a:rPr>
            <a:t> tanggal 31 Agustus 1916 No. 40, “</a:t>
          </a:r>
          <a:r>
            <a:rPr lang="id-ID" sz="1800" i="1" dirty="0" smtClean="0">
              <a:latin typeface="Comic Sans MS" pitchFamily="66" charset="0"/>
            </a:rPr>
            <a:t>Soerabaiasche Planten-en Dierentuin</a:t>
          </a:r>
          <a:r>
            <a:rPr lang="id-ID" sz="1800" dirty="0" smtClean="0">
              <a:latin typeface="Comic Sans MS" pitchFamily="66" charset="0"/>
            </a:rPr>
            <a:t>” (Kebun Botani dan Binatang Surabaya)</a:t>
          </a:r>
          <a:r>
            <a:rPr lang="en-US" sz="1800" dirty="0" smtClean="0">
              <a:latin typeface="Comic Sans MS" pitchFamily="66" charset="0"/>
            </a:rPr>
            <a:t>.</a:t>
          </a:r>
          <a:endParaRPr lang="en-US" sz="1800" dirty="0"/>
        </a:p>
      </dgm:t>
    </dgm:pt>
    <dgm:pt modelId="{57FDA6D6-514F-4758-93F4-425A424F0932}" type="parTrans" cxnId="{5EC5D798-3ADE-42C8-8487-BDD3F8FF58D1}">
      <dgm:prSet/>
      <dgm:spPr/>
      <dgm:t>
        <a:bodyPr/>
        <a:lstStyle/>
        <a:p>
          <a:endParaRPr lang="en-US"/>
        </a:p>
      </dgm:t>
    </dgm:pt>
    <dgm:pt modelId="{66F41F57-3491-4486-96DB-5A84072C73D5}" type="sibTrans" cxnId="{5EC5D798-3ADE-42C8-8487-BDD3F8FF58D1}">
      <dgm:prSet/>
      <dgm:spPr/>
      <dgm:t>
        <a:bodyPr/>
        <a:lstStyle/>
        <a:p>
          <a:endParaRPr lang="en-US"/>
        </a:p>
      </dgm:t>
    </dgm:pt>
    <dgm:pt modelId="{7429EF2E-2230-45E0-8209-8C4EEBCFC7E9}">
      <dgm:prSet phldrT="[Text]" custT="1"/>
      <dgm:spPr/>
      <dgm:t>
        <a:bodyPr/>
        <a:lstStyle/>
        <a:p>
          <a:r>
            <a:rPr lang="en-US" sz="1800" dirty="0" err="1" smtClean="0"/>
            <a:t>Kebun</a:t>
          </a:r>
          <a:r>
            <a:rPr lang="en-US" sz="1800" dirty="0" smtClean="0"/>
            <a:t> </a:t>
          </a:r>
          <a:r>
            <a:rPr lang="en-US" sz="1800" dirty="0" err="1" smtClean="0"/>
            <a:t>Binatang</a:t>
          </a:r>
          <a:r>
            <a:rPr lang="en-US" sz="1800" dirty="0" smtClean="0"/>
            <a:t> Surabaya (KBS) </a:t>
          </a:r>
          <a:r>
            <a:rPr lang="en-US" sz="1800" dirty="0" err="1" smtClean="0"/>
            <a:t>berlokasi</a:t>
          </a:r>
          <a:r>
            <a:rPr lang="en-US" sz="1800" dirty="0" smtClean="0"/>
            <a:t> </a:t>
          </a:r>
          <a:r>
            <a:rPr lang="en-US" sz="1800" dirty="0" err="1" smtClean="0"/>
            <a:t>di</a:t>
          </a:r>
          <a:r>
            <a:rPr lang="en-US" sz="1800" dirty="0" smtClean="0"/>
            <a:t> Surabaya Selatan </a:t>
          </a:r>
          <a:r>
            <a:rPr lang="en-US" sz="1800" dirty="0" err="1" smtClean="0"/>
            <a:t>adalah</a:t>
          </a:r>
          <a:r>
            <a:rPr lang="en-US" sz="1800" dirty="0" smtClean="0"/>
            <a:t> </a:t>
          </a:r>
          <a:r>
            <a:rPr lang="en-US" sz="1800" dirty="0" err="1" smtClean="0"/>
            <a:t>salah</a:t>
          </a:r>
          <a:r>
            <a:rPr lang="en-US" sz="1800" dirty="0" smtClean="0"/>
            <a:t> </a:t>
          </a:r>
          <a:r>
            <a:rPr lang="en-US" sz="1800" dirty="0" err="1" smtClean="0"/>
            <a:t>satu</a:t>
          </a:r>
          <a:r>
            <a:rPr lang="en-US" sz="1800" dirty="0" smtClean="0"/>
            <a:t> </a:t>
          </a:r>
          <a:r>
            <a:rPr lang="en-US" sz="1800" dirty="0" err="1" smtClean="0"/>
            <a:t>kebun</a:t>
          </a:r>
          <a:r>
            <a:rPr lang="en-US" sz="1800" dirty="0" smtClean="0"/>
            <a:t> </a:t>
          </a:r>
          <a:r>
            <a:rPr lang="en-US" sz="1800" dirty="0" err="1" smtClean="0"/>
            <a:t>binatang</a:t>
          </a:r>
          <a:r>
            <a:rPr lang="en-US" sz="1800" dirty="0" smtClean="0"/>
            <a:t> yang </a:t>
          </a:r>
          <a:r>
            <a:rPr lang="en-US" sz="1800" dirty="0" err="1" smtClean="0"/>
            <a:t>populer</a:t>
          </a:r>
          <a:r>
            <a:rPr lang="en-US" sz="1800" dirty="0" smtClean="0"/>
            <a:t> </a:t>
          </a:r>
          <a:r>
            <a:rPr lang="en-US" sz="1800" dirty="0" err="1" smtClean="0"/>
            <a:t>di</a:t>
          </a:r>
          <a:r>
            <a:rPr lang="en-US" sz="1800" dirty="0" smtClean="0"/>
            <a:t> Indonesia, </a:t>
          </a:r>
          <a:r>
            <a:rPr lang="en-US" sz="1800" dirty="0" err="1" smtClean="0"/>
            <a:t>terletak</a:t>
          </a:r>
          <a:r>
            <a:rPr lang="en-US" sz="1800" dirty="0" smtClean="0"/>
            <a:t> </a:t>
          </a:r>
          <a:r>
            <a:rPr lang="en-US" sz="1800" dirty="0" err="1" smtClean="0"/>
            <a:t>di</a:t>
          </a:r>
          <a:r>
            <a:rPr lang="en-US" sz="1800" dirty="0" smtClean="0"/>
            <a:t> </a:t>
          </a:r>
          <a:r>
            <a:rPr lang="en-US" sz="1800" dirty="0" err="1" smtClean="0"/>
            <a:t>Jalan</a:t>
          </a:r>
          <a:r>
            <a:rPr lang="en-US" sz="1800" dirty="0" smtClean="0"/>
            <a:t> </a:t>
          </a:r>
          <a:r>
            <a:rPr lang="en-US" sz="1800" dirty="0" err="1" smtClean="0"/>
            <a:t>Setail</a:t>
          </a:r>
          <a:r>
            <a:rPr lang="en-US" sz="1800" dirty="0" smtClean="0"/>
            <a:t> No. 1 Surabaya. KBS </a:t>
          </a:r>
          <a:r>
            <a:rPr lang="en-US" sz="1800" dirty="0" err="1" smtClean="0"/>
            <a:t>memiliki</a:t>
          </a:r>
          <a:r>
            <a:rPr lang="en-US" sz="1800" dirty="0" smtClean="0"/>
            <a:t> </a:t>
          </a:r>
          <a:r>
            <a:rPr lang="en-US" sz="1800" dirty="0" err="1" smtClean="0"/>
            <a:t>berbagai</a:t>
          </a:r>
          <a:r>
            <a:rPr lang="en-US" sz="1800" dirty="0" smtClean="0"/>
            <a:t> </a:t>
          </a:r>
          <a:r>
            <a:rPr lang="en-US" sz="1800" dirty="0" err="1" smtClean="0"/>
            <a:t>jenis</a:t>
          </a:r>
          <a:r>
            <a:rPr lang="en-US" sz="1800" dirty="0" smtClean="0"/>
            <a:t> </a:t>
          </a:r>
          <a:r>
            <a:rPr lang="en-US" sz="1800" dirty="0" err="1" smtClean="0"/>
            <a:t>binatang</a:t>
          </a:r>
          <a:r>
            <a:rPr lang="en-US" sz="1800" dirty="0" smtClean="0"/>
            <a:t> </a:t>
          </a:r>
          <a:r>
            <a:rPr lang="en-US" sz="1800" dirty="0" err="1" smtClean="0"/>
            <a:t>tropis</a:t>
          </a:r>
          <a:r>
            <a:rPr lang="en-US" sz="1800" dirty="0" smtClean="0"/>
            <a:t>.</a:t>
          </a:r>
          <a:endParaRPr lang="en-US" sz="1800" dirty="0"/>
        </a:p>
      </dgm:t>
    </dgm:pt>
    <dgm:pt modelId="{3FF206B3-7C77-421A-9143-A729963C5E0D}" type="parTrans" cxnId="{91F87FA0-2DDC-4A8F-8EB7-8963EC21AFB9}">
      <dgm:prSet/>
      <dgm:spPr/>
      <dgm:t>
        <a:bodyPr/>
        <a:lstStyle/>
        <a:p>
          <a:endParaRPr lang="en-US"/>
        </a:p>
      </dgm:t>
    </dgm:pt>
    <dgm:pt modelId="{F8D48473-4095-424A-8FC2-FC53C1A1D135}" type="sibTrans" cxnId="{91F87FA0-2DDC-4A8F-8EB7-8963EC21AFB9}">
      <dgm:prSet/>
      <dgm:spPr/>
      <dgm:t>
        <a:bodyPr/>
        <a:lstStyle/>
        <a:p>
          <a:endParaRPr lang="en-US"/>
        </a:p>
      </dgm:t>
    </dgm:pt>
    <dgm:pt modelId="{A951DEBE-1672-40DC-A902-832357F9747C}">
      <dgm:prSet phldrT="[Text]" custT="1"/>
      <dgm:spPr/>
      <dgm:t>
        <a:bodyPr/>
        <a:lstStyle/>
        <a:p>
          <a:r>
            <a:rPr lang="en-US" sz="1800" dirty="0" err="1" smtClean="0"/>
            <a:t>Memperluas</a:t>
          </a:r>
          <a:r>
            <a:rPr lang="en-US" sz="1800" dirty="0" smtClean="0"/>
            <a:t> </a:t>
          </a:r>
          <a:r>
            <a:rPr lang="en-US" sz="1800" dirty="0" err="1" smtClean="0"/>
            <a:t>pemahaman</a:t>
          </a:r>
          <a:r>
            <a:rPr lang="en-US" sz="1800" dirty="0" smtClean="0"/>
            <a:t> </a:t>
          </a:r>
          <a:r>
            <a:rPr lang="en-US" sz="1800" dirty="0" err="1" smtClean="0"/>
            <a:t>dan</a:t>
          </a:r>
          <a:r>
            <a:rPr lang="en-US" sz="1800" dirty="0" smtClean="0"/>
            <a:t> </a:t>
          </a:r>
          <a:r>
            <a:rPr lang="en-US" sz="1800" dirty="0" err="1" smtClean="0"/>
            <a:t>apresiasi</a:t>
          </a:r>
          <a:r>
            <a:rPr lang="en-US" sz="1800" dirty="0" smtClean="0"/>
            <a:t> </a:t>
          </a:r>
          <a:r>
            <a:rPr lang="en-US" sz="1800" dirty="0" err="1" smtClean="0"/>
            <a:t>masyarakat</a:t>
          </a:r>
          <a:r>
            <a:rPr lang="en-US" sz="1800" dirty="0" smtClean="0"/>
            <a:t> </a:t>
          </a:r>
          <a:r>
            <a:rPr lang="en-US" sz="1800" dirty="0" err="1" smtClean="0"/>
            <a:t>tentang</a:t>
          </a:r>
          <a:r>
            <a:rPr lang="en-US" sz="1800" dirty="0" smtClean="0"/>
            <a:t> </a:t>
          </a:r>
          <a:r>
            <a:rPr lang="en-US" sz="1800" dirty="0" err="1" smtClean="0"/>
            <a:t>fungsi</a:t>
          </a:r>
          <a:r>
            <a:rPr lang="en-US" sz="1800" dirty="0" smtClean="0"/>
            <a:t> </a:t>
          </a:r>
          <a:r>
            <a:rPr lang="en-US" sz="1800" dirty="0" err="1" smtClean="0"/>
            <a:t>taman</a:t>
          </a:r>
          <a:r>
            <a:rPr lang="en-US" sz="1800" dirty="0" smtClean="0"/>
            <a:t> </a:t>
          </a:r>
          <a:r>
            <a:rPr lang="en-US" sz="1800" dirty="0" err="1" smtClean="0"/>
            <a:t>satwa</a:t>
          </a:r>
          <a:r>
            <a:rPr lang="en-US" sz="1800" dirty="0" smtClean="0"/>
            <a:t>, </a:t>
          </a:r>
          <a:r>
            <a:rPr lang="en-US" sz="1800" dirty="0" err="1" smtClean="0"/>
            <a:t>meningkatkan</a:t>
          </a:r>
          <a:r>
            <a:rPr lang="en-US" sz="1800" dirty="0" smtClean="0"/>
            <a:t> </a:t>
          </a:r>
          <a:r>
            <a:rPr lang="en-US" sz="1800" dirty="0" err="1" smtClean="0"/>
            <a:t>upaya</a:t>
          </a:r>
          <a:r>
            <a:rPr lang="en-US" sz="1800" dirty="0" smtClean="0"/>
            <a:t> </a:t>
          </a:r>
          <a:r>
            <a:rPr lang="en-US" sz="1800" dirty="0" err="1" smtClean="0"/>
            <a:t>kesejahteraan</a:t>
          </a:r>
          <a:r>
            <a:rPr lang="en-US" sz="1800" dirty="0" smtClean="0"/>
            <a:t> </a:t>
          </a:r>
          <a:r>
            <a:rPr lang="en-US" sz="1800" dirty="0" err="1" smtClean="0"/>
            <a:t>satwa</a:t>
          </a:r>
          <a:r>
            <a:rPr lang="en-US" sz="1800" dirty="0" smtClean="0"/>
            <a:t>, </a:t>
          </a:r>
          <a:r>
            <a:rPr lang="en-US" sz="1800" dirty="0" err="1" smtClean="0"/>
            <a:t>menciptakan</a:t>
          </a:r>
          <a:r>
            <a:rPr lang="en-US" sz="1800" dirty="0" smtClean="0"/>
            <a:t> </a:t>
          </a:r>
          <a:r>
            <a:rPr lang="en-US" sz="1800" dirty="0" err="1" smtClean="0"/>
            <a:t>kaitan</a:t>
          </a:r>
          <a:r>
            <a:rPr lang="en-US" sz="1800" dirty="0" smtClean="0"/>
            <a:t> </a:t>
          </a:r>
          <a:r>
            <a:rPr lang="en-US" sz="1800" dirty="0" err="1" smtClean="0"/>
            <a:t>antara</a:t>
          </a:r>
          <a:r>
            <a:rPr lang="en-US" sz="1800" dirty="0" smtClean="0"/>
            <a:t> </a:t>
          </a:r>
          <a:r>
            <a:rPr lang="en-US" sz="1800" dirty="0" err="1" smtClean="0"/>
            <a:t>konservasi</a:t>
          </a:r>
          <a:r>
            <a:rPr lang="en-US" sz="1800" dirty="0" smtClean="0"/>
            <a:t> ex-situ </a:t>
          </a:r>
          <a:r>
            <a:rPr lang="en-US" sz="1800" dirty="0" err="1" smtClean="0"/>
            <a:t>dengan</a:t>
          </a:r>
          <a:r>
            <a:rPr lang="en-US" sz="1800" dirty="0" smtClean="0"/>
            <a:t> in-situ, </a:t>
          </a:r>
          <a:r>
            <a:rPr lang="en-US" sz="1800" dirty="0" err="1" smtClean="0"/>
            <a:t>membentuk</a:t>
          </a:r>
          <a:r>
            <a:rPr lang="en-US" sz="1800" dirty="0" smtClean="0"/>
            <a:t> </a:t>
          </a:r>
          <a:r>
            <a:rPr lang="en-US" sz="1800" dirty="0" err="1" smtClean="0"/>
            <a:t>jaringan</a:t>
          </a:r>
          <a:r>
            <a:rPr lang="en-US" sz="1800" dirty="0" smtClean="0"/>
            <a:t> global </a:t>
          </a:r>
          <a:r>
            <a:rPr lang="en-US" sz="1800" dirty="0" err="1" smtClean="0"/>
            <a:t>antar</a:t>
          </a:r>
          <a:r>
            <a:rPr lang="en-US" sz="1800" dirty="0" smtClean="0"/>
            <a:t> </a:t>
          </a:r>
          <a:r>
            <a:rPr lang="en-US" sz="1800" dirty="0" err="1" smtClean="0"/>
            <a:t>taman</a:t>
          </a:r>
          <a:r>
            <a:rPr lang="en-US" sz="1800" dirty="0" smtClean="0"/>
            <a:t> </a:t>
          </a:r>
          <a:r>
            <a:rPr lang="en-US" sz="1800" dirty="0" err="1" smtClean="0"/>
            <a:t>satwa</a:t>
          </a:r>
          <a:r>
            <a:rPr lang="en-US" sz="1800" dirty="0" smtClean="0"/>
            <a:t>. Program </a:t>
          </a:r>
          <a:r>
            <a:rPr lang="en-US" sz="1800" dirty="0" err="1" smtClean="0"/>
            <a:t>pendidikan</a:t>
          </a:r>
          <a:r>
            <a:rPr lang="en-US" sz="1800" dirty="0" smtClean="0"/>
            <a:t> </a:t>
          </a:r>
          <a:r>
            <a:rPr lang="en-US" sz="1800" dirty="0" err="1" smtClean="0"/>
            <a:t>dan</a:t>
          </a:r>
          <a:r>
            <a:rPr lang="en-US" sz="1800" dirty="0" smtClean="0"/>
            <a:t> </a:t>
          </a:r>
          <a:r>
            <a:rPr lang="en-US" sz="1800" dirty="0" err="1" smtClean="0"/>
            <a:t>penelitian</a:t>
          </a:r>
          <a:r>
            <a:rPr lang="en-US" sz="1800" dirty="0" smtClean="0"/>
            <a:t> </a:t>
          </a:r>
          <a:r>
            <a:rPr lang="en-US" sz="1800" dirty="0" err="1" smtClean="0"/>
            <a:t>di</a:t>
          </a:r>
          <a:r>
            <a:rPr lang="en-US" sz="1800" dirty="0" smtClean="0"/>
            <a:t> </a:t>
          </a:r>
          <a:r>
            <a:rPr lang="en-US" sz="1800" dirty="0" err="1" smtClean="0"/>
            <a:t>Kebun</a:t>
          </a:r>
          <a:r>
            <a:rPr lang="en-US" sz="1800" dirty="0" smtClean="0"/>
            <a:t> </a:t>
          </a:r>
          <a:r>
            <a:rPr lang="en-US" sz="1800" dirty="0" err="1" smtClean="0"/>
            <a:t>Binatang</a:t>
          </a:r>
          <a:r>
            <a:rPr lang="en-US" sz="1800" dirty="0" smtClean="0"/>
            <a:t>.</a:t>
          </a:r>
          <a:endParaRPr lang="en-US" sz="1800" dirty="0"/>
        </a:p>
      </dgm:t>
    </dgm:pt>
    <dgm:pt modelId="{533AC381-CC0E-4AB6-A611-6D375571C348}" type="parTrans" cxnId="{B29298F2-4601-4342-B307-9DAA73208E01}">
      <dgm:prSet/>
      <dgm:spPr/>
      <dgm:t>
        <a:bodyPr/>
        <a:lstStyle/>
        <a:p>
          <a:endParaRPr lang="en-US"/>
        </a:p>
      </dgm:t>
    </dgm:pt>
    <dgm:pt modelId="{D4D2B0F4-291B-41F5-8A5E-929CCCDD7845}" type="sibTrans" cxnId="{B29298F2-4601-4342-B307-9DAA73208E01}">
      <dgm:prSet/>
      <dgm:spPr/>
      <dgm:t>
        <a:bodyPr/>
        <a:lstStyle/>
        <a:p>
          <a:endParaRPr lang="en-US"/>
        </a:p>
      </dgm:t>
    </dgm:pt>
    <dgm:pt modelId="{CBAA7F37-5194-4B44-ADB5-C24CD483F45B}">
      <dgm:prSet phldrT="[Text]" custT="1"/>
      <dgm:spPr/>
      <dgm:t>
        <a:bodyPr/>
        <a:lstStyle/>
        <a:p>
          <a:r>
            <a:rPr lang="id-ID" sz="1800" dirty="0" smtClean="0"/>
            <a:t>Kebun Binatang Surabaya yang dahulu hanya sekedar untuk tempat rekreasi telah dikembangkan fungsinya menjadi sarana perlindungan dan pelestarian, pendidikan, penelitian dan rekreasi.</a:t>
          </a:r>
          <a:endParaRPr lang="en-US" sz="1800" dirty="0"/>
        </a:p>
      </dgm:t>
    </dgm:pt>
    <dgm:pt modelId="{AD699319-B829-47F8-8B8C-C0B43B51DE17}" type="parTrans" cxnId="{1F49E85C-3709-4A69-A516-CC1DD2F3A6A4}">
      <dgm:prSet/>
      <dgm:spPr/>
      <dgm:t>
        <a:bodyPr/>
        <a:lstStyle/>
        <a:p>
          <a:endParaRPr lang="en-US"/>
        </a:p>
      </dgm:t>
    </dgm:pt>
    <dgm:pt modelId="{EEF0DF22-50B1-4DE5-95F4-826C759AA29B}" type="sibTrans" cxnId="{1F49E85C-3709-4A69-A516-CC1DD2F3A6A4}">
      <dgm:prSet/>
      <dgm:spPr/>
      <dgm:t>
        <a:bodyPr/>
        <a:lstStyle/>
        <a:p>
          <a:endParaRPr lang="en-US"/>
        </a:p>
      </dgm:t>
    </dgm:pt>
    <dgm:pt modelId="{E4F490F3-1CCD-4EE9-9AC1-5C93F696605D}" type="pres">
      <dgm:prSet presAssocID="{1DE941AD-BAD5-4F64-BB40-C6B466DC6BE4}" presName="matrix" presStyleCnt="0">
        <dgm:presLayoutVars>
          <dgm:chMax val="1"/>
          <dgm:dir/>
          <dgm:resizeHandles val="exact"/>
        </dgm:presLayoutVars>
      </dgm:prSet>
      <dgm:spPr/>
      <dgm:t>
        <a:bodyPr/>
        <a:lstStyle/>
        <a:p>
          <a:endParaRPr lang="id-ID"/>
        </a:p>
      </dgm:t>
    </dgm:pt>
    <dgm:pt modelId="{34ED7371-B1C1-4CC3-B96D-4DD9A7DFF410}" type="pres">
      <dgm:prSet presAssocID="{1DE941AD-BAD5-4F64-BB40-C6B466DC6BE4}" presName="diamond" presStyleLbl="bgShp" presStyleIdx="0" presStyleCnt="1"/>
      <dgm:spPr/>
      <dgm:t>
        <a:bodyPr/>
        <a:lstStyle/>
        <a:p>
          <a:endParaRPr lang="id-ID"/>
        </a:p>
      </dgm:t>
    </dgm:pt>
    <dgm:pt modelId="{748529EE-14A5-4989-A8D2-D16A4544E650}" type="pres">
      <dgm:prSet presAssocID="{1DE941AD-BAD5-4F64-BB40-C6B466DC6BE4}" presName="quad1" presStyleLbl="node1" presStyleIdx="0" presStyleCnt="4" custScaleX="177228" custScaleY="112729" custLinFactNeighborX="-53477" custLinFactNeighborY="-19496">
        <dgm:presLayoutVars>
          <dgm:chMax val="0"/>
          <dgm:chPref val="0"/>
          <dgm:bulletEnabled val="1"/>
        </dgm:presLayoutVars>
      </dgm:prSet>
      <dgm:spPr/>
      <dgm:t>
        <a:bodyPr/>
        <a:lstStyle/>
        <a:p>
          <a:endParaRPr lang="en-US"/>
        </a:p>
      </dgm:t>
    </dgm:pt>
    <dgm:pt modelId="{0FDBB83E-A2CB-4DCE-9D55-59EEC9075748}" type="pres">
      <dgm:prSet presAssocID="{1DE941AD-BAD5-4F64-BB40-C6B466DC6BE4}" presName="quad2" presStyleLbl="node1" presStyleIdx="1" presStyleCnt="4" custScaleX="182385" custScaleY="105789" custLinFactNeighborX="58287" custLinFactNeighborY="-22966">
        <dgm:presLayoutVars>
          <dgm:chMax val="0"/>
          <dgm:chPref val="0"/>
          <dgm:bulletEnabled val="1"/>
        </dgm:presLayoutVars>
      </dgm:prSet>
      <dgm:spPr/>
      <dgm:t>
        <a:bodyPr/>
        <a:lstStyle/>
        <a:p>
          <a:endParaRPr lang="en-US"/>
        </a:p>
      </dgm:t>
    </dgm:pt>
    <dgm:pt modelId="{35415C6F-B4E5-42CE-AFD1-E0E161E78BCC}" type="pres">
      <dgm:prSet presAssocID="{1DE941AD-BAD5-4F64-BB40-C6B466DC6BE4}" presName="quad3" presStyleLbl="node1" presStyleIdx="2" presStyleCnt="4" custScaleX="197778" custScaleY="118376" custLinFactNeighborX="-65271" custLinFactNeighborY="12177">
        <dgm:presLayoutVars>
          <dgm:chMax val="0"/>
          <dgm:chPref val="0"/>
          <dgm:bulletEnabled val="1"/>
        </dgm:presLayoutVars>
      </dgm:prSet>
      <dgm:spPr/>
      <dgm:t>
        <a:bodyPr/>
        <a:lstStyle/>
        <a:p>
          <a:endParaRPr lang="en-US"/>
        </a:p>
      </dgm:t>
    </dgm:pt>
    <dgm:pt modelId="{CF2D5556-0DB4-435E-AE70-E5F8C5E6D39E}" type="pres">
      <dgm:prSet presAssocID="{1DE941AD-BAD5-4F64-BB40-C6B466DC6BE4}" presName="quad4" presStyleLbl="node1" presStyleIdx="3" presStyleCnt="4" custScaleX="190514" custScaleY="109491" custLinFactNeighborX="62352" custLinFactNeighborY="15320">
        <dgm:presLayoutVars>
          <dgm:chMax val="0"/>
          <dgm:chPref val="0"/>
          <dgm:bulletEnabled val="1"/>
        </dgm:presLayoutVars>
      </dgm:prSet>
      <dgm:spPr/>
      <dgm:t>
        <a:bodyPr/>
        <a:lstStyle/>
        <a:p>
          <a:endParaRPr lang="en-US"/>
        </a:p>
      </dgm:t>
    </dgm:pt>
  </dgm:ptLst>
  <dgm:cxnLst>
    <dgm:cxn modelId="{A981D05F-0269-4C15-9624-3FE8CE71ADA3}" type="presOf" srcId="{7429EF2E-2230-45E0-8209-8C4EEBCFC7E9}" destId="{0FDBB83E-A2CB-4DCE-9D55-59EEC9075748}" srcOrd="0" destOrd="0" presId="urn:microsoft.com/office/officeart/2005/8/layout/matrix3"/>
    <dgm:cxn modelId="{3AC86837-502B-4823-91E0-CB2B959F7DE1}" type="presOf" srcId="{8E643FB8-2D98-43F1-92FF-90807883F41F}" destId="{748529EE-14A5-4989-A8D2-D16A4544E650}" srcOrd="0" destOrd="0" presId="urn:microsoft.com/office/officeart/2005/8/layout/matrix3"/>
    <dgm:cxn modelId="{91F87FA0-2DDC-4A8F-8EB7-8963EC21AFB9}" srcId="{1DE941AD-BAD5-4F64-BB40-C6B466DC6BE4}" destId="{7429EF2E-2230-45E0-8209-8C4EEBCFC7E9}" srcOrd="1" destOrd="0" parTransId="{3FF206B3-7C77-421A-9143-A729963C5E0D}" sibTransId="{F8D48473-4095-424A-8FC2-FC53C1A1D135}"/>
    <dgm:cxn modelId="{1F49E85C-3709-4A69-A516-CC1DD2F3A6A4}" srcId="{1DE941AD-BAD5-4F64-BB40-C6B466DC6BE4}" destId="{CBAA7F37-5194-4B44-ADB5-C24CD483F45B}" srcOrd="3" destOrd="0" parTransId="{AD699319-B829-47F8-8B8C-C0B43B51DE17}" sibTransId="{EEF0DF22-50B1-4DE5-95F4-826C759AA29B}"/>
    <dgm:cxn modelId="{7AC18078-14CD-47A8-9581-470610D76503}" type="presOf" srcId="{1DE941AD-BAD5-4F64-BB40-C6B466DC6BE4}" destId="{E4F490F3-1CCD-4EE9-9AC1-5C93F696605D}" srcOrd="0" destOrd="0" presId="urn:microsoft.com/office/officeart/2005/8/layout/matrix3"/>
    <dgm:cxn modelId="{230792A4-1A2D-4902-8A74-DA89BC4DF373}" type="presOf" srcId="{A951DEBE-1672-40DC-A902-832357F9747C}" destId="{35415C6F-B4E5-42CE-AFD1-E0E161E78BCC}" srcOrd="0" destOrd="0" presId="urn:microsoft.com/office/officeart/2005/8/layout/matrix3"/>
    <dgm:cxn modelId="{B29298F2-4601-4342-B307-9DAA73208E01}" srcId="{1DE941AD-BAD5-4F64-BB40-C6B466DC6BE4}" destId="{A951DEBE-1672-40DC-A902-832357F9747C}" srcOrd="2" destOrd="0" parTransId="{533AC381-CC0E-4AB6-A611-6D375571C348}" sibTransId="{D4D2B0F4-291B-41F5-8A5E-929CCCDD7845}"/>
    <dgm:cxn modelId="{5EC5D798-3ADE-42C8-8487-BDD3F8FF58D1}" srcId="{1DE941AD-BAD5-4F64-BB40-C6B466DC6BE4}" destId="{8E643FB8-2D98-43F1-92FF-90807883F41F}" srcOrd="0" destOrd="0" parTransId="{57FDA6D6-514F-4758-93F4-425A424F0932}" sibTransId="{66F41F57-3491-4486-96DB-5A84072C73D5}"/>
    <dgm:cxn modelId="{FD3446C3-56BB-453A-BD94-FE8FF438FDE7}" type="presOf" srcId="{CBAA7F37-5194-4B44-ADB5-C24CD483F45B}" destId="{CF2D5556-0DB4-435E-AE70-E5F8C5E6D39E}" srcOrd="0" destOrd="0" presId="urn:microsoft.com/office/officeart/2005/8/layout/matrix3"/>
    <dgm:cxn modelId="{DD270604-8FA5-4A72-9FD1-A9A8E57528B0}" type="presParOf" srcId="{E4F490F3-1CCD-4EE9-9AC1-5C93F696605D}" destId="{34ED7371-B1C1-4CC3-B96D-4DD9A7DFF410}" srcOrd="0" destOrd="0" presId="urn:microsoft.com/office/officeart/2005/8/layout/matrix3"/>
    <dgm:cxn modelId="{393114BD-8BC6-49AD-9E36-AB5E58A1EA9F}" type="presParOf" srcId="{E4F490F3-1CCD-4EE9-9AC1-5C93F696605D}" destId="{748529EE-14A5-4989-A8D2-D16A4544E650}" srcOrd="1" destOrd="0" presId="urn:microsoft.com/office/officeart/2005/8/layout/matrix3"/>
    <dgm:cxn modelId="{DE4E5C64-3A0E-48EE-BD58-D020AE5D56B1}" type="presParOf" srcId="{E4F490F3-1CCD-4EE9-9AC1-5C93F696605D}" destId="{0FDBB83E-A2CB-4DCE-9D55-59EEC9075748}" srcOrd="2" destOrd="0" presId="urn:microsoft.com/office/officeart/2005/8/layout/matrix3"/>
    <dgm:cxn modelId="{17CC3055-88BF-4A5D-9D99-90F5F195E2B1}" type="presParOf" srcId="{E4F490F3-1CCD-4EE9-9AC1-5C93F696605D}" destId="{35415C6F-B4E5-42CE-AFD1-E0E161E78BCC}" srcOrd="3" destOrd="0" presId="urn:microsoft.com/office/officeart/2005/8/layout/matrix3"/>
    <dgm:cxn modelId="{F167BAD8-2A04-42F6-AA6D-0B337C432680}" type="presParOf" srcId="{E4F490F3-1CCD-4EE9-9AC1-5C93F696605D}" destId="{CF2D5556-0DB4-435E-AE70-E5F8C5E6D39E}"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58AD13-4F7A-402B-91E0-2EA4EB34B47F}" type="doc">
      <dgm:prSet loTypeId="urn:microsoft.com/office/officeart/2005/8/layout/vList3#1" loCatId="list" qsTypeId="urn:microsoft.com/office/officeart/2005/8/quickstyle/simple1" qsCatId="simple" csTypeId="urn:microsoft.com/office/officeart/2005/8/colors/colorful1#1" csCatId="colorful" phldr="1"/>
      <dgm:spPr/>
    </dgm:pt>
    <dgm:pt modelId="{3FFC5BC2-B66A-4F7F-A5F7-B580689E7683}">
      <dgm:prSet phldrT="[Text]" custT="1"/>
      <dgm:spPr/>
      <dgm:t>
        <a:bodyPr/>
        <a:lstStyle/>
        <a:p>
          <a:pPr algn="l"/>
          <a:r>
            <a:rPr lang="id-ID" sz="2000" dirty="0" smtClean="0">
              <a:latin typeface="Comic Sans MS" pitchFamily="66" charset="0"/>
            </a:rPr>
            <a:t>SK Gubernur Jenderal </a:t>
          </a:r>
          <a:r>
            <a:rPr lang="id-ID" sz="2000" dirty="0" smtClean="0">
              <a:latin typeface="Comic Sans MS" pitchFamily="66" charset="0"/>
              <a:hlinkClick xmlns:r="http://schemas.openxmlformats.org/officeDocument/2006/relationships" r:id="rId1" tooltip="Belanda"/>
            </a:rPr>
            <a:t>Belanda</a:t>
          </a:r>
          <a:r>
            <a:rPr lang="id-ID" sz="2000" dirty="0" smtClean="0">
              <a:latin typeface="Comic Sans MS" pitchFamily="66" charset="0"/>
            </a:rPr>
            <a:t> tanggal 31 Agustus 1916 No. 40, “</a:t>
          </a:r>
          <a:r>
            <a:rPr lang="id-ID" sz="2000" i="1" dirty="0" smtClean="0">
              <a:latin typeface="Comic Sans MS" pitchFamily="66" charset="0"/>
            </a:rPr>
            <a:t>Soerabaiasche Planten-en Dierentuin</a:t>
          </a:r>
          <a:r>
            <a:rPr lang="id-ID" sz="2000" dirty="0" smtClean="0">
              <a:latin typeface="Comic Sans MS" pitchFamily="66" charset="0"/>
            </a:rPr>
            <a:t>” (Kebun Botani dan Binatang Surabaya)</a:t>
          </a:r>
          <a:r>
            <a:rPr lang="en-US" sz="2000" dirty="0" smtClean="0">
              <a:latin typeface="Comic Sans MS" pitchFamily="66" charset="0"/>
            </a:rPr>
            <a:t>.</a:t>
          </a:r>
          <a:endParaRPr lang="en-US" sz="2000" dirty="0">
            <a:latin typeface="Comic Sans MS" pitchFamily="66" charset="0"/>
          </a:endParaRPr>
        </a:p>
      </dgm:t>
    </dgm:pt>
    <dgm:pt modelId="{46912319-4D9D-4E5A-B84C-BFD6DC9FA695}" type="parTrans" cxnId="{78EDE286-47DE-4D2C-99FB-43082DB7BF80}">
      <dgm:prSet/>
      <dgm:spPr/>
      <dgm:t>
        <a:bodyPr/>
        <a:lstStyle/>
        <a:p>
          <a:endParaRPr lang="en-US"/>
        </a:p>
      </dgm:t>
    </dgm:pt>
    <dgm:pt modelId="{8CFA25BE-2719-444A-BE66-69EA721FEA66}" type="sibTrans" cxnId="{78EDE286-47DE-4D2C-99FB-43082DB7BF80}">
      <dgm:prSet/>
      <dgm:spPr/>
      <dgm:t>
        <a:bodyPr/>
        <a:lstStyle/>
        <a:p>
          <a:endParaRPr lang="en-US"/>
        </a:p>
      </dgm:t>
    </dgm:pt>
    <dgm:pt modelId="{4949905B-7E69-4B79-B4D9-B6AD15C2DA4F}">
      <dgm:prSet phldrT="[Text]" custT="1"/>
      <dgm:spPr/>
      <dgm:t>
        <a:bodyPr/>
        <a:lstStyle/>
        <a:p>
          <a:pPr algn="l"/>
          <a:r>
            <a:rPr lang="id-ID" sz="2000" dirty="0" smtClean="0"/>
            <a:t>Pada tanggal 11 Mei 1923, rapat anggota di Simpang Restaurant memutuskan untuk mendirikan Perkumpulan Kebun Binatang yang baru, dan ditunjuk </a:t>
          </a:r>
          <a:r>
            <a:rPr lang="id-ID" sz="2000" dirty="0" smtClean="0">
              <a:hlinkClick xmlns:r="http://schemas.openxmlformats.org/officeDocument/2006/relationships" r:id="rId2" tooltip="W.A. Hompes (halaman belum tersedia)"/>
            </a:rPr>
            <a:t>W.A. Hompes</a:t>
          </a:r>
          <a:r>
            <a:rPr lang="id-ID" sz="2000" dirty="0" smtClean="0"/>
            <a:t> untuk menggantikan J.P. Mooyman</a:t>
          </a:r>
          <a:r>
            <a:rPr lang="en-US" sz="2000" dirty="0" smtClean="0"/>
            <a:t>.</a:t>
          </a:r>
          <a:r>
            <a:rPr lang="en-US" sz="1600" dirty="0" smtClean="0"/>
            <a:t> </a:t>
          </a:r>
          <a:endParaRPr lang="en-US" sz="1600" dirty="0">
            <a:latin typeface="Comic Sans MS" pitchFamily="66" charset="0"/>
          </a:endParaRPr>
        </a:p>
      </dgm:t>
    </dgm:pt>
    <dgm:pt modelId="{AFF94C81-4EF7-46B3-BEC8-DEE230973871}" type="parTrans" cxnId="{2DD233A7-CF7A-4F51-B764-5A2640197FF1}">
      <dgm:prSet/>
      <dgm:spPr/>
      <dgm:t>
        <a:bodyPr/>
        <a:lstStyle/>
        <a:p>
          <a:endParaRPr lang="en-US"/>
        </a:p>
      </dgm:t>
    </dgm:pt>
    <dgm:pt modelId="{EA7B645B-FA82-4BD5-B834-0AB035CE2965}" type="sibTrans" cxnId="{2DD233A7-CF7A-4F51-B764-5A2640197FF1}">
      <dgm:prSet/>
      <dgm:spPr/>
      <dgm:t>
        <a:bodyPr/>
        <a:lstStyle/>
        <a:p>
          <a:endParaRPr lang="en-US"/>
        </a:p>
      </dgm:t>
    </dgm:pt>
    <dgm:pt modelId="{B127D8C4-8156-457E-B65E-62A8E30CFC63}" type="pres">
      <dgm:prSet presAssocID="{9B58AD13-4F7A-402B-91E0-2EA4EB34B47F}" presName="linearFlow" presStyleCnt="0">
        <dgm:presLayoutVars>
          <dgm:dir/>
          <dgm:resizeHandles val="exact"/>
        </dgm:presLayoutVars>
      </dgm:prSet>
      <dgm:spPr/>
    </dgm:pt>
    <dgm:pt modelId="{A6CEEE65-607F-460C-A6B8-6B4B3A85E3A8}" type="pres">
      <dgm:prSet presAssocID="{3FFC5BC2-B66A-4F7F-A5F7-B580689E7683}" presName="composite" presStyleCnt="0"/>
      <dgm:spPr/>
    </dgm:pt>
    <dgm:pt modelId="{37AACC68-CB52-44FC-B7D5-D9459DC1563A}" type="pres">
      <dgm:prSet presAssocID="{3FFC5BC2-B66A-4F7F-A5F7-B580689E7683}" presName="imgShp" presStyleLbl="fgImgPlace1" presStyleIdx="0" presStyleCnt="2" custScaleX="94681" custLinFactNeighborX="-41242"/>
      <dgm:spPr/>
    </dgm:pt>
    <dgm:pt modelId="{6D91774B-E93C-4334-940A-ECA5BC3C89EA}" type="pres">
      <dgm:prSet presAssocID="{3FFC5BC2-B66A-4F7F-A5F7-B580689E7683}" presName="txShp" presStyleLbl="node1" presStyleIdx="0" presStyleCnt="2" custScaleX="97353" custScaleY="88624" custLinFactNeighborX="-14830">
        <dgm:presLayoutVars>
          <dgm:bulletEnabled val="1"/>
        </dgm:presLayoutVars>
      </dgm:prSet>
      <dgm:spPr/>
      <dgm:t>
        <a:bodyPr/>
        <a:lstStyle/>
        <a:p>
          <a:endParaRPr lang="en-US"/>
        </a:p>
      </dgm:t>
    </dgm:pt>
    <dgm:pt modelId="{78C7298C-DE7D-4170-AC8A-F043F283C12E}" type="pres">
      <dgm:prSet presAssocID="{8CFA25BE-2719-444A-BE66-69EA721FEA66}" presName="spacing" presStyleCnt="0"/>
      <dgm:spPr/>
    </dgm:pt>
    <dgm:pt modelId="{7B456E52-7952-4454-A00B-C74E5331620A}" type="pres">
      <dgm:prSet presAssocID="{4949905B-7E69-4B79-B4D9-B6AD15C2DA4F}" presName="composite" presStyleCnt="0"/>
      <dgm:spPr/>
    </dgm:pt>
    <dgm:pt modelId="{98C86E53-E881-467A-BA2B-1B05149DB55F}" type="pres">
      <dgm:prSet presAssocID="{4949905B-7E69-4B79-B4D9-B6AD15C2DA4F}" presName="imgShp" presStyleLbl="fgImgPlace1" presStyleIdx="1" presStyleCnt="2" custLinFactNeighborX="-38072" custLinFactNeighborY="-987"/>
      <dgm:spPr/>
      <dgm:t>
        <a:bodyPr/>
        <a:lstStyle/>
        <a:p>
          <a:endParaRPr lang="id-ID"/>
        </a:p>
      </dgm:t>
    </dgm:pt>
    <dgm:pt modelId="{35AF90F3-7BD3-4315-91A2-F69092E47350}" type="pres">
      <dgm:prSet presAssocID="{4949905B-7E69-4B79-B4D9-B6AD15C2DA4F}" presName="txShp" presStyleLbl="node1" presStyleIdx="1" presStyleCnt="2" custLinFactNeighborX="-15036">
        <dgm:presLayoutVars>
          <dgm:bulletEnabled val="1"/>
        </dgm:presLayoutVars>
      </dgm:prSet>
      <dgm:spPr/>
      <dgm:t>
        <a:bodyPr/>
        <a:lstStyle/>
        <a:p>
          <a:endParaRPr lang="en-US"/>
        </a:p>
      </dgm:t>
    </dgm:pt>
  </dgm:ptLst>
  <dgm:cxnLst>
    <dgm:cxn modelId="{2DD233A7-CF7A-4F51-B764-5A2640197FF1}" srcId="{9B58AD13-4F7A-402B-91E0-2EA4EB34B47F}" destId="{4949905B-7E69-4B79-B4D9-B6AD15C2DA4F}" srcOrd="1" destOrd="0" parTransId="{AFF94C81-4EF7-46B3-BEC8-DEE230973871}" sibTransId="{EA7B645B-FA82-4BD5-B834-0AB035CE2965}"/>
    <dgm:cxn modelId="{BE21D85A-6605-4B94-B549-51E1CEE148B9}" type="presOf" srcId="{3FFC5BC2-B66A-4F7F-A5F7-B580689E7683}" destId="{6D91774B-E93C-4334-940A-ECA5BC3C89EA}" srcOrd="0" destOrd="0" presId="urn:microsoft.com/office/officeart/2005/8/layout/vList3#1"/>
    <dgm:cxn modelId="{78EDE286-47DE-4D2C-99FB-43082DB7BF80}" srcId="{9B58AD13-4F7A-402B-91E0-2EA4EB34B47F}" destId="{3FFC5BC2-B66A-4F7F-A5F7-B580689E7683}" srcOrd="0" destOrd="0" parTransId="{46912319-4D9D-4E5A-B84C-BFD6DC9FA695}" sibTransId="{8CFA25BE-2719-444A-BE66-69EA721FEA66}"/>
    <dgm:cxn modelId="{4164FA6F-DA72-455F-999B-93108F9B2A9A}" type="presOf" srcId="{4949905B-7E69-4B79-B4D9-B6AD15C2DA4F}" destId="{35AF90F3-7BD3-4315-91A2-F69092E47350}" srcOrd="0" destOrd="0" presId="urn:microsoft.com/office/officeart/2005/8/layout/vList3#1"/>
    <dgm:cxn modelId="{68C7C1E3-B252-472E-864A-51CFC7E9F8B6}" type="presOf" srcId="{9B58AD13-4F7A-402B-91E0-2EA4EB34B47F}" destId="{B127D8C4-8156-457E-B65E-62A8E30CFC63}" srcOrd="0" destOrd="0" presId="urn:microsoft.com/office/officeart/2005/8/layout/vList3#1"/>
    <dgm:cxn modelId="{C0EB3890-17B6-41E1-9342-96E64A100A11}" type="presParOf" srcId="{B127D8C4-8156-457E-B65E-62A8E30CFC63}" destId="{A6CEEE65-607F-460C-A6B8-6B4B3A85E3A8}" srcOrd="0" destOrd="0" presId="urn:microsoft.com/office/officeart/2005/8/layout/vList3#1"/>
    <dgm:cxn modelId="{C3DC3745-1ED5-43A2-B6EA-66B8F808422F}" type="presParOf" srcId="{A6CEEE65-607F-460C-A6B8-6B4B3A85E3A8}" destId="{37AACC68-CB52-44FC-B7D5-D9459DC1563A}" srcOrd="0" destOrd="0" presId="urn:microsoft.com/office/officeart/2005/8/layout/vList3#1"/>
    <dgm:cxn modelId="{D816AD9C-2D16-4405-BD14-84851B581639}" type="presParOf" srcId="{A6CEEE65-607F-460C-A6B8-6B4B3A85E3A8}" destId="{6D91774B-E93C-4334-940A-ECA5BC3C89EA}" srcOrd="1" destOrd="0" presId="urn:microsoft.com/office/officeart/2005/8/layout/vList3#1"/>
    <dgm:cxn modelId="{72F8252B-C344-439A-9CBB-883652117C1C}" type="presParOf" srcId="{B127D8C4-8156-457E-B65E-62A8E30CFC63}" destId="{78C7298C-DE7D-4170-AC8A-F043F283C12E}" srcOrd="1" destOrd="0" presId="urn:microsoft.com/office/officeart/2005/8/layout/vList3#1"/>
    <dgm:cxn modelId="{27E299C1-EB6D-40F9-B540-14E362E38E6C}" type="presParOf" srcId="{B127D8C4-8156-457E-B65E-62A8E30CFC63}" destId="{7B456E52-7952-4454-A00B-C74E5331620A}" srcOrd="2" destOrd="0" presId="urn:microsoft.com/office/officeart/2005/8/layout/vList3#1"/>
    <dgm:cxn modelId="{04CA2A92-CE47-4D3D-946D-1A74118033FF}" type="presParOf" srcId="{7B456E52-7952-4454-A00B-C74E5331620A}" destId="{98C86E53-E881-467A-BA2B-1B05149DB55F}" srcOrd="0" destOrd="0" presId="urn:microsoft.com/office/officeart/2005/8/layout/vList3#1"/>
    <dgm:cxn modelId="{4C456744-0D5B-4FBE-BE37-D12C39571187}" type="presParOf" srcId="{7B456E52-7952-4454-A00B-C74E5331620A}" destId="{35AF90F3-7BD3-4315-91A2-F69092E47350}"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A644A5F-D798-4F14-90E2-EA72623FBB7A}" type="doc">
      <dgm:prSet loTypeId="urn:microsoft.com/office/officeart/2005/8/layout/vList3#2" loCatId="list" qsTypeId="urn:microsoft.com/office/officeart/2005/8/quickstyle/3d4" qsCatId="3D" csTypeId="urn:microsoft.com/office/officeart/2005/8/colors/colorful5" csCatId="colorful" phldr="1"/>
      <dgm:spPr/>
    </dgm:pt>
    <dgm:pt modelId="{D4ADC3B5-F9CC-4FA8-8CD0-DBF882211FC7}">
      <dgm:prSet phldrT="[Text]"/>
      <dgm:spPr/>
      <dgm:t>
        <a:bodyPr/>
        <a:lstStyle/>
        <a:p>
          <a:r>
            <a:rPr lang="id-ID" dirty="0" smtClean="0"/>
            <a:t>SK DPR tanggal 3 Juli 1927 dibelilah tanah yang seluas 32.000 m3 sumbangan dari Maskapai Kereta Api (OJS). </a:t>
          </a:r>
          <a:endParaRPr lang="en-US" dirty="0"/>
        </a:p>
      </dgm:t>
    </dgm:pt>
    <dgm:pt modelId="{16B2998B-28FD-4380-9625-F36B2CB2073F}" type="parTrans" cxnId="{F8BFE1DF-B1B5-44C8-AECB-6513903C5EB7}">
      <dgm:prSet/>
      <dgm:spPr/>
      <dgm:t>
        <a:bodyPr/>
        <a:lstStyle/>
        <a:p>
          <a:endParaRPr lang="id-ID"/>
        </a:p>
      </dgm:t>
    </dgm:pt>
    <dgm:pt modelId="{66F8510A-99CF-4024-9E4B-05B5F53E156D}" type="sibTrans" cxnId="{F8BFE1DF-B1B5-44C8-AECB-6513903C5EB7}">
      <dgm:prSet/>
      <dgm:spPr/>
      <dgm:t>
        <a:bodyPr/>
        <a:lstStyle/>
        <a:p>
          <a:endParaRPr lang="id-ID"/>
        </a:p>
      </dgm:t>
    </dgm:pt>
    <dgm:pt modelId="{AFA6B283-3FA4-4187-AC87-CB30D91F0C20}">
      <dgm:prSet phldrT="[Text]"/>
      <dgm:spPr/>
      <dgm:t>
        <a:bodyPr/>
        <a:lstStyle/>
        <a:p>
          <a:r>
            <a:rPr lang="id-ID" dirty="0" smtClean="0"/>
            <a:t>Tahun 1939 sampai sekarang luas KBS meningkat menjadi 15 hektar dan pada tahun 1940 selesailah pembuatan taman yang luasnya 85.000 m2.</a:t>
          </a:r>
          <a:endParaRPr lang="en-US" dirty="0"/>
        </a:p>
      </dgm:t>
    </dgm:pt>
    <dgm:pt modelId="{1814780B-AEB1-4420-8016-74DF1B09D629}" type="parTrans" cxnId="{9BE067AF-67BF-4CF7-BC67-74308563CD44}">
      <dgm:prSet/>
      <dgm:spPr/>
      <dgm:t>
        <a:bodyPr/>
        <a:lstStyle/>
        <a:p>
          <a:endParaRPr lang="id-ID"/>
        </a:p>
      </dgm:t>
    </dgm:pt>
    <dgm:pt modelId="{7AD0CD03-7E78-41AF-AB13-FC0578CF6470}" type="sibTrans" cxnId="{9BE067AF-67BF-4CF7-BC67-74308563CD44}">
      <dgm:prSet/>
      <dgm:spPr/>
      <dgm:t>
        <a:bodyPr/>
        <a:lstStyle/>
        <a:p>
          <a:endParaRPr lang="id-ID"/>
        </a:p>
      </dgm:t>
    </dgm:pt>
    <dgm:pt modelId="{DDE72E48-DF8E-4170-B000-061839226E95}" type="pres">
      <dgm:prSet presAssocID="{0A644A5F-D798-4F14-90E2-EA72623FBB7A}" presName="linearFlow" presStyleCnt="0">
        <dgm:presLayoutVars>
          <dgm:dir/>
          <dgm:resizeHandles val="exact"/>
        </dgm:presLayoutVars>
      </dgm:prSet>
      <dgm:spPr/>
    </dgm:pt>
    <dgm:pt modelId="{32B4596E-9708-45CA-85FB-77635434EB3F}" type="pres">
      <dgm:prSet presAssocID="{D4ADC3B5-F9CC-4FA8-8CD0-DBF882211FC7}" presName="composite" presStyleCnt="0"/>
      <dgm:spPr/>
    </dgm:pt>
    <dgm:pt modelId="{B04B42C3-910B-442E-A5D4-1831C0FE4749}" type="pres">
      <dgm:prSet presAssocID="{D4ADC3B5-F9CC-4FA8-8CD0-DBF882211FC7}" presName="imgShp" presStyleLbl="fgImgPlace1" presStyleIdx="0" presStyleCnt="2" custLinFactNeighborX="71873"/>
      <dgm:spPr/>
    </dgm:pt>
    <dgm:pt modelId="{03E1625E-D0C0-4C4F-8CDE-0DE096A90AF7}" type="pres">
      <dgm:prSet presAssocID="{D4ADC3B5-F9CC-4FA8-8CD0-DBF882211FC7}" presName="txShp" presStyleLbl="node1" presStyleIdx="0" presStyleCnt="2" custLinFactNeighborX="17996">
        <dgm:presLayoutVars>
          <dgm:bulletEnabled val="1"/>
        </dgm:presLayoutVars>
      </dgm:prSet>
      <dgm:spPr/>
      <dgm:t>
        <a:bodyPr/>
        <a:lstStyle/>
        <a:p>
          <a:endParaRPr lang="en-US"/>
        </a:p>
      </dgm:t>
    </dgm:pt>
    <dgm:pt modelId="{63C2052E-A627-4040-93D0-CE865551D63D}" type="pres">
      <dgm:prSet presAssocID="{66F8510A-99CF-4024-9E4B-05B5F53E156D}" presName="spacing" presStyleCnt="0"/>
      <dgm:spPr/>
    </dgm:pt>
    <dgm:pt modelId="{30310DFF-4A39-4FAC-9425-2019DADEDE3F}" type="pres">
      <dgm:prSet presAssocID="{AFA6B283-3FA4-4187-AC87-CB30D91F0C20}" presName="composite" presStyleCnt="0"/>
      <dgm:spPr/>
    </dgm:pt>
    <dgm:pt modelId="{6FE34E68-842F-48D4-ABE3-52E58AA88C91}" type="pres">
      <dgm:prSet presAssocID="{AFA6B283-3FA4-4187-AC87-CB30D91F0C20}" presName="imgShp" presStyleLbl="fgImgPlace1" presStyleIdx="1" presStyleCnt="2" custLinFactNeighborX="67998"/>
      <dgm:spPr/>
      <dgm:t>
        <a:bodyPr/>
        <a:lstStyle/>
        <a:p>
          <a:endParaRPr lang="id-ID"/>
        </a:p>
      </dgm:t>
    </dgm:pt>
    <dgm:pt modelId="{14F0BE18-88D0-4041-9C73-6074D99779D1}" type="pres">
      <dgm:prSet presAssocID="{AFA6B283-3FA4-4187-AC87-CB30D91F0C20}" presName="txShp" presStyleLbl="node1" presStyleIdx="1" presStyleCnt="2" custLinFactNeighborX="17996">
        <dgm:presLayoutVars>
          <dgm:bulletEnabled val="1"/>
        </dgm:presLayoutVars>
      </dgm:prSet>
      <dgm:spPr/>
      <dgm:t>
        <a:bodyPr/>
        <a:lstStyle/>
        <a:p>
          <a:endParaRPr lang="en-US"/>
        </a:p>
      </dgm:t>
    </dgm:pt>
  </dgm:ptLst>
  <dgm:cxnLst>
    <dgm:cxn modelId="{9BE067AF-67BF-4CF7-BC67-74308563CD44}" srcId="{0A644A5F-D798-4F14-90E2-EA72623FBB7A}" destId="{AFA6B283-3FA4-4187-AC87-CB30D91F0C20}" srcOrd="1" destOrd="0" parTransId="{1814780B-AEB1-4420-8016-74DF1B09D629}" sibTransId="{7AD0CD03-7E78-41AF-AB13-FC0578CF6470}"/>
    <dgm:cxn modelId="{F8BFE1DF-B1B5-44C8-AECB-6513903C5EB7}" srcId="{0A644A5F-D798-4F14-90E2-EA72623FBB7A}" destId="{D4ADC3B5-F9CC-4FA8-8CD0-DBF882211FC7}" srcOrd="0" destOrd="0" parTransId="{16B2998B-28FD-4380-9625-F36B2CB2073F}" sibTransId="{66F8510A-99CF-4024-9E4B-05B5F53E156D}"/>
    <dgm:cxn modelId="{B6E4022C-4DA9-4032-9752-723AD34225C7}" type="presOf" srcId="{AFA6B283-3FA4-4187-AC87-CB30D91F0C20}" destId="{14F0BE18-88D0-4041-9C73-6074D99779D1}" srcOrd="0" destOrd="0" presId="urn:microsoft.com/office/officeart/2005/8/layout/vList3#2"/>
    <dgm:cxn modelId="{B04BCE09-B9D3-4E65-B503-1AD483EC7F3B}" type="presOf" srcId="{D4ADC3B5-F9CC-4FA8-8CD0-DBF882211FC7}" destId="{03E1625E-D0C0-4C4F-8CDE-0DE096A90AF7}" srcOrd="0" destOrd="0" presId="urn:microsoft.com/office/officeart/2005/8/layout/vList3#2"/>
    <dgm:cxn modelId="{BAADEC07-77D3-41A3-B804-93627D5335F1}" type="presOf" srcId="{0A644A5F-D798-4F14-90E2-EA72623FBB7A}" destId="{DDE72E48-DF8E-4170-B000-061839226E95}" srcOrd="0" destOrd="0" presId="urn:microsoft.com/office/officeart/2005/8/layout/vList3#2"/>
    <dgm:cxn modelId="{D3150D5B-7236-4C6B-8CF9-F03E41F109B0}" type="presParOf" srcId="{DDE72E48-DF8E-4170-B000-061839226E95}" destId="{32B4596E-9708-45CA-85FB-77635434EB3F}" srcOrd="0" destOrd="0" presId="urn:microsoft.com/office/officeart/2005/8/layout/vList3#2"/>
    <dgm:cxn modelId="{8B80D85D-4B90-4B7F-9E07-6387DBB64556}" type="presParOf" srcId="{32B4596E-9708-45CA-85FB-77635434EB3F}" destId="{B04B42C3-910B-442E-A5D4-1831C0FE4749}" srcOrd="0" destOrd="0" presId="urn:microsoft.com/office/officeart/2005/8/layout/vList3#2"/>
    <dgm:cxn modelId="{27C3880C-B90A-4CDB-B0D1-C04C28A32910}" type="presParOf" srcId="{32B4596E-9708-45CA-85FB-77635434EB3F}" destId="{03E1625E-D0C0-4C4F-8CDE-0DE096A90AF7}" srcOrd="1" destOrd="0" presId="urn:microsoft.com/office/officeart/2005/8/layout/vList3#2"/>
    <dgm:cxn modelId="{39B069CE-13A6-4B99-9CE7-1023139DCE38}" type="presParOf" srcId="{DDE72E48-DF8E-4170-B000-061839226E95}" destId="{63C2052E-A627-4040-93D0-CE865551D63D}" srcOrd="1" destOrd="0" presId="urn:microsoft.com/office/officeart/2005/8/layout/vList3#2"/>
    <dgm:cxn modelId="{40EC9308-443E-4E27-9BF8-51B1966E857B}" type="presParOf" srcId="{DDE72E48-DF8E-4170-B000-061839226E95}" destId="{30310DFF-4A39-4FAC-9425-2019DADEDE3F}" srcOrd="2" destOrd="0" presId="urn:microsoft.com/office/officeart/2005/8/layout/vList3#2"/>
    <dgm:cxn modelId="{F64034D7-7E57-40CC-A7B6-340ADF7AA254}" type="presParOf" srcId="{30310DFF-4A39-4FAC-9425-2019DADEDE3F}" destId="{6FE34E68-842F-48D4-ABE3-52E58AA88C91}" srcOrd="0" destOrd="0" presId="urn:microsoft.com/office/officeart/2005/8/layout/vList3#2"/>
    <dgm:cxn modelId="{3230FA3C-3521-4D32-A599-7D3425DE03F4}" type="presParOf" srcId="{30310DFF-4A39-4FAC-9425-2019DADEDE3F}" destId="{14F0BE18-88D0-4041-9C73-6074D99779D1}" srcOrd="1" destOrd="0" presId="urn:microsoft.com/office/officeart/2005/8/layout/vList3#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E8F16F9-4D92-4773-946A-BCF7E192FAF3}" type="doc">
      <dgm:prSet loTypeId="urn:microsoft.com/office/officeart/2005/8/layout/chevron2" loCatId="list" qsTypeId="urn:microsoft.com/office/officeart/2005/8/quickstyle/3d1" qsCatId="3D" csTypeId="urn:microsoft.com/office/officeart/2005/8/colors/accent2_5" csCatId="accent2" phldr="1"/>
      <dgm:spPr/>
      <dgm:t>
        <a:bodyPr/>
        <a:lstStyle/>
        <a:p>
          <a:endParaRPr lang="en-US"/>
        </a:p>
      </dgm:t>
    </dgm:pt>
    <dgm:pt modelId="{ECA42EFD-E035-44DD-A3D3-CEE061D5E25B}">
      <dgm:prSet phldrT="[Text]" custT="1"/>
      <dgm:spPr/>
      <dgm:t>
        <a:bodyPr/>
        <a:lstStyle/>
        <a:p>
          <a:r>
            <a:rPr lang="en-US" sz="2000" b="1" smtClean="0"/>
            <a:t>1</a:t>
          </a:r>
          <a:endParaRPr lang="en-US" sz="2000" b="1" dirty="0"/>
        </a:p>
      </dgm:t>
    </dgm:pt>
    <dgm:pt modelId="{110D07D4-8A30-40DA-802A-ADB7C89B1F26}" type="parTrans" cxnId="{151B0C47-2CE4-4E69-8698-CD074340C1EE}">
      <dgm:prSet/>
      <dgm:spPr/>
      <dgm:t>
        <a:bodyPr/>
        <a:lstStyle/>
        <a:p>
          <a:endParaRPr lang="en-US"/>
        </a:p>
      </dgm:t>
    </dgm:pt>
    <dgm:pt modelId="{33B947F8-F20D-4B8B-8C0F-BC0F41DD3EC6}" type="sibTrans" cxnId="{151B0C47-2CE4-4E69-8698-CD074340C1EE}">
      <dgm:prSet/>
      <dgm:spPr/>
      <dgm:t>
        <a:bodyPr/>
        <a:lstStyle/>
        <a:p>
          <a:endParaRPr lang="en-US"/>
        </a:p>
      </dgm:t>
    </dgm:pt>
    <dgm:pt modelId="{93ED722A-61F1-4189-A000-64144EC88235}">
      <dgm:prSet phldrT="[Text]" custT="1"/>
      <dgm:spPr/>
      <dgm:t>
        <a:bodyPr/>
        <a:lstStyle/>
        <a:p>
          <a:r>
            <a:rPr lang="en-US" sz="2400" smtClean="0"/>
            <a:t>Dualisme kepemimpinan diinternal KBS yang terjadi sejak setahun lalu telah membuat 250 satwa mati. Pemerintah lantas menunjuk tim pengelola sementara (TPS) untuk mengambil alih pengelolaan KBS.</a:t>
          </a:r>
          <a:endParaRPr lang="en-US" sz="2400" dirty="0"/>
        </a:p>
      </dgm:t>
    </dgm:pt>
    <dgm:pt modelId="{34D5ED75-15F3-480D-A248-8F86F647FAFA}" type="parTrans" cxnId="{8721963A-A524-4066-A3CA-68227F629B72}">
      <dgm:prSet/>
      <dgm:spPr/>
      <dgm:t>
        <a:bodyPr/>
        <a:lstStyle/>
        <a:p>
          <a:endParaRPr lang="en-US"/>
        </a:p>
      </dgm:t>
    </dgm:pt>
    <dgm:pt modelId="{CD73BD67-FAB1-4169-ADEC-B570D4B2DA7A}" type="sibTrans" cxnId="{8721963A-A524-4066-A3CA-68227F629B72}">
      <dgm:prSet/>
      <dgm:spPr/>
      <dgm:t>
        <a:bodyPr/>
        <a:lstStyle/>
        <a:p>
          <a:endParaRPr lang="en-US"/>
        </a:p>
      </dgm:t>
    </dgm:pt>
    <dgm:pt modelId="{AC388A56-FB78-4EFB-B726-E1EA7718CDE2}">
      <dgm:prSet phldrT="[Text]" custT="1"/>
      <dgm:spPr/>
      <dgm:t>
        <a:bodyPr/>
        <a:lstStyle/>
        <a:p>
          <a:r>
            <a:rPr lang="en-US" sz="2400" b="1" smtClean="0"/>
            <a:t>3</a:t>
          </a:r>
          <a:endParaRPr lang="en-US" sz="2400" b="1" dirty="0"/>
        </a:p>
      </dgm:t>
    </dgm:pt>
    <dgm:pt modelId="{31EDB532-9943-4CA9-A45F-5BAD2504F9FF}" type="parTrans" cxnId="{5D7E6FD5-BEC7-4122-BD72-86EF062A2463}">
      <dgm:prSet/>
      <dgm:spPr/>
      <dgm:t>
        <a:bodyPr/>
        <a:lstStyle/>
        <a:p>
          <a:endParaRPr lang="en-US"/>
        </a:p>
      </dgm:t>
    </dgm:pt>
    <dgm:pt modelId="{4229E6CF-2973-424C-9FED-54D07F5DC164}" type="sibTrans" cxnId="{5D7E6FD5-BEC7-4122-BD72-86EF062A2463}">
      <dgm:prSet/>
      <dgm:spPr/>
      <dgm:t>
        <a:bodyPr/>
        <a:lstStyle/>
        <a:p>
          <a:endParaRPr lang="en-US"/>
        </a:p>
      </dgm:t>
    </dgm:pt>
    <dgm:pt modelId="{00CF55C0-198C-489F-BF47-63472C06F222}">
      <dgm:prSet phldrT="[Text]" custT="1"/>
      <dgm:spPr/>
      <dgm:t>
        <a:bodyPr/>
        <a:lstStyle/>
        <a:p>
          <a:r>
            <a:rPr lang="en-US" sz="2400" smtClean="0"/>
            <a:t>Pemkot harus bekerja secara totalitas, mulai meredam konflik antarpegawai sampai merawat binatang agar tidak mudah mati.</a:t>
          </a:r>
          <a:endParaRPr lang="en-US" sz="2400" dirty="0"/>
        </a:p>
      </dgm:t>
    </dgm:pt>
    <dgm:pt modelId="{DAB87BAF-0CC8-493E-96C5-525306185155}" type="parTrans" cxnId="{8F034468-FDA3-47E7-BE13-B4F20D7BC674}">
      <dgm:prSet/>
      <dgm:spPr/>
      <dgm:t>
        <a:bodyPr/>
        <a:lstStyle/>
        <a:p>
          <a:endParaRPr lang="en-US"/>
        </a:p>
      </dgm:t>
    </dgm:pt>
    <dgm:pt modelId="{AEA59B76-F330-4C23-9E65-9F256ED4D6FE}" type="sibTrans" cxnId="{8F034468-FDA3-47E7-BE13-B4F20D7BC674}">
      <dgm:prSet/>
      <dgm:spPr/>
      <dgm:t>
        <a:bodyPr/>
        <a:lstStyle/>
        <a:p>
          <a:endParaRPr lang="en-US"/>
        </a:p>
      </dgm:t>
    </dgm:pt>
    <dgm:pt modelId="{97D99D0A-61FE-42EB-B14A-1834EBEF6EA9}">
      <dgm:prSet phldrT="[Text]" custT="1"/>
      <dgm:spPr/>
      <dgm:t>
        <a:bodyPr/>
        <a:lstStyle/>
        <a:p>
          <a:r>
            <a:rPr lang="en-US" sz="2000" smtClean="0"/>
            <a:t>UPTD KBS sudah terbentuk. UPTD semakin memudahkan Pemkot dalam mengelola KBS.  UPTD sendiri sudah memiliki landasan hukum untuk mengelola KBS. Yakni, Peraturan Walikota (Perwali) Nomor 78 tahun 2011 yang terbit pada 23 Desember 2011. Perwali tersebut mengatur tentang Organisasi UPTD Kebun Binatang Surabaya yang berada di bawah Dinas Pertanian.</a:t>
          </a:r>
          <a:endParaRPr lang="en-US" sz="2000" dirty="0"/>
        </a:p>
      </dgm:t>
    </dgm:pt>
    <dgm:pt modelId="{A488E912-18B7-4A63-AB5D-5549087F5B0A}" type="parTrans" cxnId="{BC5F56D3-51D0-4236-B33C-F21E1D3BB211}">
      <dgm:prSet/>
      <dgm:spPr/>
      <dgm:t>
        <a:bodyPr/>
        <a:lstStyle/>
        <a:p>
          <a:endParaRPr lang="en-US"/>
        </a:p>
      </dgm:t>
    </dgm:pt>
    <dgm:pt modelId="{6373EA04-844B-4745-80C6-8401D59E5DBE}" type="sibTrans" cxnId="{BC5F56D3-51D0-4236-B33C-F21E1D3BB211}">
      <dgm:prSet/>
      <dgm:spPr/>
      <dgm:t>
        <a:bodyPr/>
        <a:lstStyle/>
        <a:p>
          <a:endParaRPr lang="en-US"/>
        </a:p>
      </dgm:t>
    </dgm:pt>
    <dgm:pt modelId="{E17FC30E-CD36-4D3E-A68A-CD1C55A55B60}">
      <dgm:prSet phldrT="[Text]" custT="1"/>
      <dgm:spPr/>
      <dgm:t>
        <a:bodyPr/>
        <a:lstStyle/>
        <a:p>
          <a:r>
            <a:rPr lang="en-US" sz="2400" b="1" smtClean="0"/>
            <a:t>2</a:t>
          </a:r>
          <a:endParaRPr lang="en-US" sz="2400" b="1" dirty="0"/>
        </a:p>
      </dgm:t>
    </dgm:pt>
    <dgm:pt modelId="{62DC266A-DDB7-4F01-970E-8A301E9FC3D3}" type="parTrans" cxnId="{82F58934-534B-4858-827A-660432906F69}">
      <dgm:prSet/>
      <dgm:spPr/>
      <dgm:t>
        <a:bodyPr/>
        <a:lstStyle/>
        <a:p>
          <a:endParaRPr lang="en-US"/>
        </a:p>
      </dgm:t>
    </dgm:pt>
    <dgm:pt modelId="{90A51BE4-18D8-4B95-A2F1-557B849302FE}" type="sibTrans" cxnId="{82F58934-534B-4858-827A-660432906F69}">
      <dgm:prSet/>
      <dgm:spPr/>
      <dgm:t>
        <a:bodyPr/>
        <a:lstStyle/>
        <a:p>
          <a:endParaRPr lang="en-US"/>
        </a:p>
      </dgm:t>
    </dgm:pt>
    <dgm:pt modelId="{B05FCC51-3952-46AE-9C9F-75D503D1AFF9}" type="pres">
      <dgm:prSet presAssocID="{2E8F16F9-4D92-4773-946A-BCF7E192FAF3}" presName="linearFlow" presStyleCnt="0">
        <dgm:presLayoutVars>
          <dgm:dir/>
          <dgm:animLvl val="lvl"/>
          <dgm:resizeHandles val="exact"/>
        </dgm:presLayoutVars>
      </dgm:prSet>
      <dgm:spPr/>
      <dgm:t>
        <a:bodyPr/>
        <a:lstStyle/>
        <a:p>
          <a:endParaRPr lang="en-US"/>
        </a:p>
      </dgm:t>
    </dgm:pt>
    <dgm:pt modelId="{4626CCF5-CA79-4226-8DF8-6832EF72FD2D}" type="pres">
      <dgm:prSet presAssocID="{ECA42EFD-E035-44DD-A3D3-CEE061D5E25B}" presName="composite" presStyleCnt="0"/>
      <dgm:spPr/>
      <dgm:t>
        <a:bodyPr/>
        <a:lstStyle/>
        <a:p>
          <a:endParaRPr lang="id-ID"/>
        </a:p>
      </dgm:t>
    </dgm:pt>
    <dgm:pt modelId="{E6F09A4D-6957-4805-88A1-4973BD10DA1D}" type="pres">
      <dgm:prSet presAssocID="{ECA42EFD-E035-44DD-A3D3-CEE061D5E25B}" presName="parentText" presStyleLbl="alignNode1" presStyleIdx="0" presStyleCnt="3">
        <dgm:presLayoutVars>
          <dgm:chMax val="1"/>
          <dgm:bulletEnabled val="1"/>
        </dgm:presLayoutVars>
      </dgm:prSet>
      <dgm:spPr/>
      <dgm:t>
        <a:bodyPr/>
        <a:lstStyle/>
        <a:p>
          <a:endParaRPr lang="en-US"/>
        </a:p>
      </dgm:t>
    </dgm:pt>
    <dgm:pt modelId="{EB1FFF4E-F996-46FE-BEF7-09A9F8BFEE2A}" type="pres">
      <dgm:prSet presAssocID="{ECA42EFD-E035-44DD-A3D3-CEE061D5E25B}" presName="descendantText" presStyleLbl="alignAcc1" presStyleIdx="0" presStyleCnt="3" custScaleY="136064">
        <dgm:presLayoutVars>
          <dgm:bulletEnabled val="1"/>
        </dgm:presLayoutVars>
      </dgm:prSet>
      <dgm:spPr/>
      <dgm:t>
        <a:bodyPr/>
        <a:lstStyle/>
        <a:p>
          <a:endParaRPr lang="en-US"/>
        </a:p>
      </dgm:t>
    </dgm:pt>
    <dgm:pt modelId="{F64A47FB-DC2D-4F9A-B04C-B50E94E37383}" type="pres">
      <dgm:prSet presAssocID="{33B947F8-F20D-4B8B-8C0F-BC0F41DD3EC6}" presName="sp" presStyleCnt="0"/>
      <dgm:spPr/>
      <dgm:t>
        <a:bodyPr/>
        <a:lstStyle/>
        <a:p>
          <a:endParaRPr lang="id-ID"/>
        </a:p>
      </dgm:t>
    </dgm:pt>
    <dgm:pt modelId="{4D1FBDDE-9212-4205-9AF6-2F432835EECD}" type="pres">
      <dgm:prSet presAssocID="{E17FC30E-CD36-4D3E-A68A-CD1C55A55B60}" presName="composite" presStyleCnt="0"/>
      <dgm:spPr/>
      <dgm:t>
        <a:bodyPr/>
        <a:lstStyle/>
        <a:p>
          <a:endParaRPr lang="id-ID"/>
        </a:p>
      </dgm:t>
    </dgm:pt>
    <dgm:pt modelId="{6C4F7DC5-AF64-4857-9244-72CBC2F7BB67}" type="pres">
      <dgm:prSet presAssocID="{E17FC30E-CD36-4D3E-A68A-CD1C55A55B60}" presName="parentText" presStyleLbl="alignNode1" presStyleIdx="1" presStyleCnt="3" custScaleY="139964">
        <dgm:presLayoutVars>
          <dgm:chMax val="1"/>
          <dgm:bulletEnabled val="1"/>
        </dgm:presLayoutVars>
      </dgm:prSet>
      <dgm:spPr/>
      <dgm:t>
        <a:bodyPr/>
        <a:lstStyle/>
        <a:p>
          <a:endParaRPr lang="en-US"/>
        </a:p>
      </dgm:t>
    </dgm:pt>
    <dgm:pt modelId="{EFD9C60C-3C71-4758-B53A-F5AE27D35821}" type="pres">
      <dgm:prSet presAssocID="{E17FC30E-CD36-4D3E-A68A-CD1C55A55B60}" presName="descendantText" presStyleLbl="alignAcc1" presStyleIdx="1" presStyleCnt="3" custScaleY="235118">
        <dgm:presLayoutVars>
          <dgm:bulletEnabled val="1"/>
        </dgm:presLayoutVars>
      </dgm:prSet>
      <dgm:spPr/>
      <dgm:t>
        <a:bodyPr/>
        <a:lstStyle/>
        <a:p>
          <a:endParaRPr lang="en-US"/>
        </a:p>
      </dgm:t>
    </dgm:pt>
    <dgm:pt modelId="{0AC4F50C-6AB7-43AC-93E4-18BC48C747CE}" type="pres">
      <dgm:prSet presAssocID="{90A51BE4-18D8-4B95-A2F1-557B849302FE}" presName="sp" presStyleCnt="0"/>
      <dgm:spPr/>
      <dgm:t>
        <a:bodyPr/>
        <a:lstStyle/>
        <a:p>
          <a:endParaRPr lang="id-ID"/>
        </a:p>
      </dgm:t>
    </dgm:pt>
    <dgm:pt modelId="{1CD83E60-BB04-4BEF-8B62-5DF01BF18874}" type="pres">
      <dgm:prSet presAssocID="{AC388A56-FB78-4EFB-B726-E1EA7718CDE2}" presName="composite" presStyleCnt="0"/>
      <dgm:spPr/>
      <dgm:t>
        <a:bodyPr/>
        <a:lstStyle/>
        <a:p>
          <a:endParaRPr lang="id-ID"/>
        </a:p>
      </dgm:t>
    </dgm:pt>
    <dgm:pt modelId="{70E31FE3-4CA2-4526-8E87-F6CD19ED780A}" type="pres">
      <dgm:prSet presAssocID="{AC388A56-FB78-4EFB-B726-E1EA7718CDE2}" presName="parentText" presStyleLbl="alignNode1" presStyleIdx="2" presStyleCnt="3">
        <dgm:presLayoutVars>
          <dgm:chMax val="1"/>
          <dgm:bulletEnabled val="1"/>
        </dgm:presLayoutVars>
      </dgm:prSet>
      <dgm:spPr/>
      <dgm:t>
        <a:bodyPr/>
        <a:lstStyle/>
        <a:p>
          <a:endParaRPr lang="en-US"/>
        </a:p>
      </dgm:t>
    </dgm:pt>
    <dgm:pt modelId="{DB58F970-5A14-4627-B8B5-889583216154}" type="pres">
      <dgm:prSet presAssocID="{AC388A56-FB78-4EFB-B726-E1EA7718CDE2}" presName="descendantText" presStyleLbl="alignAcc1" presStyleIdx="2" presStyleCnt="3" custScaleX="98402" custScaleY="129707" custLinFactNeighborX="-933" custLinFactNeighborY="17635">
        <dgm:presLayoutVars>
          <dgm:bulletEnabled val="1"/>
        </dgm:presLayoutVars>
      </dgm:prSet>
      <dgm:spPr/>
      <dgm:t>
        <a:bodyPr/>
        <a:lstStyle/>
        <a:p>
          <a:endParaRPr lang="en-US"/>
        </a:p>
      </dgm:t>
    </dgm:pt>
  </dgm:ptLst>
  <dgm:cxnLst>
    <dgm:cxn modelId="{509FE524-40A2-4B78-81C2-AA25D7D8AE46}" type="presOf" srcId="{93ED722A-61F1-4189-A000-64144EC88235}" destId="{EB1FFF4E-F996-46FE-BEF7-09A9F8BFEE2A}" srcOrd="0" destOrd="0" presId="urn:microsoft.com/office/officeart/2005/8/layout/chevron2"/>
    <dgm:cxn modelId="{1C8DD358-0F4E-42E8-A3D1-FDEE3EC70339}" type="presOf" srcId="{ECA42EFD-E035-44DD-A3D3-CEE061D5E25B}" destId="{E6F09A4D-6957-4805-88A1-4973BD10DA1D}" srcOrd="0" destOrd="0" presId="urn:microsoft.com/office/officeart/2005/8/layout/chevron2"/>
    <dgm:cxn modelId="{47453641-D288-450C-823D-B57F8D4D2372}" type="presOf" srcId="{AC388A56-FB78-4EFB-B726-E1EA7718CDE2}" destId="{70E31FE3-4CA2-4526-8E87-F6CD19ED780A}" srcOrd="0" destOrd="0" presId="urn:microsoft.com/office/officeart/2005/8/layout/chevron2"/>
    <dgm:cxn modelId="{5D7E6FD5-BEC7-4122-BD72-86EF062A2463}" srcId="{2E8F16F9-4D92-4773-946A-BCF7E192FAF3}" destId="{AC388A56-FB78-4EFB-B726-E1EA7718CDE2}" srcOrd="2" destOrd="0" parTransId="{31EDB532-9943-4CA9-A45F-5BAD2504F9FF}" sibTransId="{4229E6CF-2973-424C-9FED-54D07F5DC164}"/>
    <dgm:cxn modelId="{8721963A-A524-4066-A3CA-68227F629B72}" srcId="{ECA42EFD-E035-44DD-A3D3-CEE061D5E25B}" destId="{93ED722A-61F1-4189-A000-64144EC88235}" srcOrd="0" destOrd="0" parTransId="{34D5ED75-15F3-480D-A248-8F86F647FAFA}" sibTransId="{CD73BD67-FAB1-4169-ADEC-B570D4B2DA7A}"/>
    <dgm:cxn modelId="{82F58934-534B-4858-827A-660432906F69}" srcId="{2E8F16F9-4D92-4773-946A-BCF7E192FAF3}" destId="{E17FC30E-CD36-4D3E-A68A-CD1C55A55B60}" srcOrd="1" destOrd="0" parTransId="{62DC266A-DDB7-4F01-970E-8A301E9FC3D3}" sibTransId="{90A51BE4-18D8-4B95-A2F1-557B849302FE}"/>
    <dgm:cxn modelId="{896C6EDF-F1F9-47A8-B281-16C070063BD7}" type="presOf" srcId="{00CF55C0-198C-489F-BF47-63472C06F222}" destId="{DB58F970-5A14-4627-B8B5-889583216154}" srcOrd="0" destOrd="0" presId="urn:microsoft.com/office/officeart/2005/8/layout/chevron2"/>
    <dgm:cxn modelId="{BD8270A9-081D-4637-9ECD-E7AE2B5DCD64}" type="presOf" srcId="{2E8F16F9-4D92-4773-946A-BCF7E192FAF3}" destId="{B05FCC51-3952-46AE-9C9F-75D503D1AFF9}" srcOrd="0" destOrd="0" presId="urn:microsoft.com/office/officeart/2005/8/layout/chevron2"/>
    <dgm:cxn modelId="{151B0C47-2CE4-4E69-8698-CD074340C1EE}" srcId="{2E8F16F9-4D92-4773-946A-BCF7E192FAF3}" destId="{ECA42EFD-E035-44DD-A3D3-CEE061D5E25B}" srcOrd="0" destOrd="0" parTransId="{110D07D4-8A30-40DA-802A-ADB7C89B1F26}" sibTransId="{33B947F8-F20D-4B8B-8C0F-BC0F41DD3EC6}"/>
    <dgm:cxn modelId="{F2324BC6-6FFD-4EFD-A5F1-372B43E87839}" type="presOf" srcId="{97D99D0A-61FE-42EB-B14A-1834EBEF6EA9}" destId="{EFD9C60C-3C71-4758-B53A-F5AE27D35821}" srcOrd="0" destOrd="0" presId="urn:microsoft.com/office/officeart/2005/8/layout/chevron2"/>
    <dgm:cxn modelId="{BC5F56D3-51D0-4236-B33C-F21E1D3BB211}" srcId="{E17FC30E-CD36-4D3E-A68A-CD1C55A55B60}" destId="{97D99D0A-61FE-42EB-B14A-1834EBEF6EA9}" srcOrd="0" destOrd="0" parTransId="{A488E912-18B7-4A63-AB5D-5549087F5B0A}" sibTransId="{6373EA04-844B-4745-80C6-8401D59E5DBE}"/>
    <dgm:cxn modelId="{EE60631F-291C-43E6-A9C6-5D276F253AD0}" type="presOf" srcId="{E17FC30E-CD36-4D3E-A68A-CD1C55A55B60}" destId="{6C4F7DC5-AF64-4857-9244-72CBC2F7BB67}" srcOrd="0" destOrd="0" presId="urn:microsoft.com/office/officeart/2005/8/layout/chevron2"/>
    <dgm:cxn modelId="{8F034468-FDA3-47E7-BE13-B4F20D7BC674}" srcId="{AC388A56-FB78-4EFB-B726-E1EA7718CDE2}" destId="{00CF55C0-198C-489F-BF47-63472C06F222}" srcOrd="0" destOrd="0" parTransId="{DAB87BAF-0CC8-493E-96C5-525306185155}" sibTransId="{AEA59B76-F330-4C23-9E65-9F256ED4D6FE}"/>
    <dgm:cxn modelId="{E7555FF1-C117-44DB-AF6F-40227074FD73}" type="presParOf" srcId="{B05FCC51-3952-46AE-9C9F-75D503D1AFF9}" destId="{4626CCF5-CA79-4226-8DF8-6832EF72FD2D}" srcOrd="0" destOrd="0" presId="urn:microsoft.com/office/officeart/2005/8/layout/chevron2"/>
    <dgm:cxn modelId="{ADA0C846-F2F5-453F-81B6-C2220E82E5A5}" type="presParOf" srcId="{4626CCF5-CA79-4226-8DF8-6832EF72FD2D}" destId="{E6F09A4D-6957-4805-88A1-4973BD10DA1D}" srcOrd="0" destOrd="0" presId="urn:microsoft.com/office/officeart/2005/8/layout/chevron2"/>
    <dgm:cxn modelId="{95FC9CA5-E2C6-41C9-81D2-F3071565BE49}" type="presParOf" srcId="{4626CCF5-CA79-4226-8DF8-6832EF72FD2D}" destId="{EB1FFF4E-F996-46FE-BEF7-09A9F8BFEE2A}" srcOrd="1" destOrd="0" presId="urn:microsoft.com/office/officeart/2005/8/layout/chevron2"/>
    <dgm:cxn modelId="{5387FE91-6988-418E-97A0-5A1F4D169CCE}" type="presParOf" srcId="{B05FCC51-3952-46AE-9C9F-75D503D1AFF9}" destId="{F64A47FB-DC2D-4F9A-B04C-B50E94E37383}" srcOrd="1" destOrd="0" presId="urn:microsoft.com/office/officeart/2005/8/layout/chevron2"/>
    <dgm:cxn modelId="{5ECE2532-28AD-4783-B50A-6B9FC1AF0172}" type="presParOf" srcId="{B05FCC51-3952-46AE-9C9F-75D503D1AFF9}" destId="{4D1FBDDE-9212-4205-9AF6-2F432835EECD}" srcOrd="2" destOrd="0" presId="urn:microsoft.com/office/officeart/2005/8/layout/chevron2"/>
    <dgm:cxn modelId="{367A5ED7-6279-4A65-9002-EE1C39F542BE}" type="presParOf" srcId="{4D1FBDDE-9212-4205-9AF6-2F432835EECD}" destId="{6C4F7DC5-AF64-4857-9244-72CBC2F7BB67}" srcOrd="0" destOrd="0" presId="urn:microsoft.com/office/officeart/2005/8/layout/chevron2"/>
    <dgm:cxn modelId="{D2C55AE3-65AE-45B9-A956-66B99FD7025A}" type="presParOf" srcId="{4D1FBDDE-9212-4205-9AF6-2F432835EECD}" destId="{EFD9C60C-3C71-4758-B53A-F5AE27D35821}" srcOrd="1" destOrd="0" presId="urn:microsoft.com/office/officeart/2005/8/layout/chevron2"/>
    <dgm:cxn modelId="{AE68C35C-C057-4715-84D7-ED4DA698A2F0}" type="presParOf" srcId="{B05FCC51-3952-46AE-9C9F-75D503D1AFF9}" destId="{0AC4F50C-6AB7-43AC-93E4-18BC48C747CE}" srcOrd="3" destOrd="0" presId="urn:microsoft.com/office/officeart/2005/8/layout/chevron2"/>
    <dgm:cxn modelId="{57BBCC30-81E4-49C2-9059-D558D48FB51D}" type="presParOf" srcId="{B05FCC51-3952-46AE-9C9F-75D503D1AFF9}" destId="{1CD83E60-BB04-4BEF-8B62-5DF01BF18874}" srcOrd="4" destOrd="0" presId="urn:microsoft.com/office/officeart/2005/8/layout/chevron2"/>
    <dgm:cxn modelId="{1EDC7421-F217-4283-8DE8-BB097CCCC131}" type="presParOf" srcId="{1CD83E60-BB04-4BEF-8B62-5DF01BF18874}" destId="{70E31FE3-4CA2-4526-8E87-F6CD19ED780A}" srcOrd="0" destOrd="0" presId="urn:microsoft.com/office/officeart/2005/8/layout/chevron2"/>
    <dgm:cxn modelId="{D7F369CF-9CD7-46EC-AB7D-FB621394B73D}" type="presParOf" srcId="{1CD83E60-BB04-4BEF-8B62-5DF01BF18874}" destId="{DB58F970-5A14-4627-B8B5-889583216154}"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ACBD0DA-C7DB-491B-9EE7-E4F1D3C38194}" type="doc">
      <dgm:prSet loTypeId="urn:microsoft.com/office/officeart/2005/8/layout/chevron2" loCatId="process" qsTypeId="urn:microsoft.com/office/officeart/2005/8/quickstyle/simple1" qsCatId="simple" csTypeId="urn:microsoft.com/office/officeart/2005/8/colors/accent2_5" csCatId="accent2" phldr="1"/>
      <dgm:spPr/>
      <dgm:t>
        <a:bodyPr/>
        <a:lstStyle/>
        <a:p>
          <a:endParaRPr lang="en-US"/>
        </a:p>
      </dgm:t>
    </dgm:pt>
    <dgm:pt modelId="{E78A7FE1-8BFC-46CC-A47F-21026C6134DD}">
      <dgm:prSet phldrT="[Text]"/>
      <dgm:spPr/>
      <dgm:t>
        <a:bodyPr/>
        <a:lstStyle/>
        <a:p>
          <a:r>
            <a:rPr lang="en-US" smtClean="0"/>
            <a:t>4</a:t>
          </a:r>
          <a:endParaRPr lang="en-US" dirty="0"/>
        </a:p>
      </dgm:t>
    </dgm:pt>
    <dgm:pt modelId="{1EDA833A-3F08-4EA1-90B6-7239D0030F73}" type="parTrans" cxnId="{93118551-BDFE-4D83-AD8B-C0B3284C3E2E}">
      <dgm:prSet/>
      <dgm:spPr/>
      <dgm:t>
        <a:bodyPr/>
        <a:lstStyle/>
        <a:p>
          <a:endParaRPr lang="en-US"/>
        </a:p>
      </dgm:t>
    </dgm:pt>
    <dgm:pt modelId="{09D863C2-A999-4F35-9B6C-93E75C05075D}" type="sibTrans" cxnId="{93118551-BDFE-4D83-AD8B-C0B3284C3E2E}">
      <dgm:prSet/>
      <dgm:spPr/>
      <dgm:t>
        <a:bodyPr/>
        <a:lstStyle/>
        <a:p>
          <a:endParaRPr lang="en-US"/>
        </a:p>
      </dgm:t>
    </dgm:pt>
    <dgm:pt modelId="{BB58235C-9203-4863-8A7C-A9364EC4D4EB}">
      <dgm:prSet phldrT="[Text]" custT="1"/>
      <dgm:spPr/>
      <dgm:t>
        <a:bodyPr/>
        <a:lstStyle/>
        <a:p>
          <a:r>
            <a:rPr lang="en-US" sz="2400" dirty="0" err="1" smtClean="0"/>
            <a:t>Pemerintahan</a:t>
          </a:r>
          <a:r>
            <a:rPr lang="en-US" sz="2400" dirty="0" smtClean="0"/>
            <a:t> Kota Surabaya </a:t>
          </a:r>
          <a:r>
            <a:rPr lang="en-US" sz="2400" dirty="0" err="1" smtClean="0"/>
            <a:t>akan</a:t>
          </a:r>
          <a:r>
            <a:rPr lang="en-US" sz="2400" dirty="0" smtClean="0"/>
            <a:t> </a:t>
          </a:r>
          <a:r>
            <a:rPr lang="en-US" sz="2400" dirty="0" err="1" smtClean="0"/>
            <a:t>mengubah</a:t>
          </a:r>
          <a:r>
            <a:rPr lang="en-US" sz="2400" dirty="0" smtClean="0"/>
            <a:t> </a:t>
          </a:r>
          <a:r>
            <a:rPr lang="en-US" sz="2400" dirty="0" err="1" smtClean="0"/>
            <a:t>nama</a:t>
          </a:r>
          <a:r>
            <a:rPr lang="en-US" sz="2400" dirty="0" smtClean="0"/>
            <a:t> </a:t>
          </a:r>
          <a:r>
            <a:rPr lang="en-US" sz="2400" dirty="0" err="1" smtClean="0"/>
            <a:t>Kebun</a:t>
          </a:r>
          <a:r>
            <a:rPr lang="en-US" sz="2400" dirty="0" smtClean="0"/>
            <a:t> </a:t>
          </a:r>
          <a:r>
            <a:rPr lang="en-US" sz="2400" dirty="0" err="1" smtClean="0"/>
            <a:t>Binatang</a:t>
          </a:r>
          <a:r>
            <a:rPr lang="en-US" sz="2400" dirty="0" smtClean="0"/>
            <a:t> Surabaya </a:t>
          </a:r>
          <a:r>
            <a:rPr lang="en-US" sz="2400" dirty="0" err="1" smtClean="0"/>
            <a:t>menjadi</a:t>
          </a:r>
          <a:r>
            <a:rPr lang="en-US" sz="2400" dirty="0" smtClean="0"/>
            <a:t> </a:t>
          </a:r>
          <a:r>
            <a:rPr lang="en-US" sz="2400" dirty="0" err="1" smtClean="0"/>
            <a:t>Kebun</a:t>
          </a:r>
          <a:r>
            <a:rPr lang="en-US" sz="2400" dirty="0" smtClean="0"/>
            <a:t> </a:t>
          </a:r>
          <a:r>
            <a:rPr lang="en-US" sz="2400" dirty="0" err="1" smtClean="0"/>
            <a:t>Binatang</a:t>
          </a:r>
          <a:r>
            <a:rPr lang="en-US" sz="2400" dirty="0" smtClean="0"/>
            <a:t> Surya Sejahtera. Serta </a:t>
          </a:r>
          <a:r>
            <a:rPr lang="en-US" sz="2400" dirty="0" err="1" smtClean="0"/>
            <a:t>untuk</a:t>
          </a:r>
          <a:r>
            <a:rPr lang="en-US" sz="2400" dirty="0" smtClean="0"/>
            <a:t> </a:t>
          </a:r>
          <a:r>
            <a:rPr lang="en-US" sz="2400" dirty="0" err="1" smtClean="0"/>
            <a:t>menunjang</a:t>
          </a:r>
          <a:r>
            <a:rPr lang="en-US" sz="2400" dirty="0" smtClean="0"/>
            <a:t> KBS, </a:t>
          </a:r>
          <a:r>
            <a:rPr lang="en-US" sz="2400" dirty="0" err="1" smtClean="0"/>
            <a:t>akan</a:t>
          </a:r>
          <a:r>
            <a:rPr lang="en-US" sz="2400" dirty="0" smtClean="0"/>
            <a:t> </a:t>
          </a:r>
          <a:r>
            <a:rPr lang="en-US" sz="2400" dirty="0" err="1" smtClean="0"/>
            <a:t>di</a:t>
          </a:r>
          <a:r>
            <a:rPr lang="en-US" sz="2400" dirty="0" smtClean="0"/>
            <a:t> </a:t>
          </a:r>
          <a:r>
            <a:rPr lang="en-US" sz="2400" dirty="0" err="1" smtClean="0"/>
            <a:t>bukanya</a:t>
          </a:r>
          <a:r>
            <a:rPr lang="en-US" sz="2400" dirty="0" smtClean="0"/>
            <a:t> </a:t>
          </a:r>
          <a:r>
            <a:rPr lang="en-US" sz="2400" dirty="0" err="1" smtClean="0"/>
            <a:t>kafe</a:t>
          </a:r>
          <a:r>
            <a:rPr lang="en-US" sz="2400" dirty="0" smtClean="0"/>
            <a:t> </a:t>
          </a:r>
          <a:r>
            <a:rPr lang="en-US" sz="2400" dirty="0" err="1" smtClean="0"/>
            <a:t>oleh</a:t>
          </a:r>
          <a:r>
            <a:rPr lang="en-US" sz="2400" dirty="0" smtClean="0"/>
            <a:t> Perusahaan Daerah (PD) Surya Sejahtera.</a:t>
          </a:r>
          <a:endParaRPr lang="en-US" sz="2400" dirty="0"/>
        </a:p>
      </dgm:t>
    </dgm:pt>
    <dgm:pt modelId="{0BD9B1A8-0251-45BE-A72A-06EB876FD9BF}" type="parTrans" cxnId="{491A7A69-571A-445C-BD18-BBBEACDE2D81}">
      <dgm:prSet/>
      <dgm:spPr/>
      <dgm:t>
        <a:bodyPr/>
        <a:lstStyle/>
        <a:p>
          <a:endParaRPr lang="en-US"/>
        </a:p>
      </dgm:t>
    </dgm:pt>
    <dgm:pt modelId="{B34236B7-3542-47D2-995A-3B36961A3C46}" type="sibTrans" cxnId="{491A7A69-571A-445C-BD18-BBBEACDE2D81}">
      <dgm:prSet/>
      <dgm:spPr/>
      <dgm:t>
        <a:bodyPr/>
        <a:lstStyle/>
        <a:p>
          <a:endParaRPr lang="en-US"/>
        </a:p>
      </dgm:t>
    </dgm:pt>
    <dgm:pt modelId="{6436C986-DC9C-47E0-B5B0-68468528FE4C}">
      <dgm:prSet phldrT="[Text]"/>
      <dgm:spPr/>
      <dgm:t>
        <a:bodyPr/>
        <a:lstStyle/>
        <a:p>
          <a:r>
            <a:rPr lang="en-US" smtClean="0"/>
            <a:t>5</a:t>
          </a:r>
          <a:endParaRPr lang="en-US" dirty="0"/>
        </a:p>
      </dgm:t>
    </dgm:pt>
    <dgm:pt modelId="{DC89CBF2-B3A1-4B48-A3D0-36E254620DEB}" type="parTrans" cxnId="{8100CEAD-A0F9-47E4-AE4F-50EB87A6EA02}">
      <dgm:prSet/>
      <dgm:spPr/>
      <dgm:t>
        <a:bodyPr/>
        <a:lstStyle/>
        <a:p>
          <a:endParaRPr lang="en-US"/>
        </a:p>
      </dgm:t>
    </dgm:pt>
    <dgm:pt modelId="{F0180D79-17EC-4151-8F5B-7BF55BAFB2D1}" type="sibTrans" cxnId="{8100CEAD-A0F9-47E4-AE4F-50EB87A6EA02}">
      <dgm:prSet/>
      <dgm:spPr/>
      <dgm:t>
        <a:bodyPr/>
        <a:lstStyle/>
        <a:p>
          <a:endParaRPr lang="en-US"/>
        </a:p>
      </dgm:t>
    </dgm:pt>
    <dgm:pt modelId="{9969FB49-90AA-4EDD-9FF8-408DE8280E77}">
      <dgm:prSet phldrT="[Text]" custT="1"/>
      <dgm:spPr/>
      <dgm:t>
        <a:bodyPr/>
        <a:lstStyle/>
        <a:p>
          <a:r>
            <a:rPr lang="en-US" sz="2400" dirty="0" err="1" smtClean="0"/>
            <a:t>Berdasarkan</a:t>
          </a:r>
          <a:r>
            <a:rPr lang="en-US" sz="2400" dirty="0" smtClean="0"/>
            <a:t> </a:t>
          </a:r>
          <a:r>
            <a:rPr lang="en-US" sz="2400" dirty="0" err="1" smtClean="0"/>
            <a:t>Rancangan</a:t>
          </a:r>
          <a:r>
            <a:rPr lang="en-US" sz="2400" dirty="0" smtClean="0"/>
            <a:t> </a:t>
          </a:r>
          <a:r>
            <a:rPr lang="en-US" sz="2400" dirty="0" err="1" smtClean="0"/>
            <a:t>Anggaran</a:t>
          </a:r>
          <a:r>
            <a:rPr lang="en-US" sz="2400" dirty="0" smtClean="0"/>
            <a:t> </a:t>
          </a:r>
          <a:r>
            <a:rPr lang="en-US" sz="2400" dirty="0" err="1" smtClean="0"/>
            <a:t>Pendapatan</a:t>
          </a:r>
          <a:r>
            <a:rPr lang="en-US" sz="2400" dirty="0" smtClean="0"/>
            <a:t> </a:t>
          </a:r>
          <a:r>
            <a:rPr lang="en-US" sz="2400" dirty="0" err="1" smtClean="0"/>
            <a:t>dan</a:t>
          </a:r>
          <a:r>
            <a:rPr lang="en-US" sz="2400" dirty="0" smtClean="0"/>
            <a:t> </a:t>
          </a:r>
          <a:r>
            <a:rPr lang="en-US" sz="2400" dirty="0" err="1" smtClean="0"/>
            <a:t>Belanja</a:t>
          </a:r>
          <a:r>
            <a:rPr lang="en-US" sz="2400" dirty="0" smtClean="0"/>
            <a:t> (RAPBD) 2012, DPRD Kota Surabaya </a:t>
          </a:r>
          <a:r>
            <a:rPr lang="en-US" sz="2400" dirty="0" err="1" smtClean="0"/>
            <a:t>menyetujui</a:t>
          </a:r>
          <a:r>
            <a:rPr lang="en-US" sz="2400" dirty="0" smtClean="0"/>
            <a:t> </a:t>
          </a:r>
          <a:r>
            <a:rPr lang="en-US" sz="2400" dirty="0" err="1" smtClean="0"/>
            <a:t>anggaran</a:t>
          </a:r>
          <a:r>
            <a:rPr lang="en-US" sz="2400" dirty="0" smtClean="0"/>
            <a:t> </a:t>
          </a:r>
          <a:r>
            <a:rPr lang="en-US" sz="2400" dirty="0" err="1" smtClean="0"/>
            <a:t>sebesar</a:t>
          </a:r>
          <a:r>
            <a:rPr lang="en-US" sz="2400" dirty="0" smtClean="0"/>
            <a:t> </a:t>
          </a:r>
          <a:r>
            <a:rPr lang="en-US" sz="2400" dirty="0" err="1" smtClean="0"/>
            <a:t>Rp</a:t>
          </a:r>
          <a:r>
            <a:rPr lang="en-US" sz="2400" dirty="0" smtClean="0"/>
            <a:t> 500 </a:t>
          </a:r>
          <a:r>
            <a:rPr lang="en-US" sz="2400" dirty="0" err="1" smtClean="0"/>
            <a:t>juta</a:t>
          </a:r>
          <a:r>
            <a:rPr lang="en-US" sz="2400" dirty="0" smtClean="0"/>
            <a:t> </a:t>
          </a:r>
          <a:r>
            <a:rPr lang="en-US" sz="2400" dirty="0" err="1" smtClean="0"/>
            <a:t>untuk</a:t>
          </a:r>
          <a:r>
            <a:rPr lang="en-US" sz="2400" dirty="0" smtClean="0"/>
            <a:t> </a:t>
          </a:r>
          <a:r>
            <a:rPr lang="en-US" sz="2400" dirty="0" err="1" smtClean="0"/>
            <a:t>pendirian</a:t>
          </a:r>
          <a:r>
            <a:rPr lang="en-US" sz="2400" dirty="0" smtClean="0"/>
            <a:t> </a:t>
          </a:r>
          <a:r>
            <a:rPr lang="en-US" sz="2400" dirty="0" err="1" smtClean="0"/>
            <a:t>Badan</a:t>
          </a:r>
          <a:r>
            <a:rPr lang="en-US" sz="2400" dirty="0" smtClean="0"/>
            <a:t> Usaha </a:t>
          </a:r>
          <a:r>
            <a:rPr lang="en-US" sz="2400" dirty="0" err="1" smtClean="0"/>
            <a:t>Milik</a:t>
          </a:r>
          <a:r>
            <a:rPr lang="en-US" sz="2400" dirty="0" smtClean="0"/>
            <a:t> Daerah (BUMD) </a:t>
          </a:r>
          <a:r>
            <a:rPr lang="en-US" sz="2400" dirty="0" err="1" smtClean="0"/>
            <a:t>Kebun</a:t>
          </a:r>
          <a:r>
            <a:rPr lang="en-US" sz="2400" dirty="0" smtClean="0"/>
            <a:t> </a:t>
          </a:r>
          <a:r>
            <a:rPr lang="en-US" sz="2400" dirty="0" err="1" smtClean="0"/>
            <a:t>Binatang</a:t>
          </a:r>
          <a:r>
            <a:rPr lang="en-US" sz="2400" dirty="0" smtClean="0"/>
            <a:t> Surabaya (KBS).</a:t>
          </a:r>
          <a:endParaRPr lang="en-US" sz="2400" dirty="0"/>
        </a:p>
      </dgm:t>
    </dgm:pt>
    <dgm:pt modelId="{F75D7CA7-99C0-48A4-9227-AE8D4452232B}" type="parTrans" cxnId="{74066865-9860-4BB3-83B8-4ECA585A4626}">
      <dgm:prSet/>
      <dgm:spPr/>
      <dgm:t>
        <a:bodyPr/>
        <a:lstStyle/>
        <a:p>
          <a:endParaRPr lang="en-US"/>
        </a:p>
      </dgm:t>
    </dgm:pt>
    <dgm:pt modelId="{61D61FD3-FC21-40B5-9145-A9E9C0B46491}" type="sibTrans" cxnId="{74066865-9860-4BB3-83B8-4ECA585A4626}">
      <dgm:prSet/>
      <dgm:spPr/>
      <dgm:t>
        <a:bodyPr/>
        <a:lstStyle/>
        <a:p>
          <a:endParaRPr lang="en-US"/>
        </a:p>
      </dgm:t>
    </dgm:pt>
    <dgm:pt modelId="{8FCC90B1-E934-4B04-ADB9-CC30B59D1422}" type="pres">
      <dgm:prSet presAssocID="{EACBD0DA-C7DB-491B-9EE7-E4F1D3C38194}" presName="linearFlow" presStyleCnt="0">
        <dgm:presLayoutVars>
          <dgm:dir/>
          <dgm:animLvl val="lvl"/>
          <dgm:resizeHandles val="exact"/>
        </dgm:presLayoutVars>
      </dgm:prSet>
      <dgm:spPr/>
      <dgm:t>
        <a:bodyPr/>
        <a:lstStyle/>
        <a:p>
          <a:endParaRPr lang="id-ID"/>
        </a:p>
      </dgm:t>
    </dgm:pt>
    <dgm:pt modelId="{38AD32DD-E842-459A-B590-34B43EC2D375}" type="pres">
      <dgm:prSet presAssocID="{E78A7FE1-8BFC-46CC-A47F-21026C6134DD}" presName="composite" presStyleCnt="0"/>
      <dgm:spPr/>
      <dgm:t>
        <a:bodyPr/>
        <a:lstStyle/>
        <a:p>
          <a:endParaRPr lang="id-ID"/>
        </a:p>
      </dgm:t>
    </dgm:pt>
    <dgm:pt modelId="{5646DD35-945F-47E2-8B4C-791FFA368A38}" type="pres">
      <dgm:prSet presAssocID="{E78A7FE1-8BFC-46CC-A47F-21026C6134DD}" presName="parentText" presStyleLbl="alignNode1" presStyleIdx="0" presStyleCnt="2">
        <dgm:presLayoutVars>
          <dgm:chMax val="1"/>
          <dgm:bulletEnabled val="1"/>
        </dgm:presLayoutVars>
      </dgm:prSet>
      <dgm:spPr/>
      <dgm:t>
        <a:bodyPr/>
        <a:lstStyle/>
        <a:p>
          <a:endParaRPr lang="en-US"/>
        </a:p>
      </dgm:t>
    </dgm:pt>
    <dgm:pt modelId="{5E36D5C3-71A6-4C7F-B03F-1BC841679B79}" type="pres">
      <dgm:prSet presAssocID="{E78A7FE1-8BFC-46CC-A47F-21026C6134DD}" presName="descendantText" presStyleLbl="alignAcc1" presStyleIdx="0" presStyleCnt="2" custScaleY="142773" custLinFactNeighborY="-2431">
        <dgm:presLayoutVars>
          <dgm:bulletEnabled val="1"/>
        </dgm:presLayoutVars>
      </dgm:prSet>
      <dgm:spPr/>
      <dgm:t>
        <a:bodyPr/>
        <a:lstStyle/>
        <a:p>
          <a:endParaRPr lang="en-US"/>
        </a:p>
      </dgm:t>
    </dgm:pt>
    <dgm:pt modelId="{E8C8BACA-14E7-4857-8FDB-FF1BA41F1E4B}" type="pres">
      <dgm:prSet presAssocID="{09D863C2-A999-4F35-9B6C-93E75C05075D}" presName="sp" presStyleCnt="0"/>
      <dgm:spPr/>
      <dgm:t>
        <a:bodyPr/>
        <a:lstStyle/>
        <a:p>
          <a:endParaRPr lang="id-ID"/>
        </a:p>
      </dgm:t>
    </dgm:pt>
    <dgm:pt modelId="{4CC9ADBF-52C7-43B4-92B1-040CA98ACA3B}" type="pres">
      <dgm:prSet presAssocID="{6436C986-DC9C-47E0-B5B0-68468528FE4C}" presName="composite" presStyleCnt="0"/>
      <dgm:spPr/>
      <dgm:t>
        <a:bodyPr/>
        <a:lstStyle/>
        <a:p>
          <a:endParaRPr lang="id-ID"/>
        </a:p>
      </dgm:t>
    </dgm:pt>
    <dgm:pt modelId="{4AC77A5B-AE68-4F1C-A227-A0E5ED12C230}" type="pres">
      <dgm:prSet presAssocID="{6436C986-DC9C-47E0-B5B0-68468528FE4C}" presName="parentText" presStyleLbl="alignNode1" presStyleIdx="1" presStyleCnt="2" custLinFactNeighborY="912">
        <dgm:presLayoutVars>
          <dgm:chMax val="1"/>
          <dgm:bulletEnabled val="1"/>
        </dgm:presLayoutVars>
      </dgm:prSet>
      <dgm:spPr/>
      <dgm:t>
        <a:bodyPr/>
        <a:lstStyle/>
        <a:p>
          <a:endParaRPr lang="en-US"/>
        </a:p>
      </dgm:t>
    </dgm:pt>
    <dgm:pt modelId="{81B5EF1C-C60B-4F72-99F5-BD1F9B065762}" type="pres">
      <dgm:prSet presAssocID="{6436C986-DC9C-47E0-B5B0-68468528FE4C}" presName="descendantText" presStyleLbl="alignAcc1" presStyleIdx="1" presStyleCnt="2" custScaleY="128161" custLinFactNeighborY="10540">
        <dgm:presLayoutVars>
          <dgm:bulletEnabled val="1"/>
        </dgm:presLayoutVars>
      </dgm:prSet>
      <dgm:spPr/>
      <dgm:t>
        <a:bodyPr/>
        <a:lstStyle/>
        <a:p>
          <a:endParaRPr lang="en-US"/>
        </a:p>
      </dgm:t>
    </dgm:pt>
  </dgm:ptLst>
  <dgm:cxnLst>
    <dgm:cxn modelId="{611ED405-C575-4F56-83D5-E737482255D0}" type="presOf" srcId="{BB58235C-9203-4863-8A7C-A9364EC4D4EB}" destId="{5E36D5C3-71A6-4C7F-B03F-1BC841679B79}" srcOrd="0" destOrd="0" presId="urn:microsoft.com/office/officeart/2005/8/layout/chevron2"/>
    <dgm:cxn modelId="{9E6CF145-E3E0-4858-8FC1-4D9E4E86F625}" type="presOf" srcId="{9969FB49-90AA-4EDD-9FF8-408DE8280E77}" destId="{81B5EF1C-C60B-4F72-99F5-BD1F9B065762}" srcOrd="0" destOrd="0" presId="urn:microsoft.com/office/officeart/2005/8/layout/chevron2"/>
    <dgm:cxn modelId="{5C0659D6-4FDA-4039-A411-5A63528BD180}" type="presOf" srcId="{6436C986-DC9C-47E0-B5B0-68468528FE4C}" destId="{4AC77A5B-AE68-4F1C-A227-A0E5ED12C230}" srcOrd="0" destOrd="0" presId="urn:microsoft.com/office/officeart/2005/8/layout/chevron2"/>
    <dgm:cxn modelId="{B801EC3D-060C-4F9B-9D3D-F1ED4CD34761}" type="presOf" srcId="{EACBD0DA-C7DB-491B-9EE7-E4F1D3C38194}" destId="{8FCC90B1-E934-4B04-ADB9-CC30B59D1422}" srcOrd="0" destOrd="0" presId="urn:microsoft.com/office/officeart/2005/8/layout/chevron2"/>
    <dgm:cxn modelId="{8100CEAD-A0F9-47E4-AE4F-50EB87A6EA02}" srcId="{EACBD0DA-C7DB-491B-9EE7-E4F1D3C38194}" destId="{6436C986-DC9C-47E0-B5B0-68468528FE4C}" srcOrd="1" destOrd="0" parTransId="{DC89CBF2-B3A1-4B48-A3D0-36E254620DEB}" sibTransId="{F0180D79-17EC-4151-8F5B-7BF55BAFB2D1}"/>
    <dgm:cxn modelId="{74066865-9860-4BB3-83B8-4ECA585A4626}" srcId="{6436C986-DC9C-47E0-B5B0-68468528FE4C}" destId="{9969FB49-90AA-4EDD-9FF8-408DE8280E77}" srcOrd="0" destOrd="0" parTransId="{F75D7CA7-99C0-48A4-9227-AE8D4452232B}" sibTransId="{61D61FD3-FC21-40B5-9145-A9E9C0B46491}"/>
    <dgm:cxn modelId="{491A7A69-571A-445C-BD18-BBBEACDE2D81}" srcId="{E78A7FE1-8BFC-46CC-A47F-21026C6134DD}" destId="{BB58235C-9203-4863-8A7C-A9364EC4D4EB}" srcOrd="0" destOrd="0" parTransId="{0BD9B1A8-0251-45BE-A72A-06EB876FD9BF}" sibTransId="{B34236B7-3542-47D2-995A-3B36961A3C46}"/>
    <dgm:cxn modelId="{0871D955-48E5-46DE-AC14-3E380DF99C4F}" type="presOf" srcId="{E78A7FE1-8BFC-46CC-A47F-21026C6134DD}" destId="{5646DD35-945F-47E2-8B4C-791FFA368A38}" srcOrd="0" destOrd="0" presId="urn:microsoft.com/office/officeart/2005/8/layout/chevron2"/>
    <dgm:cxn modelId="{93118551-BDFE-4D83-AD8B-C0B3284C3E2E}" srcId="{EACBD0DA-C7DB-491B-9EE7-E4F1D3C38194}" destId="{E78A7FE1-8BFC-46CC-A47F-21026C6134DD}" srcOrd="0" destOrd="0" parTransId="{1EDA833A-3F08-4EA1-90B6-7239D0030F73}" sibTransId="{09D863C2-A999-4F35-9B6C-93E75C05075D}"/>
    <dgm:cxn modelId="{2B0C1B12-BE57-4B57-BD89-82120E952A9D}" type="presParOf" srcId="{8FCC90B1-E934-4B04-ADB9-CC30B59D1422}" destId="{38AD32DD-E842-459A-B590-34B43EC2D375}" srcOrd="0" destOrd="0" presId="urn:microsoft.com/office/officeart/2005/8/layout/chevron2"/>
    <dgm:cxn modelId="{B0E4CC8A-DF85-42CA-86C2-DFE203BBA952}" type="presParOf" srcId="{38AD32DD-E842-459A-B590-34B43EC2D375}" destId="{5646DD35-945F-47E2-8B4C-791FFA368A38}" srcOrd="0" destOrd="0" presId="urn:microsoft.com/office/officeart/2005/8/layout/chevron2"/>
    <dgm:cxn modelId="{8279DB24-A63A-46AF-83AF-50537796DD04}" type="presParOf" srcId="{38AD32DD-E842-459A-B590-34B43EC2D375}" destId="{5E36D5C3-71A6-4C7F-B03F-1BC841679B79}" srcOrd="1" destOrd="0" presId="urn:microsoft.com/office/officeart/2005/8/layout/chevron2"/>
    <dgm:cxn modelId="{2C6BB22D-E9C4-49F5-83B2-F87F8BAD302A}" type="presParOf" srcId="{8FCC90B1-E934-4B04-ADB9-CC30B59D1422}" destId="{E8C8BACA-14E7-4857-8FDB-FF1BA41F1E4B}" srcOrd="1" destOrd="0" presId="urn:microsoft.com/office/officeart/2005/8/layout/chevron2"/>
    <dgm:cxn modelId="{9F27E88D-B3F6-4AA0-9070-D7D13672295E}" type="presParOf" srcId="{8FCC90B1-E934-4B04-ADB9-CC30B59D1422}" destId="{4CC9ADBF-52C7-43B4-92B1-040CA98ACA3B}" srcOrd="2" destOrd="0" presId="urn:microsoft.com/office/officeart/2005/8/layout/chevron2"/>
    <dgm:cxn modelId="{F16E0B62-EDD9-4C02-A98D-5ECF4ADA844E}" type="presParOf" srcId="{4CC9ADBF-52C7-43B4-92B1-040CA98ACA3B}" destId="{4AC77A5B-AE68-4F1C-A227-A0E5ED12C230}" srcOrd="0" destOrd="0" presId="urn:microsoft.com/office/officeart/2005/8/layout/chevron2"/>
    <dgm:cxn modelId="{59773EEA-C276-49FB-847F-3F57125FA15C}" type="presParOf" srcId="{4CC9ADBF-52C7-43B4-92B1-040CA98ACA3B}" destId="{81B5EF1C-C60B-4F72-99F5-BD1F9B06576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0BC17F1-DB06-4FEE-9DFE-7211468B336A}" type="doc">
      <dgm:prSet loTypeId="urn:microsoft.com/office/officeart/2005/8/layout/process1" loCatId="process" qsTypeId="urn:microsoft.com/office/officeart/2005/8/quickstyle/simple1" qsCatId="simple" csTypeId="urn:microsoft.com/office/officeart/2005/8/colors/accent1_2" csCatId="accent1" phldr="1"/>
      <dgm:spPr/>
    </dgm:pt>
    <dgm:pt modelId="{0C4E03EE-3348-4889-8925-E741BCCAAA72}">
      <dgm:prSet phldrT="[Text]" custT="1"/>
      <dgm:spPr/>
      <dgm:t>
        <a:bodyPr/>
        <a:lstStyle/>
        <a:p>
          <a:pPr algn="ctr"/>
          <a:r>
            <a:rPr lang="en-US" sz="2000" b="1" dirty="0" err="1" smtClean="0">
              <a:solidFill>
                <a:schemeClr val="bg1"/>
              </a:solidFill>
              <a:latin typeface="Consolas" pitchFamily="49" charset="0"/>
            </a:rPr>
            <a:t>Adanya</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Dualisme</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kepemimpinan</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dalam</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pengelolan</a:t>
          </a:r>
          <a:r>
            <a:rPr lang="en-US" sz="2000" b="1" dirty="0" smtClean="0">
              <a:solidFill>
                <a:schemeClr val="bg1"/>
              </a:solidFill>
              <a:latin typeface="Consolas" pitchFamily="49" charset="0"/>
            </a:rPr>
            <a:t> KBS, </a:t>
          </a:r>
          <a:r>
            <a:rPr lang="en-US" sz="2000" b="1" dirty="0" err="1" smtClean="0">
              <a:solidFill>
                <a:schemeClr val="bg1"/>
              </a:solidFill>
              <a:latin typeface="Consolas" pitchFamily="49" charset="0"/>
            </a:rPr>
            <a:t>yaitu</a:t>
          </a:r>
          <a:r>
            <a:rPr lang="en-US" sz="2000" b="1" dirty="0" smtClean="0">
              <a:solidFill>
                <a:schemeClr val="bg1"/>
              </a:solidFill>
              <a:latin typeface="Consolas" pitchFamily="49" charset="0"/>
            </a:rPr>
            <a:t> TPS </a:t>
          </a:r>
          <a:r>
            <a:rPr lang="en-US" sz="2000" b="1" dirty="0" err="1" smtClean="0">
              <a:solidFill>
                <a:schemeClr val="bg1"/>
              </a:solidFill>
              <a:latin typeface="Consolas" pitchFamily="49" charset="0"/>
            </a:rPr>
            <a:t>dan</a:t>
          </a:r>
          <a:r>
            <a:rPr lang="en-US" sz="2000" b="1" dirty="0" smtClean="0">
              <a:solidFill>
                <a:schemeClr val="bg1"/>
              </a:solidFill>
              <a:latin typeface="Consolas" pitchFamily="49" charset="0"/>
            </a:rPr>
            <a:t> UPTD</a:t>
          </a:r>
          <a:endParaRPr lang="en-US" sz="2000" dirty="0"/>
        </a:p>
      </dgm:t>
    </dgm:pt>
    <dgm:pt modelId="{B5CD1D98-3722-404D-988F-4DC301E9D5A6}" type="parTrans" cxnId="{33A605F7-470C-4BEB-9D3B-8059D9A911E1}">
      <dgm:prSet/>
      <dgm:spPr/>
      <dgm:t>
        <a:bodyPr/>
        <a:lstStyle/>
        <a:p>
          <a:endParaRPr lang="en-US"/>
        </a:p>
      </dgm:t>
    </dgm:pt>
    <dgm:pt modelId="{22186488-A431-43B3-92E3-A35D9F3BEC09}" type="sibTrans" cxnId="{33A605F7-470C-4BEB-9D3B-8059D9A911E1}">
      <dgm:prSet/>
      <dgm:spPr/>
      <dgm:t>
        <a:bodyPr/>
        <a:lstStyle/>
        <a:p>
          <a:endParaRPr lang="en-US"/>
        </a:p>
      </dgm:t>
    </dgm:pt>
    <dgm:pt modelId="{CCF4382B-86E3-4395-8BCD-6D7E29528504}">
      <dgm:prSet phldrT="[Text]" custT="1"/>
      <dgm:spPr>
        <a:solidFill>
          <a:schemeClr val="tx1">
            <a:lumMod val="50000"/>
          </a:schemeClr>
        </a:solidFill>
      </dgm:spPr>
      <dgm:t>
        <a:bodyPr/>
        <a:lstStyle/>
        <a:p>
          <a:r>
            <a:rPr lang="en-US" sz="2000" b="1" dirty="0" smtClean="0">
              <a:solidFill>
                <a:schemeClr val="bg1"/>
              </a:solidFill>
              <a:latin typeface="Consolas" pitchFamily="49" charset="0"/>
            </a:rPr>
            <a:t>Beda </a:t>
          </a:r>
          <a:r>
            <a:rPr lang="en-US" sz="2000" b="1" dirty="0" err="1" smtClean="0">
              <a:solidFill>
                <a:schemeClr val="bg1"/>
              </a:solidFill>
              <a:latin typeface="Consolas" pitchFamily="49" charset="0"/>
            </a:rPr>
            <a:t>pendapat</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dalam</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penanganan</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dan</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pengelolaan</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serta</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perebutan</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wilayah</a:t>
          </a:r>
          <a:r>
            <a:rPr lang="en-US" sz="2000" b="1" dirty="0" smtClean="0">
              <a:solidFill>
                <a:schemeClr val="bg1"/>
              </a:solidFill>
              <a:latin typeface="Consolas" pitchFamily="49" charset="0"/>
            </a:rPr>
            <a:t> KBS</a:t>
          </a:r>
          <a:endParaRPr lang="en-US" sz="2000" dirty="0"/>
        </a:p>
      </dgm:t>
    </dgm:pt>
    <dgm:pt modelId="{1FE87D3A-C443-4BAB-A635-FA2C8AC4BE28}" type="parTrans" cxnId="{5B9F3EE6-7CFB-42DA-A475-D5DABC06B6C1}">
      <dgm:prSet/>
      <dgm:spPr/>
      <dgm:t>
        <a:bodyPr/>
        <a:lstStyle/>
        <a:p>
          <a:endParaRPr lang="en-US"/>
        </a:p>
      </dgm:t>
    </dgm:pt>
    <dgm:pt modelId="{6C696518-89F3-45D6-97A9-C36A0651107C}" type="sibTrans" cxnId="{5B9F3EE6-7CFB-42DA-A475-D5DABC06B6C1}">
      <dgm:prSet/>
      <dgm:spPr/>
      <dgm:t>
        <a:bodyPr/>
        <a:lstStyle/>
        <a:p>
          <a:endParaRPr lang="en-US"/>
        </a:p>
      </dgm:t>
    </dgm:pt>
    <dgm:pt modelId="{1D703D85-0E9E-4FB6-A7EE-66B56FBF8F5A}">
      <dgm:prSet phldrT="[Text]" custT="1"/>
      <dgm:spPr>
        <a:solidFill>
          <a:schemeClr val="accent1">
            <a:lumMod val="60000"/>
            <a:lumOff val="40000"/>
          </a:schemeClr>
        </a:solidFill>
      </dgm:spPr>
      <dgm:t>
        <a:bodyPr/>
        <a:lstStyle/>
        <a:p>
          <a:r>
            <a:rPr lang="en-US" sz="2000" b="1" dirty="0" err="1" smtClean="0">
              <a:solidFill>
                <a:schemeClr val="bg1"/>
              </a:solidFill>
              <a:latin typeface="Consolas" pitchFamily="49" charset="0"/>
            </a:rPr>
            <a:t>Pemerintah</a:t>
          </a:r>
          <a:r>
            <a:rPr lang="en-US" sz="2000" b="1" dirty="0" smtClean="0">
              <a:solidFill>
                <a:schemeClr val="bg1"/>
              </a:solidFill>
              <a:latin typeface="Consolas" pitchFamily="49" charset="0"/>
            </a:rPr>
            <a:t> Kota </a:t>
          </a:r>
          <a:r>
            <a:rPr lang="en-US" sz="2000" b="1" dirty="0" err="1" smtClean="0">
              <a:solidFill>
                <a:schemeClr val="bg1"/>
              </a:solidFill>
              <a:latin typeface="Consolas" pitchFamily="49" charset="0"/>
            </a:rPr>
            <a:t>mengambil</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alih</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untuk</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mengelolah</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dengan</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mengajukan</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Perda</a:t>
          </a:r>
          <a:r>
            <a:rPr lang="en-US" sz="2000" b="1" dirty="0" smtClean="0">
              <a:solidFill>
                <a:schemeClr val="bg1"/>
              </a:solidFill>
              <a:latin typeface="Consolas" pitchFamily="49" charset="0"/>
            </a:rPr>
            <a:t> BUMD </a:t>
          </a:r>
          <a:r>
            <a:rPr lang="en-US" sz="2000" b="1" dirty="0" err="1" smtClean="0">
              <a:solidFill>
                <a:schemeClr val="bg1"/>
              </a:solidFill>
              <a:latin typeface="Consolas" pitchFamily="49" charset="0"/>
            </a:rPr>
            <a:t>pengelolaan</a:t>
          </a:r>
          <a:r>
            <a:rPr lang="en-US" sz="2000" b="1" dirty="0" smtClean="0">
              <a:solidFill>
                <a:schemeClr val="bg1"/>
              </a:solidFill>
              <a:latin typeface="Consolas" pitchFamily="49" charset="0"/>
            </a:rPr>
            <a:t> KBS </a:t>
          </a:r>
          <a:r>
            <a:rPr lang="en-US" sz="2000" b="1" dirty="0" err="1" smtClean="0">
              <a:solidFill>
                <a:schemeClr val="bg1"/>
              </a:solidFill>
              <a:latin typeface="Consolas" pitchFamily="49" charset="0"/>
            </a:rPr>
            <a:t>ke</a:t>
          </a:r>
          <a:r>
            <a:rPr lang="en-US" sz="2000" b="1" dirty="0" smtClean="0">
              <a:solidFill>
                <a:schemeClr val="bg1"/>
              </a:solidFill>
              <a:latin typeface="Consolas" pitchFamily="49" charset="0"/>
            </a:rPr>
            <a:t> DPR agar </a:t>
          </a:r>
          <a:r>
            <a:rPr lang="en-US" sz="2000" b="1" dirty="0" err="1" smtClean="0">
              <a:solidFill>
                <a:schemeClr val="bg1"/>
              </a:solidFill>
              <a:latin typeface="Consolas" pitchFamily="49" charset="0"/>
            </a:rPr>
            <a:t>mendapat</a:t>
          </a:r>
          <a:r>
            <a:rPr lang="en-US" sz="2000" b="1" dirty="0" smtClean="0">
              <a:solidFill>
                <a:schemeClr val="bg1"/>
              </a:solidFill>
              <a:latin typeface="Consolas" pitchFamily="49" charset="0"/>
            </a:rPr>
            <a:t> </a:t>
          </a:r>
          <a:r>
            <a:rPr lang="en-US" sz="2000" b="1" dirty="0" err="1" smtClean="0">
              <a:solidFill>
                <a:schemeClr val="bg1"/>
              </a:solidFill>
              <a:latin typeface="Consolas" pitchFamily="49" charset="0"/>
            </a:rPr>
            <a:t>pengesahan</a:t>
          </a:r>
          <a:endParaRPr lang="en-US" sz="2000" dirty="0"/>
        </a:p>
      </dgm:t>
    </dgm:pt>
    <dgm:pt modelId="{D32EE52F-7F21-45A0-8018-8C30BC512354}" type="parTrans" cxnId="{00BECC16-C8F1-4AC1-80A1-E8A6D9E83B0B}">
      <dgm:prSet/>
      <dgm:spPr/>
      <dgm:t>
        <a:bodyPr/>
        <a:lstStyle/>
        <a:p>
          <a:endParaRPr lang="en-US"/>
        </a:p>
      </dgm:t>
    </dgm:pt>
    <dgm:pt modelId="{DF8D6391-9153-4EF2-8D73-89E8830DC7A1}" type="sibTrans" cxnId="{00BECC16-C8F1-4AC1-80A1-E8A6D9E83B0B}">
      <dgm:prSet/>
      <dgm:spPr/>
      <dgm:t>
        <a:bodyPr/>
        <a:lstStyle/>
        <a:p>
          <a:endParaRPr lang="en-US"/>
        </a:p>
      </dgm:t>
    </dgm:pt>
    <dgm:pt modelId="{77C26E5B-F980-4E50-9BD2-6C8D77EDBBD8}" type="pres">
      <dgm:prSet presAssocID="{80BC17F1-DB06-4FEE-9DFE-7211468B336A}" presName="Name0" presStyleCnt="0">
        <dgm:presLayoutVars>
          <dgm:dir/>
          <dgm:resizeHandles val="exact"/>
        </dgm:presLayoutVars>
      </dgm:prSet>
      <dgm:spPr/>
    </dgm:pt>
    <dgm:pt modelId="{BA3E1564-7F5E-4640-90AA-56C69505AF36}" type="pres">
      <dgm:prSet presAssocID="{0C4E03EE-3348-4889-8925-E741BCCAAA72}" presName="node" presStyleLbl="node1" presStyleIdx="0" presStyleCnt="3" custScaleX="155173" custScaleY="234887">
        <dgm:presLayoutVars>
          <dgm:bulletEnabled val="1"/>
        </dgm:presLayoutVars>
      </dgm:prSet>
      <dgm:spPr/>
      <dgm:t>
        <a:bodyPr/>
        <a:lstStyle/>
        <a:p>
          <a:endParaRPr lang="en-US"/>
        </a:p>
      </dgm:t>
    </dgm:pt>
    <dgm:pt modelId="{ED2FFE09-F7C0-4487-B954-0E45197BB6F8}" type="pres">
      <dgm:prSet presAssocID="{22186488-A431-43B3-92E3-A35D9F3BEC09}" presName="sibTrans" presStyleLbl="sibTrans2D1" presStyleIdx="0" presStyleCnt="2"/>
      <dgm:spPr/>
      <dgm:t>
        <a:bodyPr/>
        <a:lstStyle/>
        <a:p>
          <a:endParaRPr lang="en-US"/>
        </a:p>
      </dgm:t>
    </dgm:pt>
    <dgm:pt modelId="{594E043A-6C00-426C-8421-1066FCE83ADF}" type="pres">
      <dgm:prSet presAssocID="{22186488-A431-43B3-92E3-A35D9F3BEC09}" presName="connectorText" presStyleLbl="sibTrans2D1" presStyleIdx="0" presStyleCnt="2"/>
      <dgm:spPr/>
      <dgm:t>
        <a:bodyPr/>
        <a:lstStyle/>
        <a:p>
          <a:endParaRPr lang="en-US"/>
        </a:p>
      </dgm:t>
    </dgm:pt>
    <dgm:pt modelId="{A8234A98-1688-4BBC-8F4E-8CDD170EC3DA}" type="pres">
      <dgm:prSet presAssocID="{CCF4382B-86E3-4395-8BCD-6D7E29528504}" presName="node" presStyleLbl="node1" presStyleIdx="1" presStyleCnt="3" custScaleX="157697" custScaleY="234105">
        <dgm:presLayoutVars>
          <dgm:bulletEnabled val="1"/>
        </dgm:presLayoutVars>
      </dgm:prSet>
      <dgm:spPr/>
      <dgm:t>
        <a:bodyPr/>
        <a:lstStyle/>
        <a:p>
          <a:endParaRPr lang="en-US"/>
        </a:p>
      </dgm:t>
    </dgm:pt>
    <dgm:pt modelId="{4DC73F5C-32BB-4109-A00B-5FC27A4BD6A1}" type="pres">
      <dgm:prSet presAssocID="{6C696518-89F3-45D6-97A9-C36A0651107C}" presName="sibTrans" presStyleLbl="sibTrans2D1" presStyleIdx="1" presStyleCnt="2"/>
      <dgm:spPr/>
      <dgm:t>
        <a:bodyPr/>
        <a:lstStyle/>
        <a:p>
          <a:endParaRPr lang="en-US"/>
        </a:p>
      </dgm:t>
    </dgm:pt>
    <dgm:pt modelId="{EE5CE241-2EBF-43E1-A320-8FF069569869}" type="pres">
      <dgm:prSet presAssocID="{6C696518-89F3-45D6-97A9-C36A0651107C}" presName="connectorText" presStyleLbl="sibTrans2D1" presStyleIdx="1" presStyleCnt="2"/>
      <dgm:spPr/>
      <dgm:t>
        <a:bodyPr/>
        <a:lstStyle/>
        <a:p>
          <a:endParaRPr lang="en-US"/>
        </a:p>
      </dgm:t>
    </dgm:pt>
    <dgm:pt modelId="{C7BF5F79-227A-4B8B-A1F9-C1CBEF30674E}" type="pres">
      <dgm:prSet presAssocID="{1D703D85-0E9E-4FB6-A7EE-66B56FBF8F5A}" presName="node" presStyleLbl="node1" presStyleIdx="2" presStyleCnt="3" custScaleX="145608" custScaleY="232533">
        <dgm:presLayoutVars>
          <dgm:bulletEnabled val="1"/>
        </dgm:presLayoutVars>
      </dgm:prSet>
      <dgm:spPr/>
      <dgm:t>
        <a:bodyPr/>
        <a:lstStyle/>
        <a:p>
          <a:endParaRPr lang="en-US"/>
        </a:p>
      </dgm:t>
    </dgm:pt>
  </dgm:ptLst>
  <dgm:cxnLst>
    <dgm:cxn modelId="{A36A3680-54E1-4D25-BA9D-35F10238D7F5}" type="presOf" srcId="{6C696518-89F3-45D6-97A9-C36A0651107C}" destId="{4DC73F5C-32BB-4109-A00B-5FC27A4BD6A1}" srcOrd="0" destOrd="0" presId="urn:microsoft.com/office/officeart/2005/8/layout/process1"/>
    <dgm:cxn modelId="{B3D7AC12-9978-47C0-B3C9-2CA69AE5BEFB}" type="presOf" srcId="{1D703D85-0E9E-4FB6-A7EE-66B56FBF8F5A}" destId="{C7BF5F79-227A-4B8B-A1F9-C1CBEF30674E}" srcOrd="0" destOrd="0" presId="urn:microsoft.com/office/officeart/2005/8/layout/process1"/>
    <dgm:cxn modelId="{BABCB9A7-776C-4B07-9C2B-E7F1C2E894A2}" type="presOf" srcId="{22186488-A431-43B3-92E3-A35D9F3BEC09}" destId="{594E043A-6C00-426C-8421-1066FCE83ADF}" srcOrd="1" destOrd="0" presId="urn:microsoft.com/office/officeart/2005/8/layout/process1"/>
    <dgm:cxn modelId="{75E7EBE9-31D5-4DFA-9062-5354901B8C24}" type="presOf" srcId="{0C4E03EE-3348-4889-8925-E741BCCAAA72}" destId="{BA3E1564-7F5E-4640-90AA-56C69505AF36}" srcOrd="0" destOrd="0" presId="urn:microsoft.com/office/officeart/2005/8/layout/process1"/>
    <dgm:cxn modelId="{C1579808-CEA5-49AE-A8A1-5462FBBC763D}" type="presOf" srcId="{CCF4382B-86E3-4395-8BCD-6D7E29528504}" destId="{A8234A98-1688-4BBC-8F4E-8CDD170EC3DA}" srcOrd="0" destOrd="0" presId="urn:microsoft.com/office/officeart/2005/8/layout/process1"/>
    <dgm:cxn modelId="{5B9F3EE6-7CFB-42DA-A475-D5DABC06B6C1}" srcId="{80BC17F1-DB06-4FEE-9DFE-7211468B336A}" destId="{CCF4382B-86E3-4395-8BCD-6D7E29528504}" srcOrd="1" destOrd="0" parTransId="{1FE87D3A-C443-4BAB-A635-FA2C8AC4BE28}" sibTransId="{6C696518-89F3-45D6-97A9-C36A0651107C}"/>
    <dgm:cxn modelId="{6AAD7A1D-2493-43C9-9AAF-1742AE2B8096}" type="presOf" srcId="{80BC17F1-DB06-4FEE-9DFE-7211468B336A}" destId="{77C26E5B-F980-4E50-9BD2-6C8D77EDBBD8}" srcOrd="0" destOrd="0" presId="urn:microsoft.com/office/officeart/2005/8/layout/process1"/>
    <dgm:cxn modelId="{33A605F7-470C-4BEB-9D3B-8059D9A911E1}" srcId="{80BC17F1-DB06-4FEE-9DFE-7211468B336A}" destId="{0C4E03EE-3348-4889-8925-E741BCCAAA72}" srcOrd="0" destOrd="0" parTransId="{B5CD1D98-3722-404D-988F-4DC301E9D5A6}" sibTransId="{22186488-A431-43B3-92E3-A35D9F3BEC09}"/>
    <dgm:cxn modelId="{81F45520-07CD-4635-B1CA-AA6C8A8474E3}" type="presOf" srcId="{22186488-A431-43B3-92E3-A35D9F3BEC09}" destId="{ED2FFE09-F7C0-4487-B954-0E45197BB6F8}" srcOrd="0" destOrd="0" presId="urn:microsoft.com/office/officeart/2005/8/layout/process1"/>
    <dgm:cxn modelId="{00BECC16-C8F1-4AC1-80A1-E8A6D9E83B0B}" srcId="{80BC17F1-DB06-4FEE-9DFE-7211468B336A}" destId="{1D703D85-0E9E-4FB6-A7EE-66B56FBF8F5A}" srcOrd="2" destOrd="0" parTransId="{D32EE52F-7F21-45A0-8018-8C30BC512354}" sibTransId="{DF8D6391-9153-4EF2-8D73-89E8830DC7A1}"/>
    <dgm:cxn modelId="{072FE719-F519-448C-A5ED-C1FBC6FDDA96}" type="presOf" srcId="{6C696518-89F3-45D6-97A9-C36A0651107C}" destId="{EE5CE241-2EBF-43E1-A320-8FF069569869}" srcOrd="1" destOrd="0" presId="urn:microsoft.com/office/officeart/2005/8/layout/process1"/>
    <dgm:cxn modelId="{3CAEBAAD-38D7-41DE-834B-BF562A861017}" type="presParOf" srcId="{77C26E5B-F980-4E50-9BD2-6C8D77EDBBD8}" destId="{BA3E1564-7F5E-4640-90AA-56C69505AF36}" srcOrd="0" destOrd="0" presId="urn:microsoft.com/office/officeart/2005/8/layout/process1"/>
    <dgm:cxn modelId="{17AA75EF-E92F-4274-8279-03A470AFA743}" type="presParOf" srcId="{77C26E5B-F980-4E50-9BD2-6C8D77EDBBD8}" destId="{ED2FFE09-F7C0-4487-B954-0E45197BB6F8}" srcOrd="1" destOrd="0" presId="urn:microsoft.com/office/officeart/2005/8/layout/process1"/>
    <dgm:cxn modelId="{007922EB-62C5-4C65-8A14-B99299856350}" type="presParOf" srcId="{ED2FFE09-F7C0-4487-B954-0E45197BB6F8}" destId="{594E043A-6C00-426C-8421-1066FCE83ADF}" srcOrd="0" destOrd="0" presId="urn:microsoft.com/office/officeart/2005/8/layout/process1"/>
    <dgm:cxn modelId="{10DAF73F-D51F-4189-92E6-4A57E3A4ABC5}" type="presParOf" srcId="{77C26E5B-F980-4E50-9BD2-6C8D77EDBBD8}" destId="{A8234A98-1688-4BBC-8F4E-8CDD170EC3DA}" srcOrd="2" destOrd="0" presId="urn:microsoft.com/office/officeart/2005/8/layout/process1"/>
    <dgm:cxn modelId="{377BA9C1-10C2-4C98-99C2-39489868FAE2}" type="presParOf" srcId="{77C26E5B-F980-4E50-9BD2-6C8D77EDBBD8}" destId="{4DC73F5C-32BB-4109-A00B-5FC27A4BD6A1}" srcOrd="3" destOrd="0" presId="urn:microsoft.com/office/officeart/2005/8/layout/process1"/>
    <dgm:cxn modelId="{32C4F5B4-A3D8-4B67-AC01-99A9FA579A41}" type="presParOf" srcId="{4DC73F5C-32BB-4109-A00B-5FC27A4BD6A1}" destId="{EE5CE241-2EBF-43E1-A320-8FF069569869}" srcOrd="0" destOrd="0" presId="urn:microsoft.com/office/officeart/2005/8/layout/process1"/>
    <dgm:cxn modelId="{B8E30E7B-9A2A-4B8A-B43A-3D1A002610DA}" type="presParOf" srcId="{77C26E5B-F980-4E50-9BD2-6C8D77EDBBD8}" destId="{C7BF5F79-227A-4B8B-A1F9-C1CBEF30674E}"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B92524D-B673-4556-B1DE-AFE59358DCC7}" type="doc">
      <dgm:prSet loTypeId="urn:microsoft.com/office/officeart/2005/8/layout/vProcess5" loCatId="process" qsTypeId="urn:microsoft.com/office/officeart/2005/8/quickstyle/3d4" qsCatId="3D" csTypeId="urn:microsoft.com/office/officeart/2005/8/colors/accent1_2" csCatId="accent1" phldr="1"/>
      <dgm:spPr/>
      <dgm:t>
        <a:bodyPr/>
        <a:lstStyle/>
        <a:p>
          <a:endParaRPr lang="en-US"/>
        </a:p>
      </dgm:t>
    </dgm:pt>
    <dgm:pt modelId="{D07DFEEA-13BB-4211-BAE3-7C5C8C7790F9}">
      <dgm:prSet phldrT="[Text]"/>
      <dgm:spPr/>
      <dgm:t>
        <a:bodyPr/>
        <a:lstStyle/>
        <a:p>
          <a:r>
            <a:rPr lang="en-US" dirty="0" err="1" smtClean="0"/>
            <a:t>Sebagai</a:t>
          </a:r>
          <a:r>
            <a:rPr lang="en-US" dirty="0" smtClean="0"/>
            <a:t> </a:t>
          </a:r>
          <a:r>
            <a:rPr lang="en-US" dirty="0" err="1" smtClean="0"/>
            <a:t>Aparat</a:t>
          </a:r>
          <a:r>
            <a:rPr lang="en-US" dirty="0" smtClean="0"/>
            <a:t> </a:t>
          </a:r>
          <a:r>
            <a:rPr lang="en-US" dirty="0" err="1" smtClean="0"/>
            <a:t>Perekonomian</a:t>
          </a:r>
          <a:endParaRPr lang="en-US" dirty="0"/>
        </a:p>
      </dgm:t>
    </dgm:pt>
    <dgm:pt modelId="{6085CAA9-4DFD-43EC-918F-2FB0730016E7}" type="parTrans" cxnId="{1837734F-3AB6-41DC-99A2-BFDF28C2C9B9}">
      <dgm:prSet/>
      <dgm:spPr/>
      <dgm:t>
        <a:bodyPr/>
        <a:lstStyle/>
        <a:p>
          <a:endParaRPr lang="en-US"/>
        </a:p>
      </dgm:t>
    </dgm:pt>
    <dgm:pt modelId="{D8022F86-DBD8-40BF-BFF3-CC4F0E74B533}" type="sibTrans" cxnId="{1837734F-3AB6-41DC-99A2-BFDF28C2C9B9}">
      <dgm:prSet/>
      <dgm:spPr/>
      <dgm:t>
        <a:bodyPr/>
        <a:lstStyle/>
        <a:p>
          <a:endParaRPr lang="en-US"/>
        </a:p>
      </dgm:t>
    </dgm:pt>
    <dgm:pt modelId="{8C0B7745-9233-4004-ADC5-D61465AA9EB8}">
      <dgm:prSet phldrT="[Text]"/>
      <dgm:spPr/>
      <dgm:t>
        <a:bodyPr/>
        <a:lstStyle/>
        <a:p>
          <a:r>
            <a:rPr lang="en-US" dirty="0" err="1" smtClean="0"/>
            <a:t>Sebagai</a:t>
          </a:r>
          <a:r>
            <a:rPr lang="en-US" dirty="0" smtClean="0"/>
            <a:t> Unit </a:t>
          </a:r>
          <a:r>
            <a:rPr lang="en-US" dirty="0" err="1" smtClean="0"/>
            <a:t>Perekonomian</a:t>
          </a:r>
          <a:endParaRPr lang="en-US" dirty="0"/>
        </a:p>
      </dgm:t>
    </dgm:pt>
    <dgm:pt modelId="{F53B36F8-8519-487B-888B-E1F802A2B9D8}" type="parTrans" cxnId="{F2DD4ED8-D5DA-43F9-BEB7-ED76A80E9996}">
      <dgm:prSet/>
      <dgm:spPr/>
      <dgm:t>
        <a:bodyPr/>
        <a:lstStyle/>
        <a:p>
          <a:endParaRPr lang="en-US"/>
        </a:p>
      </dgm:t>
    </dgm:pt>
    <dgm:pt modelId="{E1221C4A-9FF0-4711-B2AF-37C196079F08}" type="sibTrans" cxnId="{F2DD4ED8-D5DA-43F9-BEB7-ED76A80E9996}">
      <dgm:prSet/>
      <dgm:spPr/>
      <dgm:t>
        <a:bodyPr/>
        <a:lstStyle/>
        <a:p>
          <a:endParaRPr lang="en-US"/>
        </a:p>
      </dgm:t>
    </dgm:pt>
    <dgm:pt modelId="{A0B7CFC3-01DD-4093-9929-C5430F4AEC13}">
      <dgm:prSet phldrT="[Text]"/>
      <dgm:spPr/>
      <dgm:t>
        <a:bodyPr/>
        <a:lstStyle/>
        <a:p>
          <a:r>
            <a:rPr lang="en-US" dirty="0" err="1" smtClean="0"/>
            <a:t>Sebagai</a:t>
          </a:r>
          <a:r>
            <a:rPr lang="en-US" dirty="0" smtClean="0"/>
            <a:t> </a:t>
          </a:r>
          <a:r>
            <a:rPr lang="en-US" dirty="0" err="1" smtClean="0"/>
            <a:t>Sumber</a:t>
          </a:r>
          <a:r>
            <a:rPr lang="en-US" dirty="0" smtClean="0"/>
            <a:t> </a:t>
          </a:r>
          <a:r>
            <a:rPr lang="en-US" dirty="0" err="1" smtClean="0"/>
            <a:t>Keuangan</a:t>
          </a:r>
          <a:r>
            <a:rPr lang="en-US" dirty="0" smtClean="0"/>
            <a:t> Daerah</a:t>
          </a:r>
          <a:endParaRPr lang="en-US" dirty="0"/>
        </a:p>
      </dgm:t>
    </dgm:pt>
    <dgm:pt modelId="{2A0259EB-C020-421E-946A-628C79023CFA}" type="parTrans" cxnId="{84A42345-B37B-43D2-9BA6-E366C4146478}">
      <dgm:prSet/>
      <dgm:spPr/>
      <dgm:t>
        <a:bodyPr/>
        <a:lstStyle/>
        <a:p>
          <a:endParaRPr lang="en-US"/>
        </a:p>
      </dgm:t>
    </dgm:pt>
    <dgm:pt modelId="{4331EAD6-FFAA-4192-9ADF-F38ED6F1DC93}" type="sibTrans" cxnId="{84A42345-B37B-43D2-9BA6-E366C4146478}">
      <dgm:prSet/>
      <dgm:spPr/>
      <dgm:t>
        <a:bodyPr/>
        <a:lstStyle/>
        <a:p>
          <a:endParaRPr lang="en-US"/>
        </a:p>
      </dgm:t>
    </dgm:pt>
    <dgm:pt modelId="{D7C7F436-B675-40FF-9784-C39EA61CD24A}">
      <dgm:prSet phldrT="[Text]"/>
      <dgm:spPr/>
      <dgm:t>
        <a:bodyPr/>
        <a:lstStyle/>
        <a:p>
          <a:r>
            <a:rPr lang="en-US" dirty="0" err="1" smtClean="0"/>
            <a:t>Sebagai</a:t>
          </a:r>
          <a:r>
            <a:rPr lang="en-US" dirty="0" smtClean="0"/>
            <a:t> Unit </a:t>
          </a:r>
          <a:r>
            <a:rPr lang="en-US" dirty="0" err="1" smtClean="0"/>
            <a:t>Pengembangan</a:t>
          </a:r>
          <a:r>
            <a:rPr lang="en-US" dirty="0" smtClean="0"/>
            <a:t> Pembangunan</a:t>
          </a:r>
          <a:endParaRPr lang="en-US" dirty="0"/>
        </a:p>
      </dgm:t>
    </dgm:pt>
    <dgm:pt modelId="{44C605EC-5407-40FF-BD6A-FF5BFCEC58C7}" type="parTrans" cxnId="{36F55E03-C1C2-40E2-98F5-F05D3A8703D7}">
      <dgm:prSet/>
      <dgm:spPr/>
      <dgm:t>
        <a:bodyPr/>
        <a:lstStyle/>
        <a:p>
          <a:endParaRPr lang="en-US"/>
        </a:p>
      </dgm:t>
    </dgm:pt>
    <dgm:pt modelId="{C635058B-0EB4-4389-BAEB-092F7CA32E6B}" type="sibTrans" cxnId="{36F55E03-C1C2-40E2-98F5-F05D3A8703D7}">
      <dgm:prSet/>
      <dgm:spPr/>
      <dgm:t>
        <a:bodyPr/>
        <a:lstStyle/>
        <a:p>
          <a:endParaRPr lang="en-US"/>
        </a:p>
      </dgm:t>
    </dgm:pt>
    <dgm:pt modelId="{3F4C8D5B-5A37-4B18-ABC4-2859CC287B11}" type="pres">
      <dgm:prSet presAssocID="{2B92524D-B673-4556-B1DE-AFE59358DCC7}" presName="outerComposite" presStyleCnt="0">
        <dgm:presLayoutVars>
          <dgm:chMax val="5"/>
          <dgm:dir/>
          <dgm:resizeHandles val="exact"/>
        </dgm:presLayoutVars>
      </dgm:prSet>
      <dgm:spPr/>
      <dgm:t>
        <a:bodyPr/>
        <a:lstStyle/>
        <a:p>
          <a:endParaRPr lang="en-US"/>
        </a:p>
      </dgm:t>
    </dgm:pt>
    <dgm:pt modelId="{2D5D2F80-F9D6-431E-BD0E-6B8775AEB1D3}" type="pres">
      <dgm:prSet presAssocID="{2B92524D-B673-4556-B1DE-AFE59358DCC7}" presName="dummyMaxCanvas" presStyleCnt="0">
        <dgm:presLayoutVars/>
      </dgm:prSet>
      <dgm:spPr/>
    </dgm:pt>
    <dgm:pt modelId="{B10E15FC-E08E-487A-BE26-5ED1C065CBD1}" type="pres">
      <dgm:prSet presAssocID="{2B92524D-B673-4556-B1DE-AFE59358DCC7}" presName="FourNodes_1" presStyleLbl="node1" presStyleIdx="0" presStyleCnt="4">
        <dgm:presLayoutVars>
          <dgm:bulletEnabled val="1"/>
        </dgm:presLayoutVars>
      </dgm:prSet>
      <dgm:spPr/>
      <dgm:t>
        <a:bodyPr/>
        <a:lstStyle/>
        <a:p>
          <a:endParaRPr lang="en-US"/>
        </a:p>
      </dgm:t>
    </dgm:pt>
    <dgm:pt modelId="{80CC9161-350D-4063-846E-AA7AEC815D9F}" type="pres">
      <dgm:prSet presAssocID="{2B92524D-B673-4556-B1DE-AFE59358DCC7}" presName="FourNodes_2" presStyleLbl="node1" presStyleIdx="1" presStyleCnt="4">
        <dgm:presLayoutVars>
          <dgm:bulletEnabled val="1"/>
        </dgm:presLayoutVars>
      </dgm:prSet>
      <dgm:spPr/>
      <dgm:t>
        <a:bodyPr/>
        <a:lstStyle/>
        <a:p>
          <a:endParaRPr lang="en-US"/>
        </a:p>
      </dgm:t>
    </dgm:pt>
    <dgm:pt modelId="{590A0BDC-5F40-460E-AD2E-22F76164A8D3}" type="pres">
      <dgm:prSet presAssocID="{2B92524D-B673-4556-B1DE-AFE59358DCC7}" presName="FourNodes_3" presStyleLbl="node1" presStyleIdx="2" presStyleCnt="4">
        <dgm:presLayoutVars>
          <dgm:bulletEnabled val="1"/>
        </dgm:presLayoutVars>
      </dgm:prSet>
      <dgm:spPr/>
      <dgm:t>
        <a:bodyPr/>
        <a:lstStyle/>
        <a:p>
          <a:endParaRPr lang="en-US"/>
        </a:p>
      </dgm:t>
    </dgm:pt>
    <dgm:pt modelId="{226DAE4E-2C61-4527-A41A-AFA07A1982B8}" type="pres">
      <dgm:prSet presAssocID="{2B92524D-B673-4556-B1DE-AFE59358DCC7}" presName="FourNodes_4" presStyleLbl="node1" presStyleIdx="3" presStyleCnt="4">
        <dgm:presLayoutVars>
          <dgm:bulletEnabled val="1"/>
        </dgm:presLayoutVars>
      </dgm:prSet>
      <dgm:spPr/>
      <dgm:t>
        <a:bodyPr/>
        <a:lstStyle/>
        <a:p>
          <a:endParaRPr lang="en-US"/>
        </a:p>
      </dgm:t>
    </dgm:pt>
    <dgm:pt modelId="{11E3A43E-A878-4131-A394-30464E2711E0}" type="pres">
      <dgm:prSet presAssocID="{2B92524D-B673-4556-B1DE-AFE59358DCC7}" presName="FourConn_1-2" presStyleLbl="fgAccFollowNode1" presStyleIdx="0" presStyleCnt="3">
        <dgm:presLayoutVars>
          <dgm:bulletEnabled val="1"/>
        </dgm:presLayoutVars>
      </dgm:prSet>
      <dgm:spPr/>
      <dgm:t>
        <a:bodyPr/>
        <a:lstStyle/>
        <a:p>
          <a:endParaRPr lang="en-US"/>
        </a:p>
      </dgm:t>
    </dgm:pt>
    <dgm:pt modelId="{A4F23689-C878-43CF-961A-5A5C5BE16FDB}" type="pres">
      <dgm:prSet presAssocID="{2B92524D-B673-4556-B1DE-AFE59358DCC7}" presName="FourConn_2-3" presStyleLbl="fgAccFollowNode1" presStyleIdx="1" presStyleCnt="3">
        <dgm:presLayoutVars>
          <dgm:bulletEnabled val="1"/>
        </dgm:presLayoutVars>
      </dgm:prSet>
      <dgm:spPr/>
      <dgm:t>
        <a:bodyPr/>
        <a:lstStyle/>
        <a:p>
          <a:endParaRPr lang="en-US"/>
        </a:p>
      </dgm:t>
    </dgm:pt>
    <dgm:pt modelId="{18B4FBCD-8F5A-4087-A349-3DEA815383D9}" type="pres">
      <dgm:prSet presAssocID="{2B92524D-B673-4556-B1DE-AFE59358DCC7}" presName="FourConn_3-4" presStyleLbl="fgAccFollowNode1" presStyleIdx="2" presStyleCnt="3">
        <dgm:presLayoutVars>
          <dgm:bulletEnabled val="1"/>
        </dgm:presLayoutVars>
      </dgm:prSet>
      <dgm:spPr/>
      <dgm:t>
        <a:bodyPr/>
        <a:lstStyle/>
        <a:p>
          <a:endParaRPr lang="en-US"/>
        </a:p>
      </dgm:t>
    </dgm:pt>
    <dgm:pt modelId="{0F4CF8C7-5C80-4EAF-B730-701B6BCC9B38}" type="pres">
      <dgm:prSet presAssocID="{2B92524D-B673-4556-B1DE-AFE59358DCC7}" presName="FourNodes_1_text" presStyleLbl="node1" presStyleIdx="3" presStyleCnt="4">
        <dgm:presLayoutVars>
          <dgm:bulletEnabled val="1"/>
        </dgm:presLayoutVars>
      </dgm:prSet>
      <dgm:spPr/>
      <dgm:t>
        <a:bodyPr/>
        <a:lstStyle/>
        <a:p>
          <a:endParaRPr lang="en-US"/>
        </a:p>
      </dgm:t>
    </dgm:pt>
    <dgm:pt modelId="{0CE91F5A-0941-4A96-A704-CD441BE7455B}" type="pres">
      <dgm:prSet presAssocID="{2B92524D-B673-4556-B1DE-AFE59358DCC7}" presName="FourNodes_2_text" presStyleLbl="node1" presStyleIdx="3" presStyleCnt="4">
        <dgm:presLayoutVars>
          <dgm:bulletEnabled val="1"/>
        </dgm:presLayoutVars>
      </dgm:prSet>
      <dgm:spPr/>
      <dgm:t>
        <a:bodyPr/>
        <a:lstStyle/>
        <a:p>
          <a:endParaRPr lang="en-US"/>
        </a:p>
      </dgm:t>
    </dgm:pt>
    <dgm:pt modelId="{C685A02B-7ED0-48D4-B0C3-ABF48A42A299}" type="pres">
      <dgm:prSet presAssocID="{2B92524D-B673-4556-B1DE-AFE59358DCC7}" presName="FourNodes_3_text" presStyleLbl="node1" presStyleIdx="3" presStyleCnt="4">
        <dgm:presLayoutVars>
          <dgm:bulletEnabled val="1"/>
        </dgm:presLayoutVars>
      </dgm:prSet>
      <dgm:spPr/>
      <dgm:t>
        <a:bodyPr/>
        <a:lstStyle/>
        <a:p>
          <a:endParaRPr lang="en-US"/>
        </a:p>
      </dgm:t>
    </dgm:pt>
    <dgm:pt modelId="{3246094E-DC59-4E9C-9FA4-FEACD524E19C}" type="pres">
      <dgm:prSet presAssocID="{2B92524D-B673-4556-B1DE-AFE59358DCC7}" presName="FourNodes_4_text" presStyleLbl="node1" presStyleIdx="3" presStyleCnt="4">
        <dgm:presLayoutVars>
          <dgm:bulletEnabled val="1"/>
        </dgm:presLayoutVars>
      </dgm:prSet>
      <dgm:spPr/>
      <dgm:t>
        <a:bodyPr/>
        <a:lstStyle/>
        <a:p>
          <a:endParaRPr lang="en-US"/>
        </a:p>
      </dgm:t>
    </dgm:pt>
  </dgm:ptLst>
  <dgm:cxnLst>
    <dgm:cxn modelId="{4952A924-105B-45FF-8A19-4C8D8BDE62E6}" type="presOf" srcId="{D07DFEEA-13BB-4211-BAE3-7C5C8C7790F9}" destId="{0F4CF8C7-5C80-4EAF-B730-701B6BCC9B38}" srcOrd="1" destOrd="0" presId="urn:microsoft.com/office/officeart/2005/8/layout/vProcess5"/>
    <dgm:cxn modelId="{B2255EDA-21A0-4EDA-BF42-10C79F3EAECA}" type="presOf" srcId="{D8022F86-DBD8-40BF-BFF3-CC4F0E74B533}" destId="{11E3A43E-A878-4131-A394-30464E2711E0}" srcOrd="0" destOrd="0" presId="urn:microsoft.com/office/officeart/2005/8/layout/vProcess5"/>
    <dgm:cxn modelId="{5859CA46-4215-4915-9224-D632AF1BAFEA}" type="presOf" srcId="{2B92524D-B673-4556-B1DE-AFE59358DCC7}" destId="{3F4C8D5B-5A37-4B18-ABC4-2859CC287B11}" srcOrd="0" destOrd="0" presId="urn:microsoft.com/office/officeart/2005/8/layout/vProcess5"/>
    <dgm:cxn modelId="{1837734F-3AB6-41DC-99A2-BFDF28C2C9B9}" srcId="{2B92524D-B673-4556-B1DE-AFE59358DCC7}" destId="{D07DFEEA-13BB-4211-BAE3-7C5C8C7790F9}" srcOrd="0" destOrd="0" parTransId="{6085CAA9-4DFD-43EC-918F-2FB0730016E7}" sibTransId="{D8022F86-DBD8-40BF-BFF3-CC4F0E74B533}"/>
    <dgm:cxn modelId="{1465E334-725D-4599-B9EA-1B2114DE07F7}" type="presOf" srcId="{D7C7F436-B675-40FF-9784-C39EA61CD24A}" destId="{226DAE4E-2C61-4527-A41A-AFA07A1982B8}" srcOrd="0" destOrd="0" presId="urn:microsoft.com/office/officeart/2005/8/layout/vProcess5"/>
    <dgm:cxn modelId="{12383CE5-591F-42CC-8701-A62EF69C3AA6}" type="presOf" srcId="{8C0B7745-9233-4004-ADC5-D61465AA9EB8}" destId="{0CE91F5A-0941-4A96-A704-CD441BE7455B}" srcOrd="1" destOrd="0" presId="urn:microsoft.com/office/officeart/2005/8/layout/vProcess5"/>
    <dgm:cxn modelId="{E839FAFE-FDE2-4EBD-88CB-150CDF356A9B}" type="presOf" srcId="{A0B7CFC3-01DD-4093-9929-C5430F4AEC13}" destId="{C685A02B-7ED0-48D4-B0C3-ABF48A42A299}" srcOrd="1" destOrd="0" presId="urn:microsoft.com/office/officeart/2005/8/layout/vProcess5"/>
    <dgm:cxn modelId="{36F55E03-C1C2-40E2-98F5-F05D3A8703D7}" srcId="{2B92524D-B673-4556-B1DE-AFE59358DCC7}" destId="{D7C7F436-B675-40FF-9784-C39EA61CD24A}" srcOrd="3" destOrd="0" parTransId="{44C605EC-5407-40FF-BD6A-FF5BFCEC58C7}" sibTransId="{C635058B-0EB4-4389-BAEB-092F7CA32E6B}"/>
    <dgm:cxn modelId="{51F8BA37-6671-4C50-911F-C4324FFF418B}" type="presOf" srcId="{8C0B7745-9233-4004-ADC5-D61465AA9EB8}" destId="{80CC9161-350D-4063-846E-AA7AEC815D9F}" srcOrd="0" destOrd="0" presId="urn:microsoft.com/office/officeart/2005/8/layout/vProcess5"/>
    <dgm:cxn modelId="{2CD5264D-FF37-47B6-A434-6ACD0F253455}" type="presOf" srcId="{D7C7F436-B675-40FF-9784-C39EA61CD24A}" destId="{3246094E-DC59-4E9C-9FA4-FEACD524E19C}" srcOrd="1" destOrd="0" presId="urn:microsoft.com/office/officeart/2005/8/layout/vProcess5"/>
    <dgm:cxn modelId="{84A42345-B37B-43D2-9BA6-E366C4146478}" srcId="{2B92524D-B673-4556-B1DE-AFE59358DCC7}" destId="{A0B7CFC3-01DD-4093-9929-C5430F4AEC13}" srcOrd="2" destOrd="0" parTransId="{2A0259EB-C020-421E-946A-628C79023CFA}" sibTransId="{4331EAD6-FFAA-4192-9ADF-F38ED6F1DC93}"/>
    <dgm:cxn modelId="{40885AB3-BAF4-4735-BDB6-EED27679E594}" type="presOf" srcId="{D07DFEEA-13BB-4211-BAE3-7C5C8C7790F9}" destId="{B10E15FC-E08E-487A-BE26-5ED1C065CBD1}" srcOrd="0" destOrd="0" presId="urn:microsoft.com/office/officeart/2005/8/layout/vProcess5"/>
    <dgm:cxn modelId="{5178F125-8700-40C8-8A05-3AC9DCAE9357}" type="presOf" srcId="{E1221C4A-9FF0-4711-B2AF-37C196079F08}" destId="{A4F23689-C878-43CF-961A-5A5C5BE16FDB}" srcOrd="0" destOrd="0" presId="urn:microsoft.com/office/officeart/2005/8/layout/vProcess5"/>
    <dgm:cxn modelId="{E5756895-E358-45B0-B5D9-ED43B9D440E8}" type="presOf" srcId="{4331EAD6-FFAA-4192-9ADF-F38ED6F1DC93}" destId="{18B4FBCD-8F5A-4087-A349-3DEA815383D9}" srcOrd="0" destOrd="0" presId="urn:microsoft.com/office/officeart/2005/8/layout/vProcess5"/>
    <dgm:cxn modelId="{F2DD4ED8-D5DA-43F9-BEB7-ED76A80E9996}" srcId="{2B92524D-B673-4556-B1DE-AFE59358DCC7}" destId="{8C0B7745-9233-4004-ADC5-D61465AA9EB8}" srcOrd="1" destOrd="0" parTransId="{F53B36F8-8519-487B-888B-E1F802A2B9D8}" sibTransId="{E1221C4A-9FF0-4711-B2AF-37C196079F08}"/>
    <dgm:cxn modelId="{56D982A5-845B-438E-9EBE-F6DFF8CEE20E}" type="presOf" srcId="{A0B7CFC3-01DD-4093-9929-C5430F4AEC13}" destId="{590A0BDC-5F40-460E-AD2E-22F76164A8D3}" srcOrd="0" destOrd="0" presId="urn:microsoft.com/office/officeart/2005/8/layout/vProcess5"/>
    <dgm:cxn modelId="{C0E0BE93-F2F9-40B6-8A01-E3404EAC172E}" type="presParOf" srcId="{3F4C8D5B-5A37-4B18-ABC4-2859CC287B11}" destId="{2D5D2F80-F9D6-431E-BD0E-6B8775AEB1D3}" srcOrd="0" destOrd="0" presId="urn:microsoft.com/office/officeart/2005/8/layout/vProcess5"/>
    <dgm:cxn modelId="{580AF6ED-5077-4A57-A89A-16707B4CDFED}" type="presParOf" srcId="{3F4C8D5B-5A37-4B18-ABC4-2859CC287B11}" destId="{B10E15FC-E08E-487A-BE26-5ED1C065CBD1}" srcOrd="1" destOrd="0" presId="urn:microsoft.com/office/officeart/2005/8/layout/vProcess5"/>
    <dgm:cxn modelId="{139BE77F-F27F-4C51-8CD1-D60BA0BC01F4}" type="presParOf" srcId="{3F4C8D5B-5A37-4B18-ABC4-2859CC287B11}" destId="{80CC9161-350D-4063-846E-AA7AEC815D9F}" srcOrd="2" destOrd="0" presId="urn:microsoft.com/office/officeart/2005/8/layout/vProcess5"/>
    <dgm:cxn modelId="{79CC2A11-6CE0-4C53-9EB0-DC8673944A36}" type="presParOf" srcId="{3F4C8D5B-5A37-4B18-ABC4-2859CC287B11}" destId="{590A0BDC-5F40-460E-AD2E-22F76164A8D3}" srcOrd="3" destOrd="0" presId="urn:microsoft.com/office/officeart/2005/8/layout/vProcess5"/>
    <dgm:cxn modelId="{FA9989BF-FD6F-448E-BF5E-743AB46688C1}" type="presParOf" srcId="{3F4C8D5B-5A37-4B18-ABC4-2859CC287B11}" destId="{226DAE4E-2C61-4527-A41A-AFA07A1982B8}" srcOrd="4" destOrd="0" presId="urn:microsoft.com/office/officeart/2005/8/layout/vProcess5"/>
    <dgm:cxn modelId="{B0C515EA-FD74-414D-A196-52A750A65C4D}" type="presParOf" srcId="{3F4C8D5B-5A37-4B18-ABC4-2859CC287B11}" destId="{11E3A43E-A878-4131-A394-30464E2711E0}" srcOrd="5" destOrd="0" presId="urn:microsoft.com/office/officeart/2005/8/layout/vProcess5"/>
    <dgm:cxn modelId="{5902B57C-1E34-42D2-ABA2-DDFFC4E22992}" type="presParOf" srcId="{3F4C8D5B-5A37-4B18-ABC4-2859CC287B11}" destId="{A4F23689-C878-43CF-961A-5A5C5BE16FDB}" srcOrd="6" destOrd="0" presId="urn:microsoft.com/office/officeart/2005/8/layout/vProcess5"/>
    <dgm:cxn modelId="{4A04AD52-7DDD-42EF-9A1E-62DF7834B084}" type="presParOf" srcId="{3F4C8D5B-5A37-4B18-ABC4-2859CC287B11}" destId="{18B4FBCD-8F5A-4087-A349-3DEA815383D9}" srcOrd="7" destOrd="0" presId="urn:microsoft.com/office/officeart/2005/8/layout/vProcess5"/>
    <dgm:cxn modelId="{9569AB71-7A4F-484F-921B-C85C580E2DD3}" type="presParOf" srcId="{3F4C8D5B-5A37-4B18-ABC4-2859CC287B11}" destId="{0F4CF8C7-5C80-4EAF-B730-701B6BCC9B38}" srcOrd="8" destOrd="0" presId="urn:microsoft.com/office/officeart/2005/8/layout/vProcess5"/>
    <dgm:cxn modelId="{FF6CD58D-7504-4AE1-A1D6-78831F5A9E3F}" type="presParOf" srcId="{3F4C8D5B-5A37-4B18-ABC4-2859CC287B11}" destId="{0CE91F5A-0941-4A96-A704-CD441BE7455B}" srcOrd="9" destOrd="0" presId="urn:microsoft.com/office/officeart/2005/8/layout/vProcess5"/>
    <dgm:cxn modelId="{848499D4-6078-4332-899E-AC8C7948A964}" type="presParOf" srcId="{3F4C8D5B-5A37-4B18-ABC4-2859CC287B11}" destId="{C685A02B-7ED0-48D4-B0C3-ABF48A42A299}" srcOrd="10" destOrd="0" presId="urn:microsoft.com/office/officeart/2005/8/layout/vProcess5"/>
    <dgm:cxn modelId="{A6D90B90-9DDD-4D9A-9DA3-B50A15AFA3E5}" type="presParOf" srcId="{3F4C8D5B-5A37-4B18-ABC4-2859CC287B11}" destId="{3246094E-DC59-4E9C-9FA4-FEACD524E19C}"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22FC439-C3C3-4B52-B20C-28C0917E2859}"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n-US"/>
        </a:p>
      </dgm:t>
    </dgm:pt>
    <dgm:pt modelId="{F5CFDA06-A612-41B7-B1B4-5BCABC38A6B9}">
      <dgm:prSet phldrT="[Text]" custT="1"/>
      <dgm:spPr/>
      <dgm:t>
        <a:bodyPr/>
        <a:lstStyle/>
        <a:p>
          <a:r>
            <a:rPr lang="en-US" sz="3200" dirty="0" err="1" smtClean="0">
              <a:latin typeface="Consolas" pitchFamily="49" charset="0"/>
            </a:rPr>
            <a:t>Seseorang</a:t>
          </a:r>
          <a:r>
            <a:rPr lang="en-US" sz="3200" dirty="0" smtClean="0">
              <a:latin typeface="Consolas" pitchFamily="49" charset="0"/>
            </a:rPr>
            <a:t> </a:t>
          </a:r>
          <a:r>
            <a:rPr lang="en-US" sz="3200" dirty="0" err="1" smtClean="0">
              <a:latin typeface="Consolas" pitchFamily="49" charset="0"/>
            </a:rPr>
            <a:t>yg</a:t>
          </a:r>
          <a:r>
            <a:rPr lang="en-US" sz="3200" dirty="0" smtClean="0">
              <a:latin typeface="Consolas" pitchFamily="49" charset="0"/>
            </a:rPr>
            <a:t> </a:t>
          </a:r>
          <a:r>
            <a:rPr lang="en-US" sz="3200" dirty="0" err="1" smtClean="0">
              <a:latin typeface="Consolas" pitchFamily="49" charset="0"/>
            </a:rPr>
            <a:t>profesional</a:t>
          </a:r>
          <a:r>
            <a:rPr lang="en-US" sz="3200" dirty="0" smtClean="0">
              <a:latin typeface="Consolas" pitchFamily="49" charset="0"/>
            </a:rPr>
            <a:t> </a:t>
          </a:r>
          <a:r>
            <a:rPr lang="en-US" sz="3200" dirty="0" err="1" smtClean="0">
              <a:latin typeface="Consolas" pitchFamily="49" charset="0"/>
            </a:rPr>
            <a:t>di</a:t>
          </a:r>
          <a:r>
            <a:rPr lang="en-US" sz="3200" dirty="0" smtClean="0">
              <a:latin typeface="Consolas" pitchFamily="49" charset="0"/>
            </a:rPr>
            <a:t> </a:t>
          </a:r>
          <a:r>
            <a:rPr lang="en-US" sz="3200" dirty="0" err="1" smtClean="0">
              <a:latin typeface="Consolas" pitchFamily="49" charset="0"/>
            </a:rPr>
            <a:t>bidangnya</a:t>
          </a:r>
          <a:endParaRPr lang="en-US" sz="3200" dirty="0">
            <a:latin typeface="Consolas" pitchFamily="49" charset="0"/>
          </a:endParaRPr>
        </a:p>
      </dgm:t>
    </dgm:pt>
    <dgm:pt modelId="{9A218223-39AE-49FA-9861-5AE92FBF5A80}" type="parTrans" cxnId="{AA4D872D-0B30-48D7-98CA-65543881FFA0}">
      <dgm:prSet/>
      <dgm:spPr/>
      <dgm:t>
        <a:bodyPr/>
        <a:lstStyle/>
        <a:p>
          <a:endParaRPr lang="en-US"/>
        </a:p>
      </dgm:t>
    </dgm:pt>
    <dgm:pt modelId="{16E1ABC6-8F04-40EC-9B86-BB53DC9FE995}" type="sibTrans" cxnId="{AA4D872D-0B30-48D7-98CA-65543881FFA0}">
      <dgm:prSet/>
      <dgm:spPr/>
      <dgm:t>
        <a:bodyPr/>
        <a:lstStyle/>
        <a:p>
          <a:endParaRPr lang="en-US"/>
        </a:p>
      </dgm:t>
    </dgm:pt>
    <dgm:pt modelId="{2450BEDE-D890-4F41-BFB7-20A0E92D6D1D}">
      <dgm:prSet phldrT="[Text]" custT="1"/>
      <dgm:spPr/>
      <dgm:t>
        <a:bodyPr/>
        <a:lstStyle/>
        <a:p>
          <a:r>
            <a:rPr lang="en-US" sz="3200" dirty="0" err="1" smtClean="0">
              <a:latin typeface="Consolas" pitchFamily="49" charset="0"/>
            </a:rPr>
            <a:t>Mengelola</a:t>
          </a:r>
          <a:r>
            <a:rPr lang="en-US" sz="3200" dirty="0" smtClean="0">
              <a:latin typeface="Consolas" pitchFamily="49" charset="0"/>
            </a:rPr>
            <a:t> </a:t>
          </a:r>
          <a:r>
            <a:rPr lang="en-US" sz="3200" dirty="0" err="1" smtClean="0">
              <a:latin typeface="Consolas" pitchFamily="49" charset="0"/>
            </a:rPr>
            <a:t>secara</a:t>
          </a:r>
          <a:r>
            <a:rPr lang="en-US" sz="3200" dirty="0" smtClean="0">
              <a:latin typeface="Consolas" pitchFamily="49" charset="0"/>
            </a:rPr>
            <a:t> </a:t>
          </a:r>
          <a:r>
            <a:rPr lang="en-US" sz="3200" dirty="0" err="1" smtClean="0">
              <a:latin typeface="Consolas" pitchFamily="49" charset="0"/>
            </a:rPr>
            <a:t>manajemen</a:t>
          </a:r>
          <a:endParaRPr lang="en-US" sz="3200" dirty="0">
            <a:latin typeface="Consolas" pitchFamily="49" charset="0"/>
          </a:endParaRPr>
        </a:p>
      </dgm:t>
    </dgm:pt>
    <dgm:pt modelId="{145024DB-11AD-4E30-8588-68E555F24ABD}" type="parTrans" cxnId="{2A67FF90-E883-49F7-BB5E-F1AC13760537}">
      <dgm:prSet/>
      <dgm:spPr/>
      <dgm:t>
        <a:bodyPr/>
        <a:lstStyle/>
        <a:p>
          <a:endParaRPr lang="en-US"/>
        </a:p>
      </dgm:t>
    </dgm:pt>
    <dgm:pt modelId="{7749BE00-64D4-41A4-B7E4-393E14A74A64}" type="sibTrans" cxnId="{2A67FF90-E883-49F7-BB5E-F1AC13760537}">
      <dgm:prSet/>
      <dgm:spPr/>
      <dgm:t>
        <a:bodyPr/>
        <a:lstStyle/>
        <a:p>
          <a:endParaRPr lang="en-US"/>
        </a:p>
      </dgm:t>
    </dgm:pt>
    <dgm:pt modelId="{B32DF0E6-CCA3-4FE9-A77E-AF5335E70CC3}">
      <dgm:prSet phldrT="[Text]" custT="1"/>
      <dgm:spPr/>
      <dgm:t>
        <a:bodyPr/>
        <a:lstStyle/>
        <a:p>
          <a:r>
            <a:rPr lang="en-US" sz="3200" dirty="0" err="1" smtClean="0">
              <a:latin typeface="Consolas" pitchFamily="49" charset="0"/>
            </a:rPr>
            <a:t>Mengedepankan</a:t>
          </a:r>
          <a:r>
            <a:rPr lang="en-US" sz="3200" dirty="0" smtClean="0">
              <a:latin typeface="Consolas" pitchFamily="49" charset="0"/>
            </a:rPr>
            <a:t> </a:t>
          </a:r>
          <a:r>
            <a:rPr lang="en-US" sz="3200" dirty="0" err="1" smtClean="0">
              <a:latin typeface="Consolas" pitchFamily="49" charset="0"/>
            </a:rPr>
            <a:t>kepentingan</a:t>
          </a:r>
          <a:r>
            <a:rPr lang="en-US" sz="3200" dirty="0" smtClean="0">
              <a:latin typeface="Consolas" pitchFamily="49" charset="0"/>
            </a:rPr>
            <a:t> </a:t>
          </a:r>
          <a:r>
            <a:rPr lang="en-US" sz="3200" dirty="0" err="1" smtClean="0">
              <a:latin typeface="Consolas" pitchFamily="49" charset="0"/>
            </a:rPr>
            <a:t>umum</a:t>
          </a:r>
          <a:endParaRPr lang="en-US" sz="3200" dirty="0">
            <a:latin typeface="Consolas" pitchFamily="49" charset="0"/>
          </a:endParaRPr>
        </a:p>
      </dgm:t>
    </dgm:pt>
    <dgm:pt modelId="{86F6D1D4-8BDC-4983-90F9-D9772A93A1C4}" type="parTrans" cxnId="{EE2E6106-C311-4496-98C3-845505A620F2}">
      <dgm:prSet/>
      <dgm:spPr/>
      <dgm:t>
        <a:bodyPr/>
        <a:lstStyle/>
        <a:p>
          <a:endParaRPr lang="en-US"/>
        </a:p>
      </dgm:t>
    </dgm:pt>
    <dgm:pt modelId="{4532FA03-7F2B-4DBA-B16A-23D6285F6250}" type="sibTrans" cxnId="{EE2E6106-C311-4496-98C3-845505A620F2}">
      <dgm:prSet/>
      <dgm:spPr/>
      <dgm:t>
        <a:bodyPr/>
        <a:lstStyle/>
        <a:p>
          <a:endParaRPr lang="en-US"/>
        </a:p>
      </dgm:t>
    </dgm:pt>
    <dgm:pt modelId="{8125A436-0CBD-4932-A73B-BC6F4F795BB6}" type="pres">
      <dgm:prSet presAssocID="{222FC439-C3C3-4B52-B20C-28C0917E2859}" presName="Name0" presStyleCnt="0">
        <dgm:presLayoutVars>
          <dgm:dir/>
          <dgm:animLvl val="lvl"/>
          <dgm:resizeHandles val="exact"/>
        </dgm:presLayoutVars>
      </dgm:prSet>
      <dgm:spPr/>
      <dgm:t>
        <a:bodyPr/>
        <a:lstStyle/>
        <a:p>
          <a:endParaRPr lang="en-US"/>
        </a:p>
      </dgm:t>
    </dgm:pt>
    <dgm:pt modelId="{FB960719-32E9-42FF-87E8-417766F894EF}" type="pres">
      <dgm:prSet presAssocID="{F5CFDA06-A612-41B7-B1B4-5BCABC38A6B9}" presName="vertFlow" presStyleCnt="0"/>
      <dgm:spPr/>
    </dgm:pt>
    <dgm:pt modelId="{556B693F-B3E1-42A7-A4F3-2DB6BD24569B}" type="pres">
      <dgm:prSet presAssocID="{F5CFDA06-A612-41B7-B1B4-5BCABC38A6B9}" presName="header" presStyleLbl="node1" presStyleIdx="0" presStyleCnt="1"/>
      <dgm:spPr/>
      <dgm:t>
        <a:bodyPr/>
        <a:lstStyle/>
        <a:p>
          <a:endParaRPr lang="en-US"/>
        </a:p>
      </dgm:t>
    </dgm:pt>
    <dgm:pt modelId="{59AF91B9-10E1-43F8-8BFB-775A0E7A76C1}" type="pres">
      <dgm:prSet presAssocID="{145024DB-11AD-4E30-8588-68E555F24ABD}" presName="parTrans" presStyleLbl="sibTrans2D1" presStyleIdx="0" presStyleCnt="2"/>
      <dgm:spPr/>
      <dgm:t>
        <a:bodyPr/>
        <a:lstStyle/>
        <a:p>
          <a:endParaRPr lang="en-US"/>
        </a:p>
      </dgm:t>
    </dgm:pt>
    <dgm:pt modelId="{98032A5C-2655-49EE-8373-618026CF4EB2}" type="pres">
      <dgm:prSet presAssocID="{2450BEDE-D890-4F41-BFB7-20A0E92D6D1D}" presName="child" presStyleLbl="alignAccFollowNode1" presStyleIdx="0" presStyleCnt="2">
        <dgm:presLayoutVars>
          <dgm:chMax val="0"/>
          <dgm:bulletEnabled val="1"/>
        </dgm:presLayoutVars>
      </dgm:prSet>
      <dgm:spPr/>
      <dgm:t>
        <a:bodyPr/>
        <a:lstStyle/>
        <a:p>
          <a:endParaRPr lang="en-US"/>
        </a:p>
      </dgm:t>
    </dgm:pt>
    <dgm:pt modelId="{5C9C9559-8E18-48B3-986F-5C1C82A7694D}" type="pres">
      <dgm:prSet presAssocID="{7749BE00-64D4-41A4-B7E4-393E14A74A64}" presName="sibTrans" presStyleLbl="sibTrans2D1" presStyleIdx="1" presStyleCnt="2"/>
      <dgm:spPr/>
      <dgm:t>
        <a:bodyPr/>
        <a:lstStyle/>
        <a:p>
          <a:endParaRPr lang="en-US"/>
        </a:p>
      </dgm:t>
    </dgm:pt>
    <dgm:pt modelId="{0A03BB5F-1AE2-472A-AECD-2727DBE95E18}" type="pres">
      <dgm:prSet presAssocID="{B32DF0E6-CCA3-4FE9-A77E-AF5335E70CC3}" presName="child" presStyleLbl="alignAccFollowNode1" presStyleIdx="1" presStyleCnt="2">
        <dgm:presLayoutVars>
          <dgm:chMax val="0"/>
          <dgm:bulletEnabled val="1"/>
        </dgm:presLayoutVars>
      </dgm:prSet>
      <dgm:spPr/>
      <dgm:t>
        <a:bodyPr/>
        <a:lstStyle/>
        <a:p>
          <a:endParaRPr lang="en-US"/>
        </a:p>
      </dgm:t>
    </dgm:pt>
  </dgm:ptLst>
  <dgm:cxnLst>
    <dgm:cxn modelId="{14095DF6-82FB-45F9-9C86-EDB766FE58ED}" type="presOf" srcId="{B32DF0E6-CCA3-4FE9-A77E-AF5335E70CC3}" destId="{0A03BB5F-1AE2-472A-AECD-2727DBE95E18}" srcOrd="0" destOrd="0" presId="urn:microsoft.com/office/officeart/2005/8/layout/lProcess1"/>
    <dgm:cxn modelId="{313FCF30-280D-4873-B0D2-0F573ED19BA5}" type="presOf" srcId="{145024DB-11AD-4E30-8588-68E555F24ABD}" destId="{59AF91B9-10E1-43F8-8BFB-775A0E7A76C1}" srcOrd="0" destOrd="0" presId="urn:microsoft.com/office/officeart/2005/8/layout/lProcess1"/>
    <dgm:cxn modelId="{F77A9D4D-23C8-44E8-B0FC-11BA6AFF4616}" type="presOf" srcId="{F5CFDA06-A612-41B7-B1B4-5BCABC38A6B9}" destId="{556B693F-B3E1-42A7-A4F3-2DB6BD24569B}" srcOrd="0" destOrd="0" presId="urn:microsoft.com/office/officeart/2005/8/layout/lProcess1"/>
    <dgm:cxn modelId="{EE2E6106-C311-4496-98C3-845505A620F2}" srcId="{F5CFDA06-A612-41B7-B1B4-5BCABC38A6B9}" destId="{B32DF0E6-CCA3-4FE9-A77E-AF5335E70CC3}" srcOrd="1" destOrd="0" parTransId="{86F6D1D4-8BDC-4983-90F9-D9772A93A1C4}" sibTransId="{4532FA03-7F2B-4DBA-B16A-23D6285F6250}"/>
    <dgm:cxn modelId="{6EE1ECD7-00DB-4607-B39B-9F21FFE8EAE4}" type="presOf" srcId="{222FC439-C3C3-4B52-B20C-28C0917E2859}" destId="{8125A436-0CBD-4932-A73B-BC6F4F795BB6}" srcOrd="0" destOrd="0" presId="urn:microsoft.com/office/officeart/2005/8/layout/lProcess1"/>
    <dgm:cxn modelId="{81E96B07-198F-4EE8-9551-EE04BDF8E2EE}" type="presOf" srcId="{7749BE00-64D4-41A4-B7E4-393E14A74A64}" destId="{5C9C9559-8E18-48B3-986F-5C1C82A7694D}" srcOrd="0" destOrd="0" presId="urn:microsoft.com/office/officeart/2005/8/layout/lProcess1"/>
    <dgm:cxn modelId="{2A67FF90-E883-49F7-BB5E-F1AC13760537}" srcId="{F5CFDA06-A612-41B7-B1B4-5BCABC38A6B9}" destId="{2450BEDE-D890-4F41-BFB7-20A0E92D6D1D}" srcOrd="0" destOrd="0" parTransId="{145024DB-11AD-4E30-8588-68E555F24ABD}" sibTransId="{7749BE00-64D4-41A4-B7E4-393E14A74A64}"/>
    <dgm:cxn modelId="{B7B8AE3C-8C74-4628-933D-49737E9CFC38}" type="presOf" srcId="{2450BEDE-D890-4F41-BFB7-20A0E92D6D1D}" destId="{98032A5C-2655-49EE-8373-618026CF4EB2}" srcOrd="0" destOrd="0" presId="urn:microsoft.com/office/officeart/2005/8/layout/lProcess1"/>
    <dgm:cxn modelId="{AA4D872D-0B30-48D7-98CA-65543881FFA0}" srcId="{222FC439-C3C3-4B52-B20C-28C0917E2859}" destId="{F5CFDA06-A612-41B7-B1B4-5BCABC38A6B9}" srcOrd="0" destOrd="0" parTransId="{9A218223-39AE-49FA-9861-5AE92FBF5A80}" sibTransId="{16E1ABC6-8F04-40EC-9B86-BB53DC9FE995}"/>
    <dgm:cxn modelId="{611D42C0-4BEF-4CBB-A3A0-61ECAC70138C}" type="presParOf" srcId="{8125A436-0CBD-4932-A73B-BC6F4F795BB6}" destId="{FB960719-32E9-42FF-87E8-417766F894EF}" srcOrd="0" destOrd="0" presId="urn:microsoft.com/office/officeart/2005/8/layout/lProcess1"/>
    <dgm:cxn modelId="{0E994906-8219-4D49-A4B5-F7B19C8F3718}" type="presParOf" srcId="{FB960719-32E9-42FF-87E8-417766F894EF}" destId="{556B693F-B3E1-42A7-A4F3-2DB6BD24569B}" srcOrd="0" destOrd="0" presId="urn:microsoft.com/office/officeart/2005/8/layout/lProcess1"/>
    <dgm:cxn modelId="{2BDC67A1-0750-44A3-A40B-EC7BE13500F8}" type="presParOf" srcId="{FB960719-32E9-42FF-87E8-417766F894EF}" destId="{59AF91B9-10E1-43F8-8BFB-775A0E7A76C1}" srcOrd="1" destOrd="0" presId="urn:microsoft.com/office/officeart/2005/8/layout/lProcess1"/>
    <dgm:cxn modelId="{C63ED9AC-34CE-4068-A655-A1E8E31B1876}" type="presParOf" srcId="{FB960719-32E9-42FF-87E8-417766F894EF}" destId="{98032A5C-2655-49EE-8373-618026CF4EB2}" srcOrd="2" destOrd="0" presId="urn:microsoft.com/office/officeart/2005/8/layout/lProcess1"/>
    <dgm:cxn modelId="{F919D664-3E23-40F3-9E6D-BC75629329F2}" type="presParOf" srcId="{FB960719-32E9-42FF-87E8-417766F894EF}" destId="{5C9C9559-8E18-48B3-986F-5C1C82A7694D}" srcOrd="3" destOrd="0" presId="urn:microsoft.com/office/officeart/2005/8/layout/lProcess1"/>
    <dgm:cxn modelId="{0AF2E319-BE73-481A-9143-305D9DB0DE98}" type="presParOf" srcId="{FB960719-32E9-42FF-87E8-417766F894EF}" destId="{0A03BB5F-1AE2-472A-AECD-2727DBE95E18}" srcOrd="4"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6D8B73-059E-42C8-BFEE-27F7400B00D3}">
      <dsp:nvSpPr>
        <dsp:cNvPr id="0" name=""/>
        <dsp:cNvSpPr/>
      </dsp:nvSpPr>
      <dsp:spPr>
        <a:xfrm>
          <a:off x="1116" y="1943323"/>
          <a:ext cx="1828353" cy="1828353"/>
        </a:xfrm>
        <a:prstGeom prst="ellipse">
          <a:avLst/>
        </a:prstGeom>
        <a:solidFill>
          <a:schemeClr val="l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00620" tIns="20320" rIns="100620" bIns="20320" numCol="1" spcCol="1270" anchor="ctr" anchorCtr="0">
          <a:noAutofit/>
        </a:bodyPr>
        <a:lstStyle/>
        <a:p>
          <a:pPr lvl="0" algn="ctr" defTabSz="711200">
            <a:lnSpc>
              <a:spcPct val="90000"/>
            </a:lnSpc>
            <a:spcBef>
              <a:spcPct val="0"/>
            </a:spcBef>
            <a:spcAft>
              <a:spcPct val="35000"/>
            </a:spcAft>
          </a:pPr>
          <a:r>
            <a:rPr lang="en-US" sz="1600" kern="1200" dirty="0" smtClean="0">
              <a:effectLst>
                <a:glow rad="139700">
                  <a:schemeClr val="accent1">
                    <a:satMod val="175000"/>
                    <a:alpha val="40000"/>
                  </a:schemeClr>
                </a:glow>
              </a:effectLst>
              <a:latin typeface="Aharoni" pitchFamily="2" charset="-79"/>
              <a:cs typeface="Aharoni" pitchFamily="2" charset="-79"/>
            </a:rPr>
            <a:t>M. </a:t>
          </a:r>
          <a:r>
            <a:rPr lang="en-US" sz="1600" kern="1200" dirty="0" err="1" smtClean="0">
              <a:effectLst>
                <a:glow rad="139700">
                  <a:schemeClr val="accent1">
                    <a:satMod val="175000"/>
                    <a:alpha val="40000"/>
                  </a:schemeClr>
                </a:glow>
              </a:effectLst>
              <a:latin typeface="Aharoni" pitchFamily="2" charset="-79"/>
              <a:cs typeface="Aharoni" pitchFamily="2" charset="-79"/>
            </a:rPr>
            <a:t>Asif</a:t>
          </a:r>
          <a:r>
            <a:rPr lang="en-US" sz="1600" kern="1200" dirty="0" smtClean="0">
              <a:effectLst>
                <a:glow rad="139700">
                  <a:schemeClr val="accent1">
                    <a:satMod val="175000"/>
                    <a:alpha val="40000"/>
                  </a:schemeClr>
                </a:glow>
              </a:effectLst>
              <a:latin typeface="Aharoni" pitchFamily="2" charset="-79"/>
              <a:cs typeface="Aharoni" pitchFamily="2" charset="-79"/>
            </a:rPr>
            <a:t> </a:t>
          </a:r>
          <a:r>
            <a:rPr lang="en-US" sz="1600" kern="1200" dirty="0" err="1" smtClean="0">
              <a:effectLst>
                <a:glow rad="139700">
                  <a:schemeClr val="accent1">
                    <a:satMod val="175000"/>
                    <a:alpha val="40000"/>
                  </a:schemeClr>
                </a:glow>
              </a:effectLst>
              <a:latin typeface="Aharoni" pitchFamily="2" charset="-79"/>
              <a:cs typeface="Aharoni" pitchFamily="2" charset="-79"/>
            </a:rPr>
            <a:t>Nur</a:t>
          </a:r>
          <a:r>
            <a:rPr lang="en-US" sz="1600" kern="1200" dirty="0" smtClean="0">
              <a:effectLst>
                <a:glow rad="139700">
                  <a:schemeClr val="accent1">
                    <a:satMod val="175000"/>
                    <a:alpha val="40000"/>
                  </a:schemeClr>
                </a:glow>
              </a:effectLst>
              <a:latin typeface="Aharoni" pitchFamily="2" charset="-79"/>
              <a:cs typeface="Aharoni" pitchFamily="2" charset="-79"/>
            </a:rPr>
            <a:t> </a:t>
          </a:r>
          <a:r>
            <a:rPr lang="en-US" sz="1600" kern="1200" dirty="0" err="1" smtClean="0">
              <a:effectLst>
                <a:glow rad="139700">
                  <a:schemeClr val="accent1">
                    <a:satMod val="175000"/>
                    <a:alpha val="40000"/>
                  </a:schemeClr>
                </a:glow>
              </a:effectLst>
              <a:latin typeface="Aharoni" pitchFamily="2" charset="-79"/>
              <a:cs typeface="Aharoni" pitchFamily="2" charset="-79"/>
            </a:rPr>
            <a:t>Fauzi</a:t>
          </a:r>
          <a:r>
            <a:rPr lang="en-US" sz="1600" kern="1200" dirty="0" smtClean="0">
              <a:effectLst>
                <a:glow rad="139700">
                  <a:schemeClr val="accent1">
                    <a:satMod val="175000"/>
                    <a:alpha val="40000"/>
                  </a:schemeClr>
                </a:glow>
              </a:effectLst>
              <a:latin typeface="Aharoni" pitchFamily="2" charset="-79"/>
              <a:cs typeface="Aharoni" pitchFamily="2" charset="-79"/>
            </a:rPr>
            <a:t> (074674252)</a:t>
          </a:r>
        </a:p>
      </dsp:txBody>
      <dsp:txXfrm>
        <a:off x="268872" y="2211079"/>
        <a:ext cx="1292841" cy="1292841"/>
      </dsp:txXfrm>
    </dsp:sp>
    <dsp:sp modelId="{720F76EC-6EF0-4C28-A577-2C6F5D50B28B}">
      <dsp:nvSpPr>
        <dsp:cNvPr id="0" name=""/>
        <dsp:cNvSpPr/>
      </dsp:nvSpPr>
      <dsp:spPr>
        <a:xfrm>
          <a:off x="1463799" y="1943323"/>
          <a:ext cx="1828353" cy="1828353"/>
        </a:xfrm>
        <a:prstGeom prst="ellipse">
          <a:avLst/>
        </a:prstGeom>
        <a:solidFill>
          <a:schemeClr val="l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00620" tIns="22860" rIns="100620" bIns="22860" numCol="1" spcCol="1270" anchor="ctr" anchorCtr="0">
          <a:noAutofit/>
        </a:bodyPr>
        <a:lstStyle/>
        <a:p>
          <a:pPr lvl="0" algn="ctr" defTabSz="800100">
            <a:lnSpc>
              <a:spcPct val="90000"/>
            </a:lnSpc>
            <a:spcBef>
              <a:spcPct val="0"/>
            </a:spcBef>
            <a:spcAft>
              <a:spcPct val="35000"/>
            </a:spcAft>
          </a:pPr>
          <a:r>
            <a:rPr lang="en-US" sz="1800" kern="1200" dirty="0" smtClean="0">
              <a:effectLst>
                <a:glow rad="139700">
                  <a:schemeClr val="accent2">
                    <a:satMod val="175000"/>
                    <a:alpha val="40000"/>
                  </a:schemeClr>
                </a:glow>
              </a:effectLst>
              <a:latin typeface="Aharoni" pitchFamily="2" charset="-79"/>
              <a:cs typeface="Aharoni" pitchFamily="2" charset="-79"/>
            </a:rPr>
            <a:t>Stephanie Regina (094674238)</a:t>
          </a:r>
          <a:endParaRPr lang="en-US" sz="1800" kern="1200" dirty="0">
            <a:effectLst>
              <a:glow rad="139700">
                <a:schemeClr val="accent2">
                  <a:satMod val="175000"/>
                  <a:alpha val="40000"/>
                </a:schemeClr>
              </a:glow>
            </a:effectLst>
            <a:latin typeface="Aharoni" pitchFamily="2" charset="-79"/>
            <a:cs typeface="Aharoni" pitchFamily="2" charset="-79"/>
          </a:endParaRPr>
        </a:p>
      </dsp:txBody>
      <dsp:txXfrm>
        <a:off x="1731555" y="2211079"/>
        <a:ext cx="1292841" cy="1292841"/>
      </dsp:txXfrm>
    </dsp:sp>
    <dsp:sp modelId="{30145196-8DEE-41A2-A11B-7CB63A996356}">
      <dsp:nvSpPr>
        <dsp:cNvPr id="0" name=""/>
        <dsp:cNvSpPr/>
      </dsp:nvSpPr>
      <dsp:spPr>
        <a:xfrm>
          <a:off x="2926481" y="1943323"/>
          <a:ext cx="1828353" cy="1828353"/>
        </a:xfrm>
        <a:prstGeom prst="ellipse">
          <a:avLst/>
        </a:prstGeom>
        <a:solidFill>
          <a:schemeClr val="l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00620" tIns="20320" rIns="100620" bIns="20320" numCol="1" spcCol="1270" anchor="ctr" anchorCtr="0">
          <a:noAutofit/>
        </a:bodyPr>
        <a:lstStyle/>
        <a:p>
          <a:pPr lvl="0" algn="ctr" defTabSz="711200">
            <a:lnSpc>
              <a:spcPct val="90000"/>
            </a:lnSpc>
            <a:spcBef>
              <a:spcPct val="0"/>
            </a:spcBef>
            <a:spcAft>
              <a:spcPct val="35000"/>
            </a:spcAft>
          </a:pPr>
          <a:r>
            <a:rPr lang="en-US" sz="1600" kern="1200" dirty="0" err="1" smtClean="0">
              <a:effectLst>
                <a:glow rad="139700">
                  <a:schemeClr val="accent3">
                    <a:satMod val="175000"/>
                    <a:alpha val="40000"/>
                  </a:schemeClr>
                </a:glow>
              </a:effectLst>
              <a:latin typeface="Aharoni" pitchFamily="2" charset="-79"/>
              <a:cs typeface="Aharoni" pitchFamily="2" charset="-79"/>
            </a:rPr>
            <a:t>Winda</a:t>
          </a:r>
          <a:r>
            <a:rPr lang="en-US" sz="1600" kern="1200" dirty="0" smtClean="0">
              <a:effectLst>
                <a:glow rad="139700">
                  <a:schemeClr val="accent3">
                    <a:satMod val="175000"/>
                    <a:alpha val="40000"/>
                  </a:schemeClr>
                </a:glow>
              </a:effectLst>
              <a:latin typeface="Aharoni" pitchFamily="2" charset="-79"/>
              <a:cs typeface="Aharoni" pitchFamily="2" charset="-79"/>
            </a:rPr>
            <a:t> </a:t>
          </a:r>
          <a:r>
            <a:rPr lang="en-US" sz="1600" kern="1200" dirty="0" err="1" smtClean="0">
              <a:effectLst>
                <a:glow rad="139700">
                  <a:schemeClr val="accent3">
                    <a:satMod val="175000"/>
                    <a:alpha val="40000"/>
                  </a:schemeClr>
                </a:glow>
              </a:effectLst>
              <a:latin typeface="Aharoni" pitchFamily="2" charset="-79"/>
              <a:cs typeface="Aharoni" pitchFamily="2" charset="-79"/>
            </a:rPr>
            <a:t>Yuni</a:t>
          </a:r>
          <a:r>
            <a:rPr lang="en-US" sz="1600" kern="1200" dirty="0" smtClean="0">
              <a:effectLst>
                <a:glow rad="139700">
                  <a:schemeClr val="accent3">
                    <a:satMod val="175000"/>
                    <a:alpha val="40000"/>
                  </a:schemeClr>
                </a:glow>
              </a:effectLst>
              <a:latin typeface="Aharoni" pitchFamily="2" charset="-79"/>
              <a:cs typeface="Aharoni" pitchFamily="2" charset="-79"/>
            </a:rPr>
            <a:t> A. (094674240)</a:t>
          </a:r>
          <a:endParaRPr lang="en-US" sz="1600" kern="1200" dirty="0">
            <a:effectLst>
              <a:glow rad="139700">
                <a:schemeClr val="accent3">
                  <a:satMod val="175000"/>
                  <a:alpha val="40000"/>
                </a:schemeClr>
              </a:glow>
            </a:effectLst>
            <a:latin typeface="Aharoni" pitchFamily="2" charset="-79"/>
            <a:cs typeface="Aharoni" pitchFamily="2" charset="-79"/>
          </a:endParaRPr>
        </a:p>
      </dsp:txBody>
      <dsp:txXfrm>
        <a:off x="3194237" y="2211079"/>
        <a:ext cx="1292841" cy="1292841"/>
      </dsp:txXfrm>
    </dsp:sp>
    <dsp:sp modelId="{F375BDDC-5D63-4F74-BB40-4B3AA0548E0E}">
      <dsp:nvSpPr>
        <dsp:cNvPr id="0" name=""/>
        <dsp:cNvSpPr/>
      </dsp:nvSpPr>
      <dsp:spPr>
        <a:xfrm>
          <a:off x="4419599" y="1943323"/>
          <a:ext cx="1828353" cy="1828353"/>
        </a:xfrm>
        <a:prstGeom prst="ellipse">
          <a:avLst/>
        </a:prstGeom>
        <a:solidFill>
          <a:schemeClr val="l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00620" tIns="20320" rIns="100620" bIns="20320" numCol="1" spcCol="1270" anchor="ctr" anchorCtr="0">
          <a:noAutofit/>
        </a:bodyPr>
        <a:lstStyle/>
        <a:p>
          <a:pPr lvl="0" algn="ctr" defTabSz="711200">
            <a:lnSpc>
              <a:spcPct val="90000"/>
            </a:lnSpc>
            <a:spcBef>
              <a:spcPct val="0"/>
            </a:spcBef>
            <a:spcAft>
              <a:spcPct val="35000"/>
            </a:spcAft>
          </a:pPr>
          <a:r>
            <a:rPr lang="en-US" sz="1600" kern="1200" dirty="0" err="1" smtClean="0">
              <a:effectLst>
                <a:glow rad="139700">
                  <a:schemeClr val="accent4">
                    <a:satMod val="175000"/>
                    <a:alpha val="40000"/>
                  </a:schemeClr>
                </a:glow>
              </a:effectLst>
              <a:latin typeface="Aharoni" pitchFamily="2" charset="-79"/>
              <a:cs typeface="Aharoni" pitchFamily="2" charset="-79"/>
            </a:rPr>
            <a:t>Rizka</a:t>
          </a:r>
          <a:r>
            <a:rPr lang="en-US" sz="1600" kern="1200" dirty="0" smtClean="0">
              <a:effectLst>
                <a:glow rad="139700">
                  <a:schemeClr val="accent4">
                    <a:satMod val="175000"/>
                    <a:alpha val="40000"/>
                  </a:schemeClr>
                </a:glow>
              </a:effectLst>
              <a:latin typeface="Aharoni" pitchFamily="2" charset="-79"/>
              <a:cs typeface="Aharoni" pitchFamily="2" charset="-79"/>
            </a:rPr>
            <a:t> </a:t>
          </a:r>
          <a:r>
            <a:rPr lang="en-US" sz="1600" kern="1200" dirty="0" err="1" smtClean="0">
              <a:effectLst>
                <a:glow rad="139700">
                  <a:schemeClr val="accent4">
                    <a:satMod val="175000"/>
                    <a:alpha val="40000"/>
                  </a:schemeClr>
                </a:glow>
              </a:effectLst>
              <a:latin typeface="Aharoni" pitchFamily="2" charset="-79"/>
              <a:cs typeface="Aharoni" pitchFamily="2" charset="-79"/>
            </a:rPr>
            <a:t>Nur</a:t>
          </a:r>
          <a:r>
            <a:rPr lang="en-US" sz="1600" kern="1200" dirty="0" smtClean="0">
              <a:effectLst>
                <a:glow rad="139700">
                  <a:schemeClr val="accent4">
                    <a:satMod val="175000"/>
                    <a:alpha val="40000"/>
                  </a:schemeClr>
                </a:glow>
              </a:effectLst>
              <a:latin typeface="Aharoni" pitchFamily="2" charset="-79"/>
              <a:cs typeface="Aharoni" pitchFamily="2" charset="-79"/>
            </a:rPr>
            <a:t> A. (094674242)</a:t>
          </a:r>
          <a:endParaRPr lang="en-US" sz="1600" kern="1200" dirty="0">
            <a:effectLst>
              <a:glow rad="139700">
                <a:schemeClr val="accent4">
                  <a:satMod val="175000"/>
                  <a:alpha val="40000"/>
                </a:schemeClr>
              </a:glow>
            </a:effectLst>
            <a:latin typeface="Aharoni" pitchFamily="2" charset="-79"/>
            <a:cs typeface="Aharoni" pitchFamily="2" charset="-79"/>
          </a:endParaRPr>
        </a:p>
      </dsp:txBody>
      <dsp:txXfrm>
        <a:off x="4687355" y="2211079"/>
        <a:ext cx="1292841" cy="1292841"/>
      </dsp:txXfrm>
    </dsp:sp>
    <dsp:sp modelId="{B90DFAA7-AB8C-4482-9A26-E580D8E997AE}">
      <dsp:nvSpPr>
        <dsp:cNvPr id="0" name=""/>
        <dsp:cNvSpPr/>
      </dsp:nvSpPr>
      <dsp:spPr>
        <a:xfrm>
          <a:off x="5851847" y="1943323"/>
          <a:ext cx="1828353" cy="1828353"/>
        </a:xfrm>
        <a:prstGeom prst="ellipse">
          <a:avLst/>
        </a:prstGeom>
        <a:solidFill>
          <a:schemeClr val="l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00620" tIns="20320" rIns="100620" bIns="20320" numCol="1" spcCol="1270" anchor="ctr" anchorCtr="0">
          <a:noAutofit/>
        </a:bodyPr>
        <a:lstStyle/>
        <a:p>
          <a:pPr lvl="0" algn="ctr" defTabSz="711200">
            <a:lnSpc>
              <a:spcPct val="90000"/>
            </a:lnSpc>
            <a:spcBef>
              <a:spcPct val="0"/>
            </a:spcBef>
            <a:spcAft>
              <a:spcPct val="35000"/>
            </a:spcAft>
          </a:pPr>
          <a:r>
            <a:rPr lang="en-US" sz="1600" kern="1200" dirty="0" smtClean="0">
              <a:effectLst>
                <a:glow rad="139700">
                  <a:schemeClr val="accent6">
                    <a:satMod val="175000"/>
                    <a:alpha val="40000"/>
                  </a:schemeClr>
                </a:glow>
              </a:effectLst>
              <a:latin typeface="Aharoni" pitchFamily="2" charset="-79"/>
              <a:cs typeface="Aharoni" pitchFamily="2" charset="-79"/>
            </a:rPr>
            <a:t>M. Faisal </a:t>
          </a:r>
          <a:r>
            <a:rPr lang="en-US" sz="1600" kern="1200" dirty="0" err="1" smtClean="0">
              <a:effectLst>
                <a:glow rad="139700">
                  <a:schemeClr val="accent6">
                    <a:satMod val="175000"/>
                    <a:alpha val="40000"/>
                  </a:schemeClr>
                </a:glow>
              </a:effectLst>
              <a:latin typeface="Aharoni" pitchFamily="2" charset="-79"/>
              <a:cs typeface="Aharoni" pitchFamily="2" charset="-79"/>
            </a:rPr>
            <a:t>Rizki</a:t>
          </a:r>
          <a:r>
            <a:rPr lang="en-US" sz="1600" kern="1200" dirty="0" smtClean="0">
              <a:effectLst>
                <a:glow rad="139700">
                  <a:schemeClr val="accent6">
                    <a:satMod val="175000"/>
                    <a:alpha val="40000"/>
                  </a:schemeClr>
                </a:glow>
              </a:effectLst>
              <a:latin typeface="Aharoni" pitchFamily="2" charset="-79"/>
              <a:cs typeface="Aharoni" pitchFamily="2" charset="-79"/>
            </a:rPr>
            <a:t> A. (09467424)</a:t>
          </a:r>
          <a:endParaRPr lang="en-US" sz="1600" kern="1200" dirty="0">
            <a:effectLst>
              <a:glow rad="139700">
                <a:schemeClr val="accent6">
                  <a:satMod val="175000"/>
                  <a:alpha val="40000"/>
                </a:schemeClr>
              </a:glow>
            </a:effectLst>
            <a:latin typeface="Aharoni" pitchFamily="2" charset="-79"/>
            <a:cs typeface="Aharoni" pitchFamily="2" charset="-79"/>
          </a:endParaRPr>
        </a:p>
      </dsp:txBody>
      <dsp:txXfrm>
        <a:off x="6119603" y="2211079"/>
        <a:ext cx="1292841" cy="1292841"/>
      </dsp:txXfrm>
    </dsp:sp>
    <dsp:sp modelId="{59898DED-569C-4C91-8C30-8D3E42A3F010}">
      <dsp:nvSpPr>
        <dsp:cNvPr id="0" name=""/>
        <dsp:cNvSpPr/>
      </dsp:nvSpPr>
      <dsp:spPr>
        <a:xfrm>
          <a:off x="7314530" y="1943323"/>
          <a:ext cx="1828353" cy="1828353"/>
        </a:xfrm>
        <a:prstGeom prst="ellipse">
          <a:avLst/>
        </a:prstGeom>
        <a:solidFill>
          <a:schemeClr val="l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00620" tIns="20320" rIns="100620" bIns="20320" numCol="1" spcCol="1270" anchor="ctr" anchorCtr="0">
          <a:noAutofit/>
        </a:bodyPr>
        <a:lstStyle/>
        <a:p>
          <a:pPr lvl="0" algn="ctr" defTabSz="711200">
            <a:lnSpc>
              <a:spcPct val="90000"/>
            </a:lnSpc>
            <a:spcBef>
              <a:spcPct val="0"/>
            </a:spcBef>
            <a:spcAft>
              <a:spcPct val="35000"/>
            </a:spcAft>
          </a:pPr>
          <a:r>
            <a:rPr lang="en-US" sz="1600" kern="1200" dirty="0" smtClean="0">
              <a:effectLst>
                <a:glow rad="101600">
                  <a:srgbClr val="00B0F0">
                    <a:alpha val="60000"/>
                  </a:srgbClr>
                </a:glow>
              </a:effectLst>
              <a:latin typeface="Aharoni" pitchFamily="2" charset="-79"/>
              <a:cs typeface="Aharoni" pitchFamily="2" charset="-79"/>
            </a:rPr>
            <a:t>Era Tama S.M</a:t>
          </a:r>
        </a:p>
        <a:p>
          <a:pPr lvl="0" algn="ctr" defTabSz="711200">
            <a:lnSpc>
              <a:spcPct val="90000"/>
            </a:lnSpc>
            <a:spcBef>
              <a:spcPct val="0"/>
            </a:spcBef>
            <a:spcAft>
              <a:spcPct val="35000"/>
            </a:spcAft>
          </a:pPr>
          <a:r>
            <a:rPr lang="en-US" sz="1600" kern="1200" dirty="0" smtClean="0">
              <a:effectLst>
                <a:glow rad="101600">
                  <a:srgbClr val="00B0F0">
                    <a:alpha val="60000"/>
                  </a:srgbClr>
                </a:glow>
              </a:effectLst>
              <a:latin typeface="Aharoni" pitchFamily="2" charset="-79"/>
              <a:cs typeface="Aharoni" pitchFamily="2" charset="-79"/>
            </a:rPr>
            <a:t>(094674247)</a:t>
          </a:r>
          <a:endParaRPr lang="en-US" sz="1600" kern="1200" dirty="0">
            <a:effectLst>
              <a:glow rad="101600">
                <a:srgbClr val="00B0F0">
                  <a:alpha val="60000"/>
                </a:srgbClr>
              </a:glow>
            </a:effectLst>
            <a:latin typeface="Aharoni" pitchFamily="2" charset="-79"/>
            <a:cs typeface="Aharoni" pitchFamily="2" charset="-79"/>
          </a:endParaRPr>
        </a:p>
      </dsp:txBody>
      <dsp:txXfrm>
        <a:off x="7582286" y="2211079"/>
        <a:ext cx="1292841" cy="129284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AC63A-F6E9-4755-9C9B-B8F2D6DB47DE}">
      <dsp:nvSpPr>
        <dsp:cNvPr id="0" name=""/>
        <dsp:cNvSpPr/>
      </dsp:nvSpPr>
      <dsp:spPr>
        <a:xfrm>
          <a:off x="572616" y="510"/>
          <a:ext cx="7541567" cy="4524940"/>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err="1" smtClean="0"/>
            <a:t>Diharapkan</a:t>
          </a:r>
          <a:r>
            <a:rPr lang="en-US" sz="2700" kern="1200" dirty="0" smtClean="0"/>
            <a:t> </a:t>
          </a:r>
          <a:r>
            <a:rPr lang="en-US" sz="2700" kern="1200" dirty="0" err="1" smtClean="0"/>
            <a:t>Kebun</a:t>
          </a:r>
          <a:r>
            <a:rPr lang="en-US" sz="2700" kern="1200" dirty="0" smtClean="0"/>
            <a:t> </a:t>
          </a:r>
          <a:r>
            <a:rPr lang="en-US" sz="2700" kern="1200" dirty="0" err="1" smtClean="0"/>
            <a:t>Binatang</a:t>
          </a:r>
          <a:r>
            <a:rPr lang="en-US" sz="2700" kern="1200" dirty="0" smtClean="0"/>
            <a:t> Surabaya yang </a:t>
          </a:r>
          <a:r>
            <a:rPr lang="en-US" sz="2700" kern="1200" dirty="0" err="1" smtClean="0"/>
            <a:t>dahulunya</a:t>
          </a:r>
          <a:r>
            <a:rPr lang="en-US" sz="2700" kern="1200" dirty="0" smtClean="0"/>
            <a:t> </a:t>
          </a:r>
          <a:r>
            <a:rPr lang="en-US" sz="2700" kern="1200" dirty="0" err="1" smtClean="0"/>
            <a:t>hanya</a:t>
          </a:r>
          <a:r>
            <a:rPr lang="en-US" sz="2700" kern="1200" dirty="0" smtClean="0"/>
            <a:t> </a:t>
          </a:r>
          <a:r>
            <a:rPr lang="en-US" sz="2700" kern="1200" dirty="0" err="1" smtClean="0"/>
            <a:t>sekedar</a:t>
          </a:r>
          <a:r>
            <a:rPr lang="en-US" sz="2700" kern="1200" dirty="0" smtClean="0"/>
            <a:t> </a:t>
          </a:r>
          <a:r>
            <a:rPr lang="en-US" sz="2700" kern="1200" dirty="0" err="1" smtClean="0"/>
            <a:t>untuk</a:t>
          </a:r>
          <a:r>
            <a:rPr lang="en-US" sz="2700" kern="1200" dirty="0" smtClean="0"/>
            <a:t> </a:t>
          </a:r>
          <a:r>
            <a:rPr lang="en-US" sz="2700" kern="1200" dirty="0" err="1" smtClean="0"/>
            <a:t>tempat</a:t>
          </a:r>
          <a:r>
            <a:rPr lang="en-US" sz="2700" kern="1200" dirty="0" smtClean="0"/>
            <a:t> </a:t>
          </a:r>
          <a:r>
            <a:rPr lang="en-US" sz="2700" kern="1200" dirty="0" err="1" smtClean="0"/>
            <a:t>rekreasi</a:t>
          </a:r>
          <a:r>
            <a:rPr lang="en-US" sz="2700" kern="1200" dirty="0" smtClean="0"/>
            <a:t> </a:t>
          </a:r>
          <a:r>
            <a:rPr lang="en-US" sz="2700" kern="1200" dirty="0" err="1" smtClean="0"/>
            <a:t>telah</a:t>
          </a:r>
          <a:r>
            <a:rPr lang="en-US" sz="2700" kern="1200" dirty="0" smtClean="0"/>
            <a:t> </a:t>
          </a:r>
          <a:r>
            <a:rPr lang="en-US" sz="2700" kern="1200" dirty="0" err="1" smtClean="0"/>
            <a:t>dikembangkan</a:t>
          </a:r>
          <a:r>
            <a:rPr lang="en-US" sz="2700" kern="1200" dirty="0" smtClean="0"/>
            <a:t> </a:t>
          </a:r>
          <a:r>
            <a:rPr lang="en-US" sz="2700" kern="1200" dirty="0" err="1" smtClean="0"/>
            <a:t>fungsinya</a:t>
          </a:r>
          <a:r>
            <a:rPr lang="en-US" sz="2700" kern="1200" dirty="0" smtClean="0"/>
            <a:t> </a:t>
          </a:r>
          <a:r>
            <a:rPr lang="en-US" sz="2700" kern="1200" dirty="0" err="1" smtClean="0"/>
            <a:t>menjadi</a:t>
          </a:r>
          <a:r>
            <a:rPr lang="en-US" sz="2700" kern="1200" dirty="0" smtClean="0"/>
            <a:t> </a:t>
          </a:r>
          <a:r>
            <a:rPr lang="en-US" sz="2700" kern="1200" dirty="0" err="1" smtClean="0"/>
            <a:t>sarana</a:t>
          </a:r>
          <a:r>
            <a:rPr lang="en-US" sz="2700" kern="1200" dirty="0" smtClean="0"/>
            <a:t> </a:t>
          </a:r>
          <a:r>
            <a:rPr lang="en-US" sz="2700" kern="1200" dirty="0" err="1" smtClean="0"/>
            <a:t>perlindungan</a:t>
          </a:r>
          <a:r>
            <a:rPr lang="en-US" sz="2700" kern="1200" dirty="0" smtClean="0"/>
            <a:t> </a:t>
          </a:r>
          <a:r>
            <a:rPr lang="en-US" sz="2700" kern="1200" dirty="0" err="1" smtClean="0"/>
            <a:t>dan</a:t>
          </a:r>
          <a:r>
            <a:rPr lang="en-US" sz="2700" kern="1200" dirty="0" smtClean="0"/>
            <a:t> </a:t>
          </a:r>
          <a:r>
            <a:rPr lang="en-US" sz="2700" kern="1200" dirty="0" err="1" smtClean="0"/>
            <a:t>pelestarian</a:t>
          </a:r>
          <a:r>
            <a:rPr lang="en-US" sz="2700" kern="1200" dirty="0" smtClean="0"/>
            <a:t>, </a:t>
          </a:r>
          <a:r>
            <a:rPr lang="en-US" sz="2700" kern="1200" dirty="0" err="1" smtClean="0"/>
            <a:t>pendidikan</a:t>
          </a:r>
          <a:r>
            <a:rPr lang="en-US" sz="2700" kern="1200" dirty="0" smtClean="0"/>
            <a:t>, </a:t>
          </a:r>
          <a:r>
            <a:rPr lang="en-US" sz="2700" kern="1200" dirty="0" err="1" smtClean="0"/>
            <a:t>penelitian</a:t>
          </a:r>
          <a:r>
            <a:rPr lang="en-US" sz="2700" kern="1200" dirty="0" smtClean="0"/>
            <a:t>, </a:t>
          </a:r>
          <a:r>
            <a:rPr lang="en-US" sz="2700" kern="1200" dirty="0" err="1" smtClean="0"/>
            <a:t>dan</a:t>
          </a:r>
          <a:r>
            <a:rPr lang="en-US" sz="2700" kern="1200" dirty="0" smtClean="0"/>
            <a:t> </a:t>
          </a:r>
          <a:r>
            <a:rPr lang="en-US" sz="2700" kern="1200" dirty="0" err="1" smtClean="0"/>
            <a:t>rekreasi</a:t>
          </a:r>
          <a:r>
            <a:rPr lang="en-US" sz="2700" kern="1200" dirty="0" smtClean="0"/>
            <a:t>. </a:t>
          </a:r>
          <a:r>
            <a:rPr lang="en-US" sz="2700" kern="1200" dirty="0" err="1" smtClean="0"/>
            <a:t>Perkembangan</a:t>
          </a:r>
          <a:r>
            <a:rPr lang="en-US" sz="2700" kern="1200" dirty="0" smtClean="0"/>
            <a:t> </a:t>
          </a:r>
          <a:r>
            <a:rPr lang="en-US" sz="2700" kern="1200" dirty="0" err="1" smtClean="0"/>
            <a:t>Kebun</a:t>
          </a:r>
          <a:r>
            <a:rPr lang="en-US" sz="2700" kern="1200" dirty="0" smtClean="0"/>
            <a:t> </a:t>
          </a:r>
          <a:r>
            <a:rPr lang="en-US" sz="2700" kern="1200" dirty="0" err="1" smtClean="0"/>
            <a:t>Binatang</a:t>
          </a:r>
          <a:r>
            <a:rPr lang="en-US" sz="2700" kern="1200" dirty="0" smtClean="0"/>
            <a:t> Surabaya </a:t>
          </a:r>
          <a:r>
            <a:rPr lang="en-US" sz="2700" kern="1200" dirty="0" err="1" smtClean="0"/>
            <a:t>sangat</a:t>
          </a:r>
          <a:r>
            <a:rPr lang="en-US" sz="2700" kern="1200" dirty="0" smtClean="0"/>
            <a:t> </a:t>
          </a:r>
          <a:r>
            <a:rPr lang="en-US" sz="2700" kern="1200" dirty="0" err="1" smtClean="0"/>
            <a:t>baik</a:t>
          </a:r>
          <a:r>
            <a:rPr lang="en-US" sz="2700" kern="1200" dirty="0" smtClean="0"/>
            <a:t> </a:t>
          </a:r>
          <a:r>
            <a:rPr lang="en-US" sz="2700" kern="1200" dirty="0" err="1" smtClean="0"/>
            <a:t>dan</a:t>
          </a:r>
          <a:r>
            <a:rPr lang="en-US" sz="2700" kern="1200" dirty="0" smtClean="0"/>
            <a:t> </a:t>
          </a:r>
          <a:r>
            <a:rPr lang="en-US" sz="2700" kern="1200" dirty="0" err="1" smtClean="0"/>
            <a:t>pantas</a:t>
          </a:r>
          <a:r>
            <a:rPr lang="en-US" sz="2700" kern="1200" dirty="0" smtClean="0"/>
            <a:t> </a:t>
          </a:r>
          <a:r>
            <a:rPr lang="en-US" sz="2700" kern="1200" dirty="0" err="1" smtClean="0"/>
            <a:t>untuk</a:t>
          </a:r>
          <a:r>
            <a:rPr lang="en-US" sz="2700" kern="1200" dirty="0" smtClean="0"/>
            <a:t> </a:t>
          </a:r>
          <a:r>
            <a:rPr lang="en-US" sz="2700" kern="1200" dirty="0" err="1" smtClean="0"/>
            <a:t>dibanggakan</a:t>
          </a:r>
          <a:r>
            <a:rPr lang="en-US" sz="2700" kern="1200" dirty="0" smtClean="0"/>
            <a:t> </a:t>
          </a:r>
          <a:r>
            <a:rPr lang="en-US" sz="2700" kern="1200" dirty="0" err="1" smtClean="0"/>
            <a:t>sebagai</a:t>
          </a:r>
          <a:r>
            <a:rPr lang="en-US" sz="2700" kern="1200" dirty="0" smtClean="0"/>
            <a:t> </a:t>
          </a:r>
          <a:r>
            <a:rPr lang="en-US" sz="2700" kern="1200" dirty="0" err="1" smtClean="0"/>
            <a:t>obyek</a:t>
          </a:r>
          <a:r>
            <a:rPr lang="en-US" sz="2700" kern="1200" dirty="0" smtClean="0"/>
            <a:t> </a:t>
          </a:r>
          <a:r>
            <a:rPr lang="en-US" sz="2700" kern="1200" dirty="0" err="1" smtClean="0"/>
            <a:t>wisata</a:t>
          </a:r>
          <a:r>
            <a:rPr lang="en-US" sz="2700" kern="1200" dirty="0" smtClean="0"/>
            <a:t> </a:t>
          </a:r>
          <a:r>
            <a:rPr lang="en-US" sz="2700" kern="1200" dirty="0" err="1" smtClean="0"/>
            <a:t>di</a:t>
          </a:r>
          <a:r>
            <a:rPr lang="en-US" sz="2700" kern="1200" dirty="0" smtClean="0"/>
            <a:t> </a:t>
          </a:r>
          <a:r>
            <a:rPr lang="en-US" sz="2700" kern="1200" dirty="0" err="1" smtClean="0"/>
            <a:t>Jawa</a:t>
          </a:r>
          <a:r>
            <a:rPr lang="en-US" sz="2700" kern="1200" dirty="0" smtClean="0"/>
            <a:t> </a:t>
          </a:r>
          <a:r>
            <a:rPr lang="en-US" sz="2700" kern="1200" dirty="0" err="1" smtClean="0"/>
            <a:t>Timur</a:t>
          </a:r>
          <a:r>
            <a:rPr lang="en-US" sz="2700" kern="1200" dirty="0" smtClean="0"/>
            <a:t> </a:t>
          </a:r>
          <a:r>
            <a:rPr lang="en-US" sz="2700" kern="1200" dirty="0" err="1" smtClean="0"/>
            <a:t>khususnya</a:t>
          </a:r>
          <a:r>
            <a:rPr lang="en-US" sz="2700" kern="1200" dirty="0" smtClean="0"/>
            <a:t> Surabaya. </a:t>
          </a:r>
          <a:r>
            <a:rPr lang="en-US" sz="2700" kern="1200" dirty="0" err="1" smtClean="0"/>
            <a:t>Oleh</a:t>
          </a:r>
          <a:r>
            <a:rPr lang="en-US" sz="2700" kern="1200" dirty="0" smtClean="0"/>
            <a:t> </a:t>
          </a:r>
          <a:r>
            <a:rPr lang="en-US" sz="2700" kern="1200" dirty="0" err="1" smtClean="0"/>
            <a:t>karenanya</a:t>
          </a:r>
          <a:r>
            <a:rPr lang="en-US" sz="2700" kern="1200" dirty="0" smtClean="0"/>
            <a:t> </a:t>
          </a:r>
          <a:r>
            <a:rPr lang="en-US" sz="2700" kern="1200" dirty="0" err="1" smtClean="0"/>
            <a:t>dalam</a:t>
          </a:r>
          <a:r>
            <a:rPr lang="en-US" sz="2700" kern="1200" dirty="0" smtClean="0"/>
            <a:t> </a:t>
          </a:r>
          <a:r>
            <a:rPr lang="en-US" sz="2700" kern="1200" dirty="0" err="1" smtClean="0"/>
            <a:t>pengelolaannya</a:t>
          </a:r>
          <a:r>
            <a:rPr lang="en-US" sz="2700" kern="1200" dirty="0" smtClean="0"/>
            <a:t> </a:t>
          </a:r>
          <a:r>
            <a:rPr lang="en-US" sz="2700" kern="1200" dirty="0" err="1" smtClean="0"/>
            <a:t>harus</a:t>
          </a:r>
          <a:r>
            <a:rPr lang="en-US" sz="2700" kern="1200" dirty="0" smtClean="0"/>
            <a:t> </a:t>
          </a:r>
          <a:r>
            <a:rPr lang="en-US" sz="2700" kern="1200" dirty="0" err="1" smtClean="0"/>
            <a:t>benar-benar</a:t>
          </a:r>
          <a:r>
            <a:rPr lang="en-US" sz="2700" kern="1200" dirty="0" smtClean="0"/>
            <a:t> </a:t>
          </a:r>
          <a:r>
            <a:rPr lang="en-US" sz="2700" kern="1200" dirty="0" err="1" smtClean="0"/>
            <a:t>mengedepankan</a:t>
          </a:r>
          <a:r>
            <a:rPr lang="en-US" sz="2700" kern="1200" dirty="0" smtClean="0"/>
            <a:t> </a:t>
          </a:r>
          <a:r>
            <a:rPr lang="en-US" sz="2700" kern="1200" dirty="0" err="1" smtClean="0"/>
            <a:t>kepentingan</a:t>
          </a:r>
          <a:r>
            <a:rPr lang="en-US" sz="2700" kern="1200" dirty="0" smtClean="0"/>
            <a:t> </a:t>
          </a:r>
          <a:r>
            <a:rPr lang="en-US" sz="2700" kern="1200" dirty="0" err="1" smtClean="0"/>
            <a:t>umum</a:t>
          </a:r>
          <a:r>
            <a:rPr lang="en-US" sz="2700" kern="1200" dirty="0" smtClean="0"/>
            <a:t> </a:t>
          </a:r>
          <a:r>
            <a:rPr lang="en-US" sz="2700" kern="1200" dirty="0" err="1" smtClean="0"/>
            <a:t>dibandingkan</a:t>
          </a:r>
          <a:r>
            <a:rPr lang="en-US" sz="2700" kern="1200" dirty="0" smtClean="0"/>
            <a:t> </a:t>
          </a:r>
          <a:r>
            <a:rPr lang="en-US" sz="2700" kern="1200" dirty="0" err="1" smtClean="0"/>
            <a:t>kepentingan</a:t>
          </a:r>
          <a:r>
            <a:rPr lang="en-US" sz="2700" kern="1200" dirty="0" smtClean="0"/>
            <a:t> </a:t>
          </a:r>
          <a:r>
            <a:rPr lang="en-US" sz="2700" kern="1200" dirty="0" err="1" smtClean="0"/>
            <a:t>pribadi</a:t>
          </a:r>
          <a:r>
            <a:rPr lang="en-US" sz="2700" kern="1200" dirty="0" smtClean="0"/>
            <a:t> </a:t>
          </a:r>
          <a:r>
            <a:rPr lang="en-US" sz="2700" kern="1200" dirty="0" err="1" smtClean="0"/>
            <a:t>dan</a:t>
          </a:r>
          <a:r>
            <a:rPr lang="en-US" sz="2700" kern="1200" dirty="0" smtClean="0"/>
            <a:t> </a:t>
          </a:r>
          <a:r>
            <a:rPr lang="en-US" sz="2700" kern="1200" dirty="0" err="1" smtClean="0"/>
            <a:t>keuntungan</a:t>
          </a:r>
          <a:r>
            <a:rPr lang="en-US" sz="2700" kern="1200" dirty="0" smtClean="0"/>
            <a:t> </a:t>
          </a:r>
          <a:r>
            <a:rPr lang="en-US" sz="2700" kern="1200" dirty="0" err="1" smtClean="0"/>
            <a:t>semata</a:t>
          </a:r>
          <a:r>
            <a:rPr lang="en-US" sz="2700" kern="1200" dirty="0" smtClean="0"/>
            <a:t>.</a:t>
          </a:r>
          <a:endParaRPr lang="en-US" sz="2700" kern="1200" dirty="0"/>
        </a:p>
      </dsp:txBody>
      <dsp:txXfrm>
        <a:off x="572616" y="510"/>
        <a:ext cx="7541567" cy="45249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ED7371-B1C1-4CC3-B96D-4DD9A7DFF410}">
      <dsp:nvSpPr>
        <dsp:cNvPr id="0" name=""/>
        <dsp:cNvSpPr/>
      </dsp:nvSpPr>
      <dsp:spPr>
        <a:xfrm>
          <a:off x="1804166" y="0"/>
          <a:ext cx="5151437" cy="5151437"/>
        </a:xfrm>
        <a:prstGeom prst="diamond">
          <a:avLst/>
        </a:prstGeom>
        <a:solidFill>
          <a:schemeClr val="dk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748529EE-14A5-4989-A8D2-D16A4544E650}">
      <dsp:nvSpPr>
        <dsp:cNvPr id="0" name=""/>
        <dsp:cNvSpPr/>
      </dsp:nvSpPr>
      <dsp:spPr>
        <a:xfrm>
          <a:off x="443388" y="0"/>
          <a:ext cx="3560617" cy="2264793"/>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d-ID" sz="1800" kern="1200" dirty="0" smtClean="0">
              <a:latin typeface="Comic Sans MS" pitchFamily="66" charset="0"/>
            </a:rPr>
            <a:t>SK Gubernur Jenderal </a:t>
          </a:r>
          <a:r>
            <a:rPr lang="id-ID" sz="1800" kern="1200" dirty="0" smtClean="0">
              <a:latin typeface="Comic Sans MS" pitchFamily="66" charset="0"/>
              <a:hlinkClick xmlns:r="http://schemas.openxmlformats.org/officeDocument/2006/relationships" r:id="rId1" tooltip="Belanda"/>
            </a:rPr>
            <a:t>Belanda</a:t>
          </a:r>
          <a:r>
            <a:rPr lang="id-ID" sz="1800" kern="1200" dirty="0" smtClean="0">
              <a:latin typeface="Comic Sans MS" pitchFamily="66" charset="0"/>
            </a:rPr>
            <a:t> tanggal 31 Agustus 1916 No. 40, “</a:t>
          </a:r>
          <a:r>
            <a:rPr lang="id-ID" sz="1800" i="1" kern="1200" dirty="0" smtClean="0">
              <a:latin typeface="Comic Sans MS" pitchFamily="66" charset="0"/>
            </a:rPr>
            <a:t>Soerabaiasche Planten-en Dierentuin</a:t>
          </a:r>
          <a:r>
            <a:rPr lang="id-ID" sz="1800" kern="1200" dirty="0" smtClean="0">
              <a:latin typeface="Comic Sans MS" pitchFamily="66" charset="0"/>
            </a:rPr>
            <a:t>” (Kebun Botani dan Binatang Surabaya)</a:t>
          </a:r>
          <a:r>
            <a:rPr lang="en-US" sz="1800" kern="1200" dirty="0" smtClean="0">
              <a:latin typeface="Comic Sans MS" pitchFamily="66" charset="0"/>
            </a:rPr>
            <a:t>.</a:t>
          </a:r>
          <a:endParaRPr lang="en-US" sz="1800" kern="1200" dirty="0"/>
        </a:p>
      </dsp:txBody>
      <dsp:txXfrm>
        <a:off x="553946" y="110558"/>
        <a:ext cx="3339501" cy="2043677"/>
      </dsp:txXfrm>
    </dsp:sp>
    <dsp:sp modelId="{0FDBB83E-A2CB-4DCE-9D55-59EEC9075748}">
      <dsp:nvSpPr>
        <dsp:cNvPr id="0" name=""/>
        <dsp:cNvSpPr/>
      </dsp:nvSpPr>
      <dsp:spPr>
        <a:xfrm>
          <a:off x="4800594" y="0"/>
          <a:ext cx="3664224" cy="2125364"/>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Kebun</a:t>
          </a:r>
          <a:r>
            <a:rPr lang="en-US" sz="1800" kern="1200" dirty="0" smtClean="0"/>
            <a:t> </a:t>
          </a:r>
          <a:r>
            <a:rPr lang="en-US" sz="1800" kern="1200" dirty="0" err="1" smtClean="0"/>
            <a:t>Binatang</a:t>
          </a:r>
          <a:r>
            <a:rPr lang="en-US" sz="1800" kern="1200" dirty="0" smtClean="0"/>
            <a:t> Surabaya (KBS) </a:t>
          </a:r>
          <a:r>
            <a:rPr lang="en-US" sz="1800" kern="1200" dirty="0" err="1" smtClean="0"/>
            <a:t>berlokasi</a:t>
          </a:r>
          <a:r>
            <a:rPr lang="en-US" sz="1800" kern="1200" dirty="0" smtClean="0"/>
            <a:t> </a:t>
          </a:r>
          <a:r>
            <a:rPr lang="en-US" sz="1800" kern="1200" dirty="0" err="1" smtClean="0"/>
            <a:t>di</a:t>
          </a:r>
          <a:r>
            <a:rPr lang="en-US" sz="1800" kern="1200" dirty="0" smtClean="0"/>
            <a:t> Surabaya Selatan </a:t>
          </a:r>
          <a:r>
            <a:rPr lang="en-US" sz="1800" kern="1200" dirty="0" err="1" smtClean="0"/>
            <a:t>adalah</a:t>
          </a:r>
          <a:r>
            <a:rPr lang="en-US" sz="1800" kern="1200" dirty="0" smtClean="0"/>
            <a:t> </a:t>
          </a:r>
          <a:r>
            <a:rPr lang="en-US" sz="1800" kern="1200" dirty="0" err="1" smtClean="0"/>
            <a:t>salah</a:t>
          </a:r>
          <a:r>
            <a:rPr lang="en-US" sz="1800" kern="1200" dirty="0" smtClean="0"/>
            <a:t> </a:t>
          </a:r>
          <a:r>
            <a:rPr lang="en-US" sz="1800" kern="1200" dirty="0" err="1" smtClean="0"/>
            <a:t>satu</a:t>
          </a:r>
          <a:r>
            <a:rPr lang="en-US" sz="1800" kern="1200" dirty="0" smtClean="0"/>
            <a:t> </a:t>
          </a:r>
          <a:r>
            <a:rPr lang="en-US" sz="1800" kern="1200" dirty="0" err="1" smtClean="0"/>
            <a:t>kebun</a:t>
          </a:r>
          <a:r>
            <a:rPr lang="en-US" sz="1800" kern="1200" dirty="0" smtClean="0"/>
            <a:t> </a:t>
          </a:r>
          <a:r>
            <a:rPr lang="en-US" sz="1800" kern="1200" dirty="0" err="1" smtClean="0"/>
            <a:t>binatang</a:t>
          </a:r>
          <a:r>
            <a:rPr lang="en-US" sz="1800" kern="1200" dirty="0" smtClean="0"/>
            <a:t> yang </a:t>
          </a:r>
          <a:r>
            <a:rPr lang="en-US" sz="1800" kern="1200" dirty="0" err="1" smtClean="0"/>
            <a:t>populer</a:t>
          </a:r>
          <a:r>
            <a:rPr lang="en-US" sz="1800" kern="1200" dirty="0" smtClean="0"/>
            <a:t> </a:t>
          </a:r>
          <a:r>
            <a:rPr lang="en-US" sz="1800" kern="1200" dirty="0" err="1" smtClean="0"/>
            <a:t>di</a:t>
          </a:r>
          <a:r>
            <a:rPr lang="en-US" sz="1800" kern="1200" dirty="0" smtClean="0"/>
            <a:t> Indonesia, </a:t>
          </a:r>
          <a:r>
            <a:rPr lang="en-US" sz="1800" kern="1200" dirty="0" err="1" smtClean="0"/>
            <a:t>terletak</a:t>
          </a:r>
          <a:r>
            <a:rPr lang="en-US" sz="1800" kern="1200" dirty="0" smtClean="0"/>
            <a:t> </a:t>
          </a:r>
          <a:r>
            <a:rPr lang="en-US" sz="1800" kern="1200" dirty="0" err="1" smtClean="0"/>
            <a:t>di</a:t>
          </a:r>
          <a:r>
            <a:rPr lang="en-US" sz="1800" kern="1200" dirty="0" smtClean="0"/>
            <a:t> </a:t>
          </a:r>
          <a:r>
            <a:rPr lang="en-US" sz="1800" kern="1200" dirty="0" err="1" smtClean="0"/>
            <a:t>Jalan</a:t>
          </a:r>
          <a:r>
            <a:rPr lang="en-US" sz="1800" kern="1200" dirty="0" smtClean="0"/>
            <a:t> </a:t>
          </a:r>
          <a:r>
            <a:rPr lang="en-US" sz="1800" kern="1200" dirty="0" err="1" smtClean="0"/>
            <a:t>Setail</a:t>
          </a:r>
          <a:r>
            <a:rPr lang="en-US" sz="1800" kern="1200" dirty="0" smtClean="0"/>
            <a:t> No. 1 Surabaya. KBS </a:t>
          </a:r>
          <a:r>
            <a:rPr lang="en-US" sz="1800" kern="1200" dirty="0" err="1" smtClean="0"/>
            <a:t>memiliki</a:t>
          </a:r>
          <a:r>
            <a:rPr lang="en-US" sz="1800" kern="1200" dirty="0" smtClean="0"/>
            <a:t> </a:t>
          </a:r>
          <a:r>
            <a:rPr lang="en-US" sz="1800" kern="1200" dirty="0" err="1" smtClean="0"/>
            <a:t>berbagai</a:t>
          </a:r>
          <a:r>
            <a:rPr lang="en-US" sz="1800" kern="1200" dirty="0" smtClean="0"/>
            <a:t> </a:t>
          </a:r>
          <a:r>
            <a:rPr lang="en-US" sz="1800" kern="1200" dirty="0" err="1" smtClean="0"/>
            <a:t>jenis</a:t>
          </a:r>
          <a:r>
            <a:rPr lang="en-US" sz="1800" kern="1200" dirty="0" smtClean="0"/>
            <a:t> </a:t>
          </a:r>
          <a:r>
            <a:rPr lang="en-US" sz="1800" kern="1200" dirty="0" err="1" smtClean="0"/>
            <a:t>binatang</a:t>
          </a:r>
          <a:r>
            <a:rPr lang="en-US" sz="1800" kern="1200" dirty="0" smtClean="0"/>
            <a:t> </a:t>
          </a:r>
          <a:r>
            <a:rPr lang="en-US" sz="1800" kern="1200" dirty="0" err="1" smtClean="0"/>
            <a:t>tropis</a:t>
          </a:r>
          <a:r>
            <a:rPr lang="en-US" sz="1800" kern="1200" dirty="0" smtClean="0"/>
            <a:t>.</a:t>
          </a:r>
          <a:endParaRPr lang="en-US" sz="1800" kern="1200" dirty="0"/>
        </a:p>
      </dsp:txBody>
      <dsp:txXfrm>
        <a:off x="4904346" y="103752"/>
        <a:ext cx="3456720" cy="1917860"/>
      </dsp:txXfrm>
    </dsp:sp>
    <dsp:sp modelId="{35415C6F-B4E5-42CE-AFD1-E0E161E78BCC}">
      <dsp:nvSpPr>
        <dsp:cNvPr id="0" name=""/>
        <dsp:cNvSpPr/>
      </dsp:nvSpPr>
      <dsp:spPr>
        <a:xfrm>
          <a:off x="9" y="2713040"/>
          <a:ext cx="3973479" cy="2378245"/>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Memperluas</a:t>
          </a:r>
          <a:r>
            <a:rPr lang="en-US" sz="1800" kern="1200" dirty="0" smtClean="0"/>
            <a:t> </a:t>
          </a:r>
          <a:r>
            <a:rPr lang="en-US" sz="1800" kern="1200" dirty="0" err="1" smtClean="0"/>
            <a:t>pemahaman</a:t>
          </a:r>
          <a:r>
            <a:rPr lang="en-US" sz="1800" kern="1200" dirty="0" smtClean="0"/>
            <a:t> </a:t>
          </a:r>
          <a:r>
            <a:rPr lang="en-US" sz="1800" kern="1200" dirty="0" err="1" smtClean="0"/>
            <a:t>dan</a:t>
          </a:r>
          <a:r>
            <a:rPr lang="en-US" sz="1800" kern="1200" dirty="0" smtClean="0"/>
            <a:t> </a:t>
          </a:r>
          <a:r>
            <a:rPr lang="en-US" sz="1800" kern="1200" dirty="0" err="1" smtClean="0"/>
            <a:t>apresiasi</a:t>
          </a:r>
          <a:r>
            <a:rPr lang="en-US" sz="1800" kern="1200" dirty="0" smtClean="0"/>
            <a:t> </a:t>
          </a:r>
          <a:r>
            <a:rPr lang="en-US" sz="1800" kern="1200" dirty="0" err="1" smtClean="0"/>
            <a:t>masyarakat</a:t>
          </a:r>
          <a:r>
            <a:rPr lang="en-US" sz="1800" kern="1200" dirty="0" smtClean="0"/>
            <a:t> </a:t>
          </a:r>
          <a:r>
            <a:rPr lang="en-US" sz="1800" kern="1200" dirty="0" err="1" smtClean="0"/>
            <a:t>tentang</a:t>
          </a:r>
          <a:r>
            <a:rPr lang="en-US" sz="1800" kern="1200" dirty="0" smtClean="0"/>
            <a:t> </a:t>
          </a:r>
          <a:r>
            <a:rPr lang="en-US" sz="1800" kern="1200" dirty="0" err="1" smtClean="0"/>
            <a:t>fungsi</a:t>
          </a:r>
          <a:r>
            <a:rPr lang="en-US" sz="1800" kern="1200" dirty="0" smtClean="0"/>
            <a:t> </a:t>
          </a:r>
          <a:r>
            <a:rPr lang="en-US" sz="1800" kern="1200" dirty="0" err="1" smtClean="0"/>
            <a:t>taman</a:t>
          </a:r>
          <a:r>
            <a:rPr lang="en-US" sz="1800" kern="1200" dirty="0" smtClean="0"/>
            <a:t> </a:t>
          </a:r>
          <a:r>
            <a:rPr lang="en-US" sz="1800" kern="1200" dirty="0" err="1" smtClean="0"/>
            <a:t>satwa</a:t>
          </a:r>
          <a:r>
            <a:rPr lang="en-US" sz="1800" kern="1200" dirty="0" smtClean="0"/>
            <a:t>, </a:t>
          </a:r>
          <a:r>
            <a:rPr lang="en-US" sz="1800" kern="1200" dirty="0" err="1" smtClean="0"/>
            <a:t>meningkatkan</a:t>
          </a:r>
          <a:r>
            <a:rPr lang="en-US" sz="1800" kern="1200" dirty="0" smtClean="0"/>
            <a:t> </a:t>
          </a:r>
          <a:r>
            <a:rPr lang="en-US" sz="1800" kern="1200" dirty="0" err="1" smtClean="0"/>
            <a:t>upaya</a:t>
          </a:r>
          <a:r>
            <a:rPr lang="en-US" sz="1800" kern="1200" dirty="0" smtClean="0"/>
            <a:t> </a:t>
          </a:r>
          <a:r>
            <a:rPr lang="en-US" sz="1800" kern="1200" dirty="0" err="1" smtClean="0"/>
            <a:t>kesejahteraan</a:t>
          </a:r>
          <a:r>
            <a:rPr lang="en-US" sz="1800" kern="1200" dirty="0" smtClean="0"/>
            <a:t> </a:t>
          </a:r>
          <a:r>
            <a:rPr lang="en-US" sz="1800" kern="1200" dirty="0" err="1" smtClean="0"/>
            <a:t>satwa</a:t>
          </a:r>
          <a:r>
            <a:rPr lang="en-US" sz="1800" kern="1200" dirty="0" smtClean="0"/>
            <a:t>, </a:t>
          </a:r>
          <a:r>
            <a:rPr lang="en-US" sz="1800" kern="1200" dirty="0" err="1" smtClean="0"/>
            <a:t>menciptakan</a:t>
          </a:r>
          <a:r>
            <a:rPr lang="en-US" sz="1800" kern="1200" dirty="0" smtClean="0"/>
            <a:t> </a:t>
          </a:r>
          <a:r>
            <a:rPr lang="en-US" sz="1800" kern="1200" dirty="0" err="1" smtClean="0"/>
            <a:t>kaitan</a:t>
          </a:r>
          <a:r>
            <a:rPr lang="en-US" sz="1800" kern="1200" dirty="0" smtClean="0"/>
            <a:t> </a:t>
          </a:r>
          <a:r>
            <a:rPr lang="en-US" sz="1800" kern="1200" dirty="0" err="1" smtClean="0"/>
            <a:t>antara</a:t>
          </a:r>
          <a:r>
            <a:rPr lang="en-US" sz="1800" kern="1200" dirty="0" smtClean="0"/>
            <a:t> </a:t>
          </a:r>
          <a:r>
            <a:rPr lang="en-US" sz="1800" kern="1200" dirty="0" err="1" smtClean="0"/>
            <a:t>konservasi</a:t>
          </a:r>
          <a:r>
            <a:rPr lang="en-US" sz="1800" kern="1200" dirty="0" smtClean="0"/>
            <a:t> ex-situ </a:t>
          </a:r>
          <a:r>
            <a:rPr lang="en-US" sz="1800" kern="1200" dirty="0" err="1" smtClean="0"/>
            <a:t>dengan</a:t>
          </a:r>
          <a:r>
            <a:rPr lang="en-US" sz="1800" kern="1200" dirty="0" smtClean="0"/>
            <a:t> in-situ, </a:t>
          </a:r>
          <a:r>
            <a:rPr lang="en-US" sz="1800" kern="1200" dirty="0" err="1" smtClean="0"/>
            <a:t>membentuk</a:t>
          </a:r>
          <a:r>
            <a:rPr lang="en-US" sz="1800" kern="1200" dirty="0" smtClean="0"/>
            <a:t> </a:t>
          </a:r>
          <a:r>
            <a:rPr lang="en-US" sz="1800" kern="1200" dirty="0" err="1" smtClean="0"/>
            <a:t>jaringan</a:t>
          </a:r>
          <a:r>
            <a:rPr lang="en-US" sz="1800" kern="1200" dirty="0" smtClean="0"/>
            <a:t> global </a:t>
          </a:r>
          <a:r>
            <a:rPr lang="en-US" sz="1800" kern="1200" dirty="0" err="1" smtClean="0"/>
            <a:t>antar</a:t>
          </a:r>
          <a:r>
            <a:rPr lang="en-US" sz="1800" kern="1200" dirty="0" smtClean="0"/>
            <a:t> </a:t>
          </a:r>
          <a:r>
            <a:rPr lang="en-US" sz="1800" kern="1200" dirty="0" err="1" smtClean="0"/>
            <a:t>taman</a:t>
          </a:r>
          <a:r>
            <a:rPr lang="en-US" sz="1800" kern="1200" dirty="0" smtClean="0"/>
            <a:t> </a:t>
          </a:r>
          <a:r>
            <a:rPr lang="en-US" sz="1800" kern="1200" dirty="0" err="1" smtClean="0"/>
            <a:t>satwa</a:t>
          </a:r>
          <a:r>
            <a:rPr lang="en-US" sz="1800" kern="1200" dirty="0" smtClean="0"/>
            <a:t>. Program </a:t>
          </a:r>
          <a:r>
            <a:rPr lang="en-US" sz="1800" kern="1200" dirty="0" err="1" smtClean="0"/>
            <a:t>pendidikan</a:t>
          </a:r>
          <a:r>
            <a:rPr lang="en-US" sz="1800" kern="1200" dirty="0" smtClean="0"/>
            <a:t> </a:t>
          </a:r>
          <a:r>
            <a:rPr lang="en-US" sz="1800" kern="1200" dirty="0" err="1" smtClean="0"/>
            <a:t>dan</a:t>
          </a:r>
          <a:r>
            <a:rPr lang="en-US" sz="1800" kern="1200" dirty="0" smtClean="0"/>
            <a:t> </a:t>
          </a:r>
          <a:r>
            <a:rPr lang="en-US" sz="1800" kern="1200" dirty="0" err="1" smtClean="0"/>
            <a:t>penelitian</a:t>
          </a:r>
          <a:r>
            <a:rPr lang="en-US" sz="1800" kern="1200" dirty="0" smtClean="0"/>
            <a:t> </a:t>
          </a:r>
          <a:r>
            <a:rPr lang="en-US" sz="1800" kern="1200" dirty="0" err="1" smtClean="0"/>
            <a:t>di</a:t>
          </a:r>
          <a:r>
            <a:rPr lang="en-US" sz="1800" kern="1200" dirty="0" smtClean="0"/>
            <a:t> </a:t>
          </a:r>
          <a:r>
            <a:rPr lang="en-US" sz="1800" kern="1200" dirty="0" err="1" smtClean="0"/>
            <a:t>Kebun</a:t>
          </a:r>
          <a:r>
            <a:rPr lang="en-US" sz="1800" kern="1200" dirty="0" smtClean="0"/>
            <a:t> </a:t>
          </a:r>
          <a:r>
            <a:rPr lang="en-US" sz="1800" kern="1200" dirty="0" err="1" smtClean="0"/>
            <a:t>Binatang</a:t>
          </a:r>
          <a:r>
            <a:rPr lang="en-US" sz="1800" kern="1200" dirty="0" smtClean="0"/>
            <a:t>.</a:t>
          </a:r>
          <a:endParaRPr lang="en-US" sz="1800" kern="1200" dirty="0"/>
        </a:p>
      </dsp:txBody>
      <dsp:txXfrm>
        <a:off x="116105" y="2829136"/>
        <a:ext cx="3741287" cy="2146053"/>
      </dsp:txXfrm>
    </dsp:sp>
    <dsp:sp modelId="{CF2D5556-0DB4-435E-AE70-E5F8C5E6D39E}">
      <dsp:nvSpPr>
        <dsp:cNvPr id="0" name=""/>
        <dsp:cNvSpPr/>
      </dsp:nvSpPr>
      <dsp:spPr>
        <a:xfrm>
          <a:off x="4800604" y="2865438"/>
          <a:ext cx="3827541" cy="2199740"/>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d-ID" sz="1800" kern="1200" dirty="0" smtClean="0"/>
            <a:t>Kebun Binatang Surabaya yang dahulu hanya sekedar untuk tempat rekreasi telah dikembangkan fungsinya menjadi sarana perlindungan dan pelestarian, pendidikan, penelitian dan rekreasi.</a:t>
          </a:r>
          <a:endParaRPr lang="en-US" sz="1800" kern="1200" dirty="0"/>
        </a:p>
      </dsp:txBody>
      <dsp:txXfrm>
        <a:off x="4907986" y="2972820"/>
        <a:ext cx="3612777" cy="1984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91774B-E93C-4334-940A-ECA5BC3C89EA}">
      <dsp:nvSpPr>
        <dsp:cNvPr id="0" name=""/>
        <dsp:cNvSpPr/>
      </dsp:nvSpPr>
      <dsp:spPr>
        <a:xfrm rot="10800000">
          <a:off x="1268169" y="125855"/>
          <a:ext cx="5919802" cy="1937982"/>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4294" tIns="76200" rIns="142240" bIns="76200" numCol="1" spcCol="1270" anchor="ctr" anchorCtr="0">
          <a:noAutofit/>
        </a:bodyPr>
        <a:lstStyle/>
        <a:p>
          <a:pPr lvl="0" algn="l" defTabSz="889000">
            <a:lnSpc>
              <a:spcPct val="90000"/>
            </a:lnSpc>
            <a:spcBef>
              <a:spcPct val="0"/>
            </a:spcBef>
            <a:spcAft>
              <a:spcPct val="35000"/>
            </a:spcAft>
          </a:pPr>
          <a:r>
            <a:rPr lang="id-ID" sz="2000" kern="1200" dirty="0" smtClean="0">
              <a:latin typeface="Comic Sans MS" pitchFamily="66" charset="0"/>
            </a:rPr>
            <a:t>SK Gubernur Jenderal </a:t>
          </a:r>
          <a:r>
            <a:rPr lang="id-ID" sz="2000" kern="1200" dirty="0" smtClean="0">
              <a:latin typeface="Comic Sans MS" pitchFamily="66" charset="0"/>
              <a:hlinkClick xmlns:r="http://schemas.openxmlformats.org/officeDocument/2006/relationships" r:id="rId1" tooltip="Belanda"/>
            </a:rPr>
            <a:t>Belanda</a:t>
          </a:r>
          <a:r>
            <a:rPr lang="id-ID" sz="2000" kern="1200" dirty="0" smtClean="0">
              <a:latin typeface="Comic Sans MS" pitchFamily="66" charset="0"/>
            </a:rPr>
            <a:t> tanggal 31 Agustus 1916 No. 40, “</a:t>
          </a:r>
          <a:r>
            <a:rPr lang="id-ID" sz="2000" i="1" kern="1200" dirty="0" smtClean="0">
              <a:latin typeface="Comic Sans MS" pitchFamily="66" charset="0"/>
            </a:rPr>
            <a:t>Soerabaiasche Planten-en Dierentuin</a:t>
          </a:r>
          <a:r>
            <a:rPr lang="id-ID" sz="2000" kern="1200" dirty="0" smtClean="0">
              <a:latin typeface="Comic Sans MS" pitchFamily="66" charset="0"/>
            </a:rPr>
            <a:t>” (Kebun Botani dan Binatang Surabaya)</a:t>
          </a:r>
          <a:r>
            <a:rPr lang="en-US" sz="2000" kern="1200" dirty="0" smtClean="0">
              <a:latin typeface="Comic Sans MS" pitchFamily="66" charset="0"/>
            </a:rPr>
            <a:t>.</a:t>
          </a:r>
          <a:endParaRPr lang="en-US" sz="2000" kern="1200" dirty="0">
            <a:latin typeface="Comic Sans MS" pitchFamily="66" charset="0"/>
          </a:endParaRPr>
        </a:p>
      </dsp:txBody>
      <dsp:txXfrm rot="10800000">
        <a:off x="1752664" y="125855"/>
        <a:ext cx="5435307" cy="1937982"/>
      </dsp:txXfrm>
    </dsp:sp>
    <dsp:sp modelId="{37AACC68-CB52-44FC-B7D5-D9459DC1563A}">
      <dsp:nvSpPr>
        <dsp:cNvPr id="0" name=""/>
        <dsp:cNvSpPr/>
      </dsp:nvSpPr>
      <dsp:spPr>
        <a:xfrm>
          <a:off x="152393" y="1473"/>
          <a:ext cx="2070433" cy="2186746"/>
        </a:xfrm>
        <a:prstGeom prst="ellipse">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AF90F3-7BD3-4315-91A2-F69092E47350}">
      <dsp:nvSpPr>
        <dsp:cNvPr id="0" name=""/>
        <dsp:cNvSpPr/>
      </dsp:nvSpPr>
      <dsp:spPr>
        <a:xfrm rot="10800000">
          <a:off x="1164003" y="2840980"/>
          <a:ext cx="6080760" cy="2186746"/>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4294" tIns="76200" rIns="142240" bIns="76200" numCol="1" spcCol="1270" anchor="ctr" anchorCtr="0">
          <a:noAutofit/>
        </a:bodyPr>
        <a:lstStyle/>
        <a:p>
          <a:pPr lvl="0" algn="l" defTabSz="889000">
            <a:lnSpc>
              <a:spcPct val="90000"/>
            </a:lnSpc>
            <a:spcBef>
              <a:spcPct val="0"/>
            </a:spcBef>
            <a:spcAft>
              <a:spcPct val="35000"/>
            </a:spcAft>
          </a:pPr>
          <a:r>
            <a:rPr lang="id-ID" sz="2000" kern="1200" dirty="0" smtClean="0"/>
            <a:t>Pada tanggal 11 Mei 1923, rapat anggota di Simpang Restaurant memutuskan untuk mendirikan Perkumpulan Kebun Binatang yang baru, dan ditunjuk </a:t>
          </a:r>
          <a:r>
            <a:rPr lang="id-ID" sz="2000" kern="1200" dirty="0" smtClean="0">
              <a:hlinkClick xmlns:r="http://schemas.openxmlformats.org/officeDocument/2006/relationships" r:id="rId2" tooltip="W.A. Hompes (halaman belum tersedia)"/>
            </a:rPr>
            <a:t>W.A. Hompes</a:t>
          </a:r>
          <a:r>
            <a:rPr lang="id-ID" sz="2000" kern="1200" dirty="0" smtClean="0"/>
            <a:t> untuk menggantikan J.P. Mooyman</a:t>
          </a:r>
          <a:r>
            <a:rPr lang="en-US" sz="2000" kern="1200" dirty="0" smtClean="0"/>
            <a:t>.</a:t>
          </a:r>
          <a:r>
            <a:rPr lang="en-US" sz="1600" kern="1200" dirty="0" smtClean="0"/>
            <a:t> </a:t>
          </a:r>
          <a:endParaRPr lang="en-US" sz="1600" kern="1200" dirty="0">
            <a:latin typeface="Comic Sans MS" pitchFamily="66" charset="0"/>
          </a:endParaRPr>
        </a:p>
      </dsp:txBody>
      <dsp:txXfrm rot="10800000">
        <a:off x="1710689" y="2840980"/>
        <a:ext cx="5534074" cy="2186746"/>
      </dsp:txXfrm>
    </dsp:sp>
    <dsp:sp modelId="{98C86E53-E881-467A-BA2B-1B05149DB55F}">
      <dsp:nvSpPr>
        <dsp:cNvPr id="0" name=""/>
        <dsp:cNvSpPr/>
      </dsp:nvSpPr>
      <dsp:spPr>
        <a:xfrm>
          <a:off x="152395" y="2819396"/>
          <a:ext cx="2186746" cy="2186746"/>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E1625E-D0C0-4C4F-8CDE-0DE096A90AF7}">
      <dsp:nvSpPr>
        <dsp:cNvPr id="0" name=""/>
        <dsp:cNvSpPr/>
      </dsp:nvSpPr>
      <dsp:spPr>
        <a:xfrm rot="10800000">
          <a:off x="2910077" y="2886"/>
          <a:ext cx="5776722" cy="1966576"/>
        </a:xfrm>
        <a:prstGeom prst="homePlate">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67205" tIns="91440" rIns="170688" bIns="91440" numCol="1" spcCol="1270" anchor="ctr" anchorCtr="0">
          <a:noAutofit/>
        </a:bodyPr>
        <a:lstStyle/>
        <a:p>
          <a:pPr lvl="0" algn="ctr" defTabSz="1066800">
            <a:lnSpc>
              <a:spcPct val="90000"/>
            </a:lnSpc>
            <a:spcBef>
              <a:spcPct val="0"/>
            </a:spcBef>
            <a:spcAft>
              <a:spcPct val="35000"/>
            </a:spcAft>
          </a:pPr>
          <a:r>
            <a:rPr lang="id-ID" sz="2400" kern="1200" dirty="0" smtClean="0"/>
            <a:t>SK DPR tanggal 3 Juli 1927 dibelilah tanah yang seluas 32.000 m3 sumbangan dari Maskapai Kereta Api (OJS). </a:t>
          </a:r>
          <a:endParaRPr lang="en-US" sz="2400" kern="1200" dirty="0"/>
        </a:p>
      </dsp:txBody>
      <dsp:txXfrm rot="10800000">
        <a:off x="3401721" y="2886"/>
        <a:ext cx="5285078" cy="1966576"/>
      </dsp:txXfrm>
    </dsp:sp>
    <dsp:sp modelId="{B04B42C3-910B-442E-A5D4-1831C0FE4749}">
      <dsp:nvSpPr>
        <dsp:cNvPr id="0" name=""/>
        <dsp:cNvSpPr/>
      </dsp:nvSpPr>
      <dsp:spPr>
        <a:xfrm>
          <a:off x="2376832" y="2886"/>
          <a:ext cx="1966576" cy="1966576"/>
        </a:xfrm>
        <a:prstGeom prst="ellipse">
          <a:avLst/>
        </a:prstGeom>
        <a:solidFill>
          <a:schemeClr val="accent5">
            <a:tint val="50000"/>
            <a:hueOff val="0"/>
            <a:satOff val="0"/>
            <a:lumOff val="0"/>
            <a:alphaOff val="0"/>
          </a:schemeClr>
        </a:solid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14F0BE18-88D0-4041-9C73-6074D99779D1}">
      <dsp:nvSpPr>
        <dsp:cNvPr id="0" name=""/>
        <dsp:cNvSpPr/>
      </dsp:nvSpPr>
      <dsp:spPr>
        <a:xfrm rot="10800000">
          <a:off x="2910077" y="2556499"/>
          <a:ext cx="5776722" cy="1966576"/>
        </a:xfrm>
        <a:prstGeom prst="homePlate">
          <a:avLst/>
        </a:prstGeom>
        <a:solidFill>
          <a:schemeClr val="accent5">
            <a:hueOff val="-18055798"/>
            <a:satOff val="44459"/>
            <a:lumOff val="-98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67205" tIns="91440" rIns="170688" bIns="91440" numCol="1" spcCol="1270" anchor="ctr" anchorCtr="0">
          <a:noAutofit/>
        </a:bodyPr>
        <a:lstStyle/>
        <a:p>
          <a:pPr lvl="0" algn="ctr" defTabSz="1066800">
            <a:lnSpc>
              <a:spcPct val="90000"/>
            </a:lnSpc>
            <a:spcBef>
              <a:spcPct val="0"/>
            </a:spcBef>
            <a:spcAft>
              <a:spcPct val="35000"/>
            </a:spcAft>
          </a:pPr>
          <a:r>
            <a:rPr lang="id-ID" sz="2400" kern="1200" dirty="0" smtClean="0"/>
            <a:t>Tahun 1939 sampai sekarang luas KBS meningkat menjadi 15 hektar dan pada tahun 1940 selesailah pembuatan taman yang luasnya 85.000 m2.</a:t>
          </a:r>
          <a:endParaRPr lang="en-US" sz="2400" kern="1200" dirty="0"/>
        </a:p>
      </dsp:txBody>
      <dsp:txXfrm rot="10800000">
        <a:off x="3401721" y="2556499"/>
        <a:ext cx="5285078" cy="1966576"/>
      </dsp:txXfrm>
    </dsp:sp>
    <dsp:sp modelId="{6FE34E68-842F-48D4-ABE3-52E58AA88C91}">
      <dsp:nvSpPr>
        <dsp:cNvPr id="0" name=""/>
        <dsp:cNvSpPr/>
      </dsp:nvSpPr>
      <dsp:spPr>
        <a:xfrm>
          <a:off x="2300627" y="2556499"/>
          <a:ext cx="1966576" cy="1966576"/>
        </a:xfrm>
        <a:prstGeom prst="ellipse">
          <a:avLst/>
        </a:prstGeom>
        <a:solidFill>
          <a:schemeClr val="accent5">
            <a:tint val="50000"/>
            <a:hueOff val="-18842424"/>
            <a:satOff val="50171"/>
            <a:lumOff val="2242"/>
            <a:alphaOff val="0"/>
          </a:schemeClr>
        </a:solid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F09A4D-6957-4805-88A1-4973BD10DA1D}">
      <dsp:nvSpPr>
        <dsp:cNvPr id="0" name=""/>
        <dsp:cNvSpPr/>
      </dsp:nvSpPr>
      <dsp:spPr>
        <a:xfrm rot="5400000">
          <a:off x="-230830" y="448535"/>
          <a:ext cx="1538867" cy="1077206"/>
        </a:xfrm>
        <a:prstGeom prst="chevron">
          <a:avLst/>
        </a:prstGeom>
        <a:gradFill rotWithShape="0">
          <a:gsLst>
            <a:gs pos="0">
              <a:schemeClr val="accent2">
                <a:alpha val="90000"/>
                <a:hueOff val="0"/>
                <a:satOff val="0"/>
                <a:lumOff val="0"/>
                <a:alphaOff val="0"/>
                <a:tint val="75000"/>
                <a:shade val="85000"/>
                <a:satMod val="230000"/>
              </a:schemeClr>
            </a:gs>
            <a:gs pos="25000">
              <a:schemeClr val="accent2">
                <a:alpha val="90000"/>
                <a:hueOff val="0"/>
                <a:satOff val="0"/>
                <a:lumOff val="0"/>
                <a:alphaOff val="0"/>
                <a:tint val="90000"/>
                <a:shade val="70000"/>
                <a:satMod val="220000"/>
              </a:schemeClr>
            </a:gs>
            <a:gs pos="50000">
              <a:schemeClr val="accent2">
                <a:alpha val="90000"/>
                <a:hueOff val="0"/>
                <a:satOff val="0"/>
                <a:lumOff val="0"/>
                <a:alphaOff val="0"/>
                <a:tint val="90000"/>
                <a:shade val="58000"/>
                <a:satMod val="225000"/>
              </a:schemeClr>
            </a:gs>
            <a:gs pos="65000">
              <a:schemeClr val="accent2">
                <a:alpha val="90000"/>
                <a:hueOff val="0"/>
                <a:satOff val="0"/>
                <a:lumOff val="0"/>
                <a:alphaOff val="0"/>
                <a:tint val="90000"/>
                <a:shade val="58000"/>
                <a:satMod val="225000"/>
              </a:schemeClr>
            </a:gs>
            <a:gs pos="80000">
              <a:schemeClr val="accent2">
                <a:alpha val="90000"/>
                <a:hueOff val="0"/>
                <a:satOff val="0"/>
                <a:lumOff val="0"/>
                <a:alphaOff val="0"/>
                <a:tint val="90000"/>
                <a:shade val="69000"/>
                <a:satMod val="220000"/>
              </a:schemeClr>
            </a:gs>
            <a:gs pos="100000">
              <a:schemeClr val="accent2">
                <a:alpha val="90000"/>
                <a:hueOff val="0"/>
                <a:satOff val="0"/>
                <a:lumOff val="0"/>
                <a:alphaOff val="0"/>
                <a:tint val="77000"/>
                <a:shade val="80000"/>
                <a:satMod val="230000"/>
              </a:schemeClr>
            </a:gs>
          </a:gsLst>
          <a:lin ang="5400000" scaled="1"/>
        </a:gradFill>
        <a:ln w="10000" cap="flat" cmpd="sng" algn="ctr">
          <a:solidFill>
            <a:schemeClr val="accent2">
              <a:alpha val="90000"/>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smtClean="0"/>
            <a:t>1</a:t>
          </a:r>
          <a:endParaRPr lang="en-US" sz="2000" b="1" kern="1200" dirty="0"/>
        </a:p>
      </dsp:txBody>
      <dsp:txXfrm rot="-5400000">
        <a:off x="1" y="756307"/>
        <a:ext cx="1077206" cy="461661"/>
      </dsp:txXfrm>
    </dsp:sp>
    <dsp:sp modelId="{EB1FFF4E-F996-46FE-BEF7-09A9F8BFEE2A}">
      <dsp:nvSpPr>
        <dsp:cNvPr id="0" name=""/>
        <dsp:cNvSpPr/>
      </dsp:nvSpPr>
      <dsp:spPr>
        <a:xfrm rot="5400000">
          <a:off x="4277704" y="-3163158"/>
          <a:ext cx="1360998" cy="7761993"/>
        </a:xfrm>
        <a:prstGeom prst="round2SameRect">
          <a:avLst/>
        </a:prstGeom>
        <a:solidFill>
          <a:schemeClr val="lt1">
            <a:alpha val="90000"/>
            <a:hueOff val="0"/>
            <a:satOff val="0"/>
            <a:lumOff val="0"/>
            <a:alphaOff val="0"/>
          </a:schemeClr>
        </a:solidFill>
        <a:ln w="10000" cap="flat" cmpd="sng" algn="ctr">
          <a:solidFill>
            <a:schemeClr val="accent2">
              <a:alpha val="90000"/>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smtClean="0"/>
            <a:t>Dualisme kepemimpinan diinternal KBS yang terjadi sejak setahun lalu telah membuat 250 satwa mati. Pemerintah lantas menunjuk tim pengelola sementara (TPS) untuk mengambil alih pengelolaan KBS.</a:t>
          </a:r>
          <a:endParaRPr lang="en-US" sz="2400" kern="1200" dirty="0"/>
        </a:p>
      </dsp:txBody>
      <dsp:txXfrm rot="-5400000">
        <a:off x="1077207" y="103777"/>
        <a:ext cx="7695555" cy="1228122"/>
      </dsp:txXfrm>
    </dsp:sp>
    <dsp:sp modelId="{6C4F7DC5-AF64-4857-9244-72CBC2F7BB67}">
      <dsp:nvSpPr>
        <dsp:cNvPr id="0" name=""/>
        <dsp:cNvSpPr/>
      </dsp:nvSpPr>
      <dsp:spPr>
        <a:xfrm rot="5400000">
          <a:off x="-538326" y="2518929"/>
          <a:ext cx="2153859" cy="1077206"/>
        </a:xfrm>
        <a:prstGeom prst="chevron">
          <a:avLst/>
        </a:prstGeom>
        <a:gradFill rotWithShape="0">
          <a:gsLst>
            <a:gs pos="0">
              <a:schemeClr val="accent2">
                <a:alpha val="90000"/>
                <a:hueOff val="0"/>
                <a:satOff val="0"/>
                <a:lumOff val="0"/>
                <a:alphaOff val="-20000"/>
                <a:tint val="75000"/>
                <a:shade val="85000"/>
                <a:satMod val="230000"/>
              </a:schemeClr>
            </a:gs>
            <a:gs pos="25000">
              <a:schemeClr val="accent2">
                <a:alpha val="90000"/>
                <a:hueOff val="0"/>
                <a:satOff val="0"/>
                <a:lumOff val="0"/>
                <a:alphaOff val="-20000"/>
                <a:tint val="90000"/>
                <a:shade val="70000"/>
                <a:satMod val="220000"/>
              </a:schemeClr>
            </a:gs>
            <a:gs pos="50000">
              <a:schemeClr val="accent2">
                <a:alpha val="90000"/>
                <a:hueOff val="0"/>
                <a:satOff val="0"/>
                <a:lumOff val="0"/>
                <a:alphaOff val="-20000"/>
                <a:tint val="90000"/>
                <a:shade val="58000"/>
                <a:satMod val="225000"/>
              </a:schemeClr>
            </a:gs>
            <a:gs pos="65000">
              <a:schemeClr val="accent2">
                <a:alpha val="90000"/>
                <a:hueOff val="0"/>
                <a:satOff val="0"/>
                <a:lumOff val="0"/>
                <a:alphaOff val="-20000"/>
                <a:tint val="90000"/>
                <a:shade val="58000"/>
                <a:satMod val="225000"/>
              </a:schemeClr>
            </a:gs>
            <a:gs pos="80000">
              <a:schemeClr val="accent2">
                <a:alpha val="90000"/>
                <a:hueOff val="0"/>
                <a:satOff val="0"/>
                <a:lumOff val="0"/>
                <a:alphaOff val="-20000"/>
                <a:tint val="90000"/>
                <a:shade val="69000"/>
                <a:satMod val="220000"/>
              </a:schemeClr>
            </a:gs>
            <a:gs pos="100000">
              <a:schemeClr val="accent2">
                <a:alpha val="90000"/>
                <a:hueOff val="0"/>
                <a:satOff val="0"/>
                <a:lumOff val="0"/>
                <a:alphaOff val="-20000"/>
                <a:tint val="77000"/>
                <a:shade val="80000"/>
                <a:satMod val="230000"/>
              </a:schemeClr>
            </a:gs>
          </a:gsLst>
          <a:lin ang="5400000" scaled="1"/>
        </a:gradFill>
        <a:ln w="10000" cap="flat" cmpd="sng" algn="ctr">
          <a:solidFill>
            <a:schemeClr val="accent2">
              <a:alpha val="90000"/>
              <a:hueOff val="0"/>
              <a:satOff val="0"/>
              <a:lumOff val="0"/>
              <a:alphaOff val="-2000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smtClean="0"/>
            <a:t>2</a:t>
          </a:r>
          <a:endParaRPr lang="en-US" sz="2400" b="1" kern="1200" dirty="0"/>
        </a:p>
      </dsp:txBody>
      <dsp:txXfrm rot="-5400000">
        <a:off x="1" y="2519205"/>
        <a:ext cx="1077206" cy="1076653"/>
      </dsp:txXfrm>
    </dsp:sp>
    <dsp:sp modelId="{EFD9C60C-3C71-4758-B53A-F5AE27D35821}">
      <dsp:nvSpPr>
        <dsp:cNvPr id="0" name=""/>
        <dsp:cNvSpPr/>
      </dsp:nvSpPr>
      <dsp:spPr>
        <a:xfrm rot="5400000">
          <a:off x="3782303" y="-1092765"/>
          <a:ext cx="2351799" cy="7761993"/>
        </a:xfrm>
        <a:prstGeom prst="round2SameRect">
          <a:avLst/>
        </a:prstGeom>
        <a:solidFill>
          <a:schemeClr val="lt1">
            <a:alpha val="90000"/>
            <a:hueOff val="0"/>
            <a:satOff val="0"/>
            <a:lumOff val="0"/>
            <a:alphaOff val="0"/>
          </a:schemeClr>
        </a:solidFill>
        <a:ln w="10000" cap="flat" cmpd="sng" algn="ctr">
          <a:solidFill>
            <a:schemeClr val="accent2">
              <a:alpha val="90000"/>
              <a:hueOff val="0"/>
              <a:satOff val="0"/>
              <a:lumOff val="0"/>
              <a:alphaOff val="-2000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smtClean="0"/>
            <a:t>UPTD KBS sudah terbentuk. UPTD semakin memudahkan Pemkot dalam mengelola KBS.  UPTD sendiri sudah memiliki landasan hukum untuk mengelola KBS. Yakni, Peraturan Walikota (Perwali) Nomor 78 tahun 2011 yang terbit pada 23 Desember 2011. Perwali tersebut mengatur tentang Organisasi UPTD Kebun Binatang Surabaya yang berada di bawah Dinas Pertanian.</a:t>
          </a:r>
          <a:endParaRPr lang="en-US" sz="2000" kern="1200" dirty="0"/>
        </a:p>
      </dsp:txBody>
      <dsp:txXfrm rot="-5400000">
        <a:off x="1077207" y="1727136"/>
        <a:ext cx="7647188" cy="2122189"/>
      </dsp:txXfrm>
    </dsp:sp>
    <dsp:sp modelId="{70E31FE3-4CA2-4526-8E87-F6CD19ED780A}">
      <dsp:nvSpPr>
        <dsp:cNvPr id="0" name=""/>
        <dsp:cNvSpPr/>
      </dsp:nvSpPr>
      <dsp:spPr>
        <a:xfrm rot="5400000">
          <a:off x="-230830" y="4369625"/>
          <a:ext cx="1538867" cy="1077206"/>
        </a:xfrm>
        <a:prstGeom prst="chevron">
          <a:avLst/>
        </a:prstGeom>
        <a:gradFill rotWithShape="0">
          <a:gsLst>
            <a:gs pos="0">
              <a:schemeClr val="accent2">
                <a:alpha val="90000"/>
                <a:hueOff val="0"/>
                <a:satOff val="0"/>
                <a:lumOff val="0"/>
                <a:alphaOff val="-40000"/>
                <a:tint val="75000"/>
                <a:shade val="85000"/>
                <a:satMod val="230000"/>
              </a:schemeClr>
            </a:gs>
            <a:gs pos="25000">
              <a:schemeClr val="accent2">
                <a:alpha val="90000"/>
                <a:hueOff val="0"/>
                <a:satOff val="0"/>
                <a:lumOff val="0"/>
                <a:alphaOff val="-40000"/>
                <a:tint val="90000"/>
                <a:shade val="70000"/>
                <a:satMod val="220000"/>
              </a:schemeClr>
            </a:gs>
            <a:gs pos="50000">
              <a:schemeClr val="accent2">
                <a:alpha val="90000"/>
                <a:hueOff val="0"/>
                <a:satOff val="0"/>
                <a:lumOff val="0"/>
                <a:alphaOff val="-40000"/>
                <a:tint val="90000"/>
                <a:shade val="58000"/>
                <a:satMod val="225000"/>
              </a:schemeClr>
            </a:gs>
            <a:gs pos="65000">
              <a:schemeClr val="accent2">
                <a:alpha val="90000"/>
                <a:hueOff val="0"/>
                <a:satOff val="0"/>
                <a:lumOff val="0"/>
                <a:alphaOff val="-40000"/>
                <a:tint val="90000"/>
                <a:shade val="58000"/>
                <a:satMod val="225000"/>
              </a:schemeClr>
            </a:gs>
            <a:gs pos="80000">
              <a:schemeClr val="accent2">
                <a:alpha val="90000"/>
                <a:hueOff val="0"/>
                <a:satOff val="0"/>
                <a:lumOff val="0"/>
                <a:alphaOff val="-40000"/>
                <a:tint val="90000"/>
                <a:shade val="69000"/>
                <a:satMod val="220000"/>
              </a:schemeClr>
            </a:gs>
            <a:gs pos="100000">
              <a:schemeClr val="accent2">
                <a:alpha val="90000"/>
                <a:hueOff val="0"/>
                <a:satOff val="0"/>
                <a:lumOff val="0"/>
                <a:alphaOff val="-40000"/>
                <a:tint val="77000"/>
                <a:shade val="80000"/>
                <a:satMod val="230000"/>
              </a:schemeClr>
            </a:gs>
          </a:gsLst>
          <a:lin ang="5400000" scaled="1"/>
        </a:gradFill>
        <a:ln w="10000" cap="flat" cmpd="sng" algn="ctr">
          <a:solidFill>
            <a:schemeClr val="accent2">
              <a:alpha val="90000"/>
              <a:hueOff val="0"/>
              <a:satOff val="0"/>
              <a:lumOff val="0"/>
              <a:alphaOff val="-4000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smtClean="0"/>
            <a:t>3</a:t>
          </a:r>
          <a:endParaRPr lang="en-US" sz="2400" b="1" kern="1200" dirty="0"/>
        </a:p>
      </dsp:txBody>
      <dsp:txXfrm rot="-5400000">
        <a:off x="1" y="4677397"/>
        <a:ext cx="1077206" cy="461661"/>
      </dsp:txXfrm>
    </dsp:sp>
    <dsp:sp modelId="{DB58F970-5A14-4627-B8B5-889583216154}">
      <dsp:nvSpPr>
        <dsp:cNvPr id="0" name=""/>
        <dsp:cNvSpPr/>
      </dsp:nvSpPr>
      <dsp:spPr>
        <a:xfrm rot="5400000">
          <a:off x="4237078" y="996345"/>
          <a:ext cx="1297411" cy="7637956"/>
        </a:xfrm>
        <a:prstGeom prst="round2SameRect">
          <a:avLst/>
        </a:prstGeom>
        <a:solidFill>
          <a:schemeClr val="lt1">
            <a:alpha val="90000"/>
            <a:hueOff val="0"/>
            <a:satOff val="0"/>
            <a:lumOff val="0"/>
            <a:alphaOff val="0"/>
          </a:schemeClr>
        </a:solidFill>
        <a:ln w="10000" cap="flat" cmpd="sng" algn="ctr">
          <a:solidFill>
            <a:schemeClr val="accent2">
              <a:alpha val="90000"/>
              <a:hueOff val="0"/>
              <a:satOff val="0"/>
              <a:lumOff val="0"/>
              <a:alphaOff val="-4000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smtClean="0"/>
            <a:t>Pemkot harus bekerja secara totalitas, mulai meredam konflik antarpegawai sampai merawat binatang agar tidak mudah mati.</a:t>
          </a:r>
          <a:endParaRPr lang="en-US" sz="2400" kern="1200" dirty="0"/>
        </a:p>
      </dsp:txBody>
      <dsp:txXfrm rot="-5400000">
        <a:off x="1066806" y="4229951"/>
        <a:ext cx="7574622" cy="11707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6DD35-945F-47E2-8B4C-791FFA368A38}">
      <dsp:nvSpPr>
        <dsp:cNvPr id="0" name=""/>
        <dsp:cNvSpPr/>
      </dsp:nvSpPr>
      <dsp:spPr>
        <a:xfrm rot="5400000">
          <a:off x="-410977" y="831449"/>
          <a:ext cx="2739851" cy="1917896"/>
        </a:xfrm>
        <a:prstGeom prst="chevron">
          <a:avLst/>
        </a:prstGeom>
        <a:solidFill>
          <a:schemeClr val="accent2">
            <a:alpha val="9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2533650">
            <a:lnSpc>
              <a:spcPct val="90000"/>
            </a:lnSpc>
            <a:spcBef>
              <a:spcPct val="0"/>
            </a:spcBef>
            <a:spcAft>
              <a:spcPct val="35000"/>
            </a:spcAft>
          </a:pPr>
          <a:r>
            <a:rPr lang="en-US" sz="5700" kern="1200" smtClean="0"/>
            <a:t>4</a:t>
          </a:r>
          <a:endParaRPr lang="en-US" sz="5700" kern="1200" dirty="0"/>
        </a:p>
      </dsp:txBody>
      <dsp:txXfrm rot="-5400000">
        <a:off x="1" y="1379419"/>
        <a:ext cx="1917896" cy="821955"/>
      </dsp:txXfrm>
    </dsp:sp>
    <dsp:sp modelId="{5E36D5C3-71A6-4C7F-B03F-1BC841679B79}">
      <dsp:nvSpPr>
        <dsp:cNvPr id="0" name=""/>
        <dsp:cNvSpPr/>
      </dsp:nvSpPr>
      <dsp:spPr>
        <a:xfrm rot="5400000">
          <a:off x="3840523" y="-1922627"/>
          <a:ext cx="2542649" cy="6387903"/>
        </a:xfrm>
        <a:prstGeom prst="round2SameRect">
          <a:avLst/>
        </a:prstGeom>
        <a:solidFill>
          <a:schemeClr val="lt1">
            <a:alpha val="9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err="1" smtClean="0"/>
            <a:t>Pemerintahan</a:t>
          </a:r>
          <a:r>
            <a:rPr lang="en-US" sz="2400" kern="1200" dirty="0" smtClean="0"/>
            <a:t> Kota Surabaya </a:t>
          </a:r>
          <a:r>
            <a:rPr lang="en-US" sz="2400" kern="1200" dirty="0" err="1" smtClean="0"/>
            <a:t>akan</a:t>
          </a:r>
          <a:r>
            <a:rPr lang="en-US" sz="2400" kern="1200" dirty="0" smtClean="0"/>
            <a:t> </a:t>
          </a:r>
          <a:r>
            <a:rPr lang="en-US" sz="2400" kern="1200" dirty="0" err="1" smtClean="0"/>
            <a:t>mengubah</a:t>
          </a:r>
          <a:r>
            <a:rPr lang="en-US" sz="2400" kern="1200" dirty="0" smtClean="0"/>
            <a:t> </a:t>
          </a:r>
          <a:r>
            <a:rPr lang="en-US" sz="2400" kern="1200" dirty="0" err="1" smtClean="0"/>
            <a:t>nama</a:t>
          </a:r>
          <a:r>
            <a:rPr lang="en-US" sz="2400" kern="1200" dirty="0" smtClean="0"/>
            <a:t> </a:t>
          </a:r>
          <a:r>
            <a:rPr lang="en-US" sz="2400" kern="1200" dirty="0" err="1" smtClean="0"/>
            <a:t>Kebun</a:t>
          </a:r>
          <a:r>
            <a:rPr lang="en-US" sz="2400" kern="1200" dirty="0" smtClean="0"/>
            <a:t> </a:t>
          </a:r>
          <a:r>
            <a:rPr lang="en-US" sz="2400" kern="1200" dirty="0" err="1" smtClean="0"/>
            <a:t>Binatang</a:t>
          </a:r>
          <a:r>
            <a:rPr lang="en-US" sz="2400" kern="1200" dirty="0" smtClean="0"/>
            <a:t> Surabaya </a:t>
          </a:r>
          <a:r>
            <a:rPr lang="en-US" sz="2400" kern="1200" dirty="0" err="1" smtClean="0"/>
            <a:t>menjadi</a:t>
          </a:r>
          <a:r>
            <a:rPr lang="en-US" sz="2400" kern="1200" dirty="0" smtClean="0"/>
            <a:t> </a:t>
          </a:r>
          <a:r>
            <a:rPr lang="en-US" sz="2400" kern="1200" dirty="0" err="1" smtClean="0"/>
            <a:t>Kebun</a:t>
          </a:r>
          <a:r>
            <a:rPr lang="en-US" sz="2400" kern="1200" dirty="0" smtClean="0"/>
            <a:t> </a:t>
          </a:r>
          <a:r>
            <a:rPr lang="en-US" sz="2400" kern="1200" dirty="0" err="1" smtClean="0"/>
            <a:t>Binatang</a:t>
          </a:r>
          <a:r>
            <a:rPr lang="en-US" sz="2400" kern="1200" dirty="0" smtClean="0"/>
            <a:t> Surya Sejahtera. Serta </a:t>
          </a:r>
          <a:r>
            <a:rPr lang="en-US" sz="2400" kern="1200" dirty="0" err="1" smtClean="0"/>
            <a:t>untuk</a:t>
          </a:r>
          <a:r>
            <a:rPr lang="en-US" sz="2400" kern="1200" dirty="0" smtClean="0"/>
            <a:t> </a:t>
          </a:r>
          <a:r>
            <a:rPr lang="en-US" sz="2400" kern="1200" dirty="0" err="1" smtClean="0"/>
            <a:t>menunjang</a:t>
          </a:r>
          <a:r>
            <a:rPr lang="en-US" sz="2400" kern="1200" dirty="0" smtClean="0"/>
            <a:t> KBS, </a:t>
          </a:r>
          <a:r>
            <a:rPr lang="en-US" sz="2400" kern="1200" dirty="0" err="1" smtClean="0"/>
            <a:t>akan</a:t>
          </a:r>
          <a:r>
            <a:rPr lang="en-US" sz="2400" kern="1200" dirty="0" smtClean="0"/>
            <a:t> </a:t>
          </a:r>
          <a:r>
            <a:rPr lang="en-US" sz="2400" kern="1200" dirty="0" err="1" smtClean="0"/>
            <a:t>di</a:t>
          </a:r>
          <a:r>
            <a:rPr lang="en-US" sz="2400" kern="1200" dirty="0" smtClean="0"/>
            <a:t> </a:t>
          </a:r>
          <a:r>
            <a:rPr lang="en-US" sz="2400" kern="1200" dirty="0" err="1" smtClean="0"/>
            <a:t>bukanya</a:t>
          </a:r>
          <a:r>
            <a:rPr lang="en-US" sz="2400" kern="1200" dirty="0" smtClean="0"/>
            <a:t> </a:t>
          </a:r>
          <a:r>
            <a:rPr lang="en-US" sz="2400" kern="1200" dirty="0" err="1" smtClean="0"/>
            <a:t>kafe</a:t>
          </a:r>
          <a:r>
            <a:rPr lang="en-US" sz="2400" kern="1200" dirty="0" smtClean="0"/>
            <a:t> </a:t>
          </a:r>
          <a:r>
            <a:rPr lang="en-US" sz="2400" kern="1200" dirty="0" err="1" smtClean="0"/>
            <a:t>oleh</a:t>
          </a:r>
          <a:r>
            <a:rPr lang="en-US" sz="2400" kern="1200" dirty="0" smtClean="0"/>
            <a:t> Perusahaan Daerah (PD) Surya Sejahtera.</a:t>
          </a:r>
          <a:endParaRPr lang="en-US" sz="2400" kern="1200" dirty="0"/>
        </a:p>
      </dsp:txBody>
      <dsp:txXfrm rot="-5400000">
        <a:off x="1917896" y="124122"/>
        <a:ext cx="6263781" cy="2294405"/>
      </dsp:txXfrm>
    </dsp:sp>
    <dsp:sp modelId="{4AC77A5B-AE68-4F1C-A227-A0E5ED12C230}">
      <dsp:nvSpPr>
        <dsp:cNvPr id="0" name=""/>
        <dsp:cNvSpPr/>
      </dsp:nvSpPr>
      <dsp:spPr>
        <a:xfrm rot="5400000">
          <a:off x="-410977" y="3600113"/>
          <a:ext cx="2739851" cy="1917896"/>
        </a:xfrm>
        <a:prstGeom prst="chevron">
          <a:avLst/>
        </a:prstGeom>
        <a:solidFill>
          <a:schemeClr val="accent2">
            <a:alpha val="90000"/>
            <a:hueOff val="0"/>
            <a:satOff val="0"/>
            <a:lumOff val="0"/>
            <a:alphaOff val="-4000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2533650">
            <a:lnSpc>
              <a:spcPct val="90000"/>
            </a:lnSpc>
            <a:spcBef>
              <a:spcPct val="0"/>
            </a:spcBef>
            <a:spcAft>
              <a:spcPct val="35000"/>
            </a:spcAft>
          </a:pPr>
          <a:r>
            <a:rPr lang="en-US" sz="5700" kern="1200" smtClean="0"/>
            <a:t>5</a:t>
          </a:r>
          <a:endParaRPr lang="en-US" sz="5700" kern="1200" dirty="0"/>
        </a:p>
      </dsp:txBody>
      <dsp:txXfrm rot="-5400000">
        <a:off x="1" y="4148083"/>
        <a:ext cx="1917896" cy="821955"/>
      </dsp:txXfrm>
    </dsp:sp>
    <dsp:sp modelId="{81B5EF1C-C60B-4F72-99F5-BD1F9B065762}">
      <dsp:nvSpPr>
        <dsp:cNvPr id="0" name=""/>
        <dsp:cNvSpPr/>
      </dsp:nvSpPr>
      <dsp:spPr>
        <a:xfrm rot="5400000">
          <a:off x="3970636" y="1048355"/>
          <a:ext cx="2282423" cy="6387903"/>
        </a:xfrm>
        <a:prstGeom prst="round2SameRect">
          <a:avLst/>
        </a:prstGeom>
        <a:solidFill>
          <a:schemeClr val="lt1">
            <a:alpha val="90000"/>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err="1" smtClean="0"/>
            <a:t>Berdasarkan</a:t>
          </a:r>
          <a:r>
            <a:rPr lang="en-US" sz="2400" kern="1200" dirty="0" smtClean="0"/>
            <a:t> </a:t>
          </a:r>
          <a:r>
            <a:rPr lang="en-US" sz="2400" kern="1200" dirty="0" err="1" smtClean="0"/>
            <a:t>Rancangan</a:t>
          </a:r>
          <a:r>
            <a:rPr lang="en-US" sz="2400" kern="1200" dirty="0" smtClean="0"/>
            <a:t> </a:t>
          </a:r>
          <a:r>
            <a:rPr lang="en-US" sz="2400" kern="1200" dirty="0" err="1" smtClean="0"/>
            <a:t>Anggaran</a:t>
          </a:r>
          <a:r>
            <a:rPr lang="en-US" sz="2400" kern="1200" dirty="0" smtClean="0"/>
            <a:t> </a:t>
          </a:r>
          <a:r>
            <a:rPr lang="en-US" sz="2400" kern="1200" dirty="0" err="1" smtClean="0"/>
            <a:t>Pendapatan</a:t>
          </a:r>
          <a:r>
            <a:rPr lang="en-US" sz="2400" kern="1200" dirty="0" smtClean="0"/>
            <a:t> </a:t>
          </a:r>
          <a:r>
            <a:rPr lang="en-US" sz="2400" kern="1200" dirty="0" err="1" smtClean="0"/>
            <a:t>dan</a:t>
          </a:r>
          <a:r>
            <a:rPr lang="en-US" sz="2400" kern="1200" dirty="0" smtClean="0"/>
            <a:t> </a:t>
          </a:r>
          <a:r>
            <a:rPr lang="en-US" sz="2400" kern="1200" dirty="0" err="1" smtClean="0"/>
            <a:t>Belanja</a:t>
          </a:r>
          <a:r>
            <a:rPr lang="en-US" sz="2400" kern="1200" dirty="0" smtClean="0"/>
            <a:t> (RAPBD) 2012, DPRD Kota Surabaya </a:t>
          </a:r>
          <a:r>
            <a:rPr lang="en-US" sz="2400" kern="1200" dirty="0" err="1" smtClean="0"/>
            <a:t>menyetujui</a:t>
          </a:r>
          <a:r>
            <a:rPr lang="en-US" sz="2400" kern="1200" dirty="0" smtClean="0"/>
            <a:t> </a:t>
          </a:r>
          <a:r>
            <a:rPr lang="en-US" sz="2400" kern="1200" dirty="0" err="1" smtClean="0"/>
            <a:t>anggaran</a:t>
          </a:r>
          <a:r>
            <a:rPr lang="en-US" sz="2400" kern="1200" dirty="0" smtClean="0"/>
            <a:t> </a:t>
          </a:r>
          <a:r>
            <a:rPr lang="en-US" sz="2400" kern="1200" dirty="0" err="1" smtClean="0"/>
            <a:t>sebesar</a:t>
          </a:r>
          <a:r>
            <a:rPr lang="en-US" sz="2400" kern="1200" dirty="0" smtClean="0"/>
            <a:t> </a:t>
          </a:r>
          <a:r>
            <a:rPr lang="en-US" sz="2400" kern="1200" dirty="0" err="1" smtClean="0"/>
            <a:t>Rp</a:t>
          </a:r>
          <a:r>
            <a:rPr lang="en-US" sz="2400" kern="1200" dirty="0" smtClean="0"/>
            <a:t> 500 </a:t>
          </a:r>
          <a:r>
            <a:rPr lang="en-US" sz="2400" kern="1200" dirty="0" err="1" smtClean="0"/>
            <a:t>juta</a:t>
          </a:r>
          <a:r>
            <a:rPr lang="en-US" sz="2400" kern="1200" dirty="0" smtClean="0"/>
            <a:t> </a:t>
          </a:r>
          <a:r>
            <a:rPr lang="en-US" sz="2400" kern="1200" dirty="0" err="1" smtClean="0"/>
            <a:t>untuk</a:t>
          </a:r>
          <a:r>
            <a:rPr lang="en-US" sz="2400" kern="1200" dirty="0" smtClean="0"/>
            <a:t> </a:t>
          </a:r>
          <a:r>
            <a:rPr lang="en-US" sz="2400" kern="1200" dirty="0" err="1" smtClean="0"/>
            <a:t>pendirian</a:t>
          </a:r>
          <a:r>
            <a:rPr lang="en-US" sz="2400" kern="1200" dirty="0" smtClean="0"/>
            <a:t> </a:t>
          </a:r>
          <a:r>
            <a:rPr lang="en-US" sz="2400" kern="1200" dirty="0" err="1" smtClean="0"/>
            <a:t>Badan</a:t>
          </a:r>
          <a:r>
            <a:rPr lang="en-US" sz="2400" kern="1200" dirty="0" smtClean="0"/>
            <a:t> Usaha </a:t>
          </a:r>
          <a:r>
            <a:rPr lang="en-US" sz="2400" kern="1200" dirty="0" err="1" smtClean="0"/>
            <a:t>Milik</a:t>
          </a:r>
          <a:r>
            <a:rPr lang="en-US" sz="2400" kern="1200" dirty="0" smtClean="0"/>
            <a:t> Daerah (BUMD) </a:t>
          </a:r>
          <a:r>
            <a:rPr lang="en-US" sz="2400" kern="1200" dirty="0" err="1" smtClean="0"/>
            <a:t>Kebun</a:t>
          </a:r>
          <a:r>
            <a:rPr lang="en-US" sz="2400" kern="1200" dirty="0" smtClean="0"/>
            <a:t> </a:t>
          </a:r>
          <a:r>
            <a:rPr lang="en-US" sz="2400" kern="1200" dirty="0" err="1" smtClean="0"/>
            <a:t>Binatang</a:t>
          </a:r>
          <a:r>
            <a:rPr lang="en-US" sz="2400" kern="1200" dirty="0" smtClean="0"/>
            <a:t> Surabaya (KBS).</a:t>
          </a:r>
          <a:endParaRPr lang="en-US" sz="2400" kern="1200" dirty="0"/>
        </a:p>
      </dsp:txBody>
      <dsp:txXfrm rot="-5400000">
        <a:off x="1917897" y="3212514"/>
        <a:ext cx="6276484" cy="20595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3E1564-7F5E-4640-90AA-56C69505AF36}">
      <dsp:nvSpPr>
        <dsp:cNvPr id="0" name=""/>
        <dsp:cNvSpPr/>
      </dsp:nvSpPr>
      <dsp:spPr>
        <a:xfrm>
          <a:off x="8020" y="-7559"/>
          <a:ext cx="2498649" cy="4541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err="1" smtClean="0">
              <a:solidFill>
                <a:schemeClr val="bg1"/>
              </a:solidFill>
              <a:latin typeface="Consolas" pitchFamily="49" charset="0"/>
            </a:rPr>
            <a:t>Adanya</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Dualisme</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kepemimpinan</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dalam</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pengelolan</a:t>
          </a:r>
          <a:r>
            <a:rPr lang="en-US" sz="2000" b="1" kern="1200" dirty="0" smtClean="0">
              <a:solidFill>
                <a:schemeClr val="bg1"/>
              </a:solidFill>
              <a:latin typeface="Consolas" pitchFamily="49" charset="0"/>
            </a:rPr>
            <a:t> KBS, </a:t>
          </a:r>
          <a:r>
            <a:rPr lang="en-US" sz="2000" b="1" kern="1200" dirty="0" err="1" smtClean="0">
              <a:solidFill>
                <a:schemeClr val="bg1"/>
              </a:solidFill>
              <a:latin typeface="Consolas" pitchFamily="49" charset="0"/>
            </a:rPr>
            <a:t>yaitu</a:t>
          </a:r>
          <a:r>
            <a:rPr lang="en-US" sz="2000" b="1" kern="1200" dirty="0" smtClean="0">
              <a:solidFill>
                <a:schemeClr val="bg1"/>
              </a:solidFill>
              <a:latin typeface="Consolas" pitchFamily="49" charset="0"/>
            </a:rPr>
            <a:t> TPS </a:t>
          </a:r>
          <a:r>
            <a:rPr lang="en-US" sz="2000" b="1" kern="1200" dirty="0" err="1" smtClean="0">
              <a:solidFill>
                <a:schemeClr val="bg1"/>
              </a:solidFill>
              <a:latin typeface="Consolas" pitchFamily="49" charset="0"/>
            </a:rPr>
            <a:t>dan</a:t>
          </a:r>
          <a:r>
            <a:rPr lang="en-US" sz="2000" b="1" kern="1200" dirty="0" smtClean="0">
              <a:solidFill>
                <a:schemeClr val="bg1"/>
              </a:solidFill>
              <a:latin typeface="Consolas" pitchFamily="49" charset="0"/>
            </a:rPr>
            <a:t> UPTD</a:t>
          </a:r>
          <a:endParaRPr lang="en-US" sz="2000" kern="1200" dirty="0"/>
        </a:p>
      </dsp:txBody>
      <dsp:txXfrm>
        <a:off x="81203" y="65624"/>
        <a:ext cx="2352283" cy="4394714"/>
      </dsp:txXfrm>
    </dsp:sp>
    <dsp:sp modelId="{ED2FFE09-F7C0-4487-B954-0E45197BB6F8}">
      <dsp:nvSpPr>
        <dsp:cNvPr id="0" name=""/>
        <dsp:cNvSpPr/>
      </dsp:nvSpPr>
      <dsp:spPr>
        <a:xfrm>
          <a:off x="2667693" y="2063311"/>
          <a:ext cx="341369" cy="3993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2667693" y="2143179"/>
        <a:ext cx="238958" cy="239602"/>
      </dsp:txXfrm>
    </dsp:sp>
    <dsp:sp modelId="{A8234A98-1688-4BBC-8F4E-8CDD170EC3DA}">
      <dsp:nvSpPr>
        <dsp:cNvPr id="0" name=""/>
        <dsp:cNvSpPr/>
      </dsp:nvSpPr>
      <dsp:spPr>
        <a:xfrm>
          <a:off x="3150763" y="0"/>
          <a:ext cx="2539291" cy="4525962"/>
        </a:xfrm>
        <a:prstGeom prst="roundRect">
          <a:avLst>
            <a:gd name="adj" fmla="val 10000"/>
          </a:avLst>
        </a:prstGeom>
        <a:solidFill>
          <a:schemeClr val="tx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1"/>
              </a:solidFill>
              <a:latin typeface="Consolas" pitchFamily="49" charset="0"/>
            </a:rPr>
            <a:t>Beda </a:t>
          </a:r>
          <a:r>
            <a:rPr lang="en-US" sz="2000" b="1" kern="1200" dirty="0" err="1" smtClean="0">
              <a:solidFill>
                <a:schemeClr val="bg1"/>
              </a:solidFill>
              <a:latin typeface="Consolas" pitchFamily="49" charset="0"/>
            </a:rPr>
            <a:t>pendapat</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dalam</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penanganan</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dan</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pengelolaan</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serta</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perebutan</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wilayah</a:t>
          </a:r>
          <a:r>
            <a:rPr lang="en-US" sz="2000" b="1" kern="1200" dirty="0" smtClean="0">
              <a:solidFill>
                <a:schemeClr val="bg1"/>
              </a:solidFill>
              <a:latin typeface="Consolas" pitchFamily="49" charset="0"/>
            </a:rPr>
            <a:t> KBS</a:t>
          </a:r>
          <a:endParaRPr lang="en-US" sz="2000" kern="1200" dirty="0"/>
        </a:p>
      </dsp:txBody>
      <dsp:txXfrm>
        <a:off x="3225136" y="74373"/>
        <a:ext cx="2390545" cy="4377216"/>
      </dsp:txXfrm>
    </dsp:sp>
    <dsp:sp modelId="{4DC73F5C-32BB-4109-A00B-5FC27A4BD6A1}">
      <dsp:nvSpPr>
        <dsp:cNvPr id="0" name=""/>
        <dsp:cNvSpPr/>
      </dsp:nvSpPr>
      <dsp:spPr>
        <a:xfrm>
          <a:off x="5851078" y="2063311"/>
          <a:ext cx="341369" cy="3993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5851078" y="2143179"/>
        <a:ext cx="238958" cy="239602"/>
      </dsp:txXfrm>
    </dsp:sp>
    <dsp:sp modelId="{C7BF5F79-227A-4B8B-A1F9-C1CBEF30674E}">
      <dsp:nvSpPr>
        <dsp:cNvPr id="0" name=""/>
        <dsp:cNvSpPr/>
      </dsp:nvSpPr>
      <dsp:spPr>
        <a:xfrm>
          <a:off x="6334149" y="15195"/>
          <a:ext cx="2344630" cy="4495570"/>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err="1" smtClean="0">
              <a:solidFill>
                <a:schemeClr val="bg1"/>
              </a:solidFill>
              <a:latin typeface="Consolas" pitchFamily="49" charset="0"/>
            </a:rPr>
            <a:t>Pemerintah</a:t>
          </a:r>
          <a:r>
            <a:rPr lang="en-US" sz="2000" b="1" kern="1200" dirty="0" smtClean="0">
              <a:solidFill>
                <a:schemeClr val="bg1"/>
              </a:solidFill>
              <a:latin typeface="Consolas" pitchFamily="49" charset="0"/>
            </a:rPr>
            <a:t> Kota </a:t>
          </a:r>
          <a:r>
            <a:rPr lang="en-US" sz="2000" b="1" kern="1200" dirty="0" err="1" smtClean="0">
              <a:solidFill>
                <a:schemeClr val="bg1"/>
              </a:solidFill>
              <a:latin typeface="Consolas" pitchFamily="49" charset="0"/>
            </a:rPr>
            <a:t>mengambil</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alih</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untuk</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mengelolah</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dengan</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mengajukan</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Perda</a:t>
          </a:r>
          <a:r>
            <a:rPr lang="en-US" sz="2000" b="1" kern="1200" dirty="0" smtClean="0">
              <a:solidFill>
                <a:schemeClr val="bg1"/>
              </a:solidFill>
              <a:latin typeface="Consolas" pitchFamily="49" charset="0"/>
            </a:rPr>
            <a:t> BUMD </a:t>
          </a:r>
          <a:r>
            <a:rPr lang="en-US" sz="2000" b="1" kern="1200" dirty="0" err="1" smtClean="0">
              <a:solidFill>
                <a:schemeClr val="bg1"/>
              </a:solidFill>
              <a:latin typeface="Consolas" pitchFamily="49" charset="0"/>
            </a:rPr>
            <a:t>pengelolaan</a:t>
          </a:r>
          <a:r>
            <a:rPr lang="en-US" sz="2000" b="1" kern="1200" dirty="0" smtClean="0">
              <a:solidFill>
                <a:schemeClr val="bg1"/>
              </a:solidFill>
              <a:latin typeface="Consolas" pitchFamily="49" charset="0"/>
            </a:rPr>
            <a:t> KBS </a:t>
          </a:r>
          <a:r>
            <a:rPr lang="en-US" sz="2000" b="1" kern="1200" dirty="0" err="1" smtClean="0">
              <a:solidFill>
                <a:schemeClr val="bg1"/>
              </a:solidFill>
              <a:latin typeface="Consolas" pitchFamily="49" charset="0"/>
            </a:rPr>
            <a:t>ke</a:t>
          </a:r>
          <a:r>
            <a:rPr lang="en-US" sz="2000" b="1" kern="1200" dirty="0" smtClean="0">
              <a:solidFill>
                <a:schemeClr val="bg1"/>
              </a:solidFill>
              <a:latin typeface="Consolas" pitchFamily="49" charset="0"/>
            </a:rPr>
            <a:t> DPR agar </a:t>
          </a:r>
          <a:r>
            <a:rPr lang="en-US" sz="2000" b="1" kern="1200" dirty="0" err="1" smtClean="0">
              <a:solidFill>
                <a:schemeClr val="bg1"/>
              </a:solidFill>
              <a:latin typeface="Consolas" pitchFamily="49" charset="0"/>
            </a:rPr>
            <a:t>mendapat</a:t>
          </a:r>
          <a:r>
            <a:rPr lang="en-US" sz="2000" b="1" kern="1200" dirty="0" smtClean="0">
              <a:solidFill>
                <a:schemeClr val="bg1"/>
              </a:solidFill>
              <a:latin typeface="Consolas" pitchFamily="49" charset="0"/>
            </a:rPr>
            <a:t> </a:t>
          </a:r>
          <a:r>
            <a:rPr lang="en-US" sz="2000" b="1" kern="1200" dirty="0" err="1" smtClean="0">
              <a:solidFill>
                <a:schemeClr val="bg1"/>
              </a:solidFill>
              <a:latin typeface="Consolas" pitchFamily="49" charset="0"/>
            </a:rPr>
            <a:t>pengesahan</a:t>
          </a:r>
          <a:endParaRPr lang="en-US" sz="2000" kern="1200" dirty="0"/>
        </a:p>
      </dsp:txBody>
      <dsp:txXfrm>
        <a:off x="6402821" y="83867"/>
        <a:ext cx="2207286" cy="435822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0E15FC-E08E-487A-BE26-5ED1C065CBD1}">
      <dsp:nvSpPr>
        <dsp:cNvPr id="0" name=""/>
        <dsp:cNvSpPr/>
      </dsp:nvSpPr>
      <dsp:spPr>
        <a:xfrm>
          <a:off x="0" y="0"/>
          <a:ext cx="6096000" cy="1079531"/>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err="1" smtClean="0"/>
            <a:t>Sebagai</a:t>
          </a:r>
          <a:r>
            <a:rPr lang="en-US" sz="2900" kern="1200" dirty="0" smtClean="0"/>
            <a:t> </a:t>
          </a:r>
          <a:r>
            <a:rPr lang="en-US" sz="2900" kern="1200" dirty="0" err="1" smtClean="0"/>
            <a:t>Aparat</a:t>
          </a:r>
          <a:r>
            <a:rPr lang="en-US" sz="2900" kern="1200" dirty="0" smtClean="0"/>
            <a:t> </a:t>
          </a:r>
          <a:r>
            <a:rPr lang="en-US" sz="2900" kern="1200" dirty="0" err="1" smtClean="0"/>
            <a:t>Perekonomian</a:t>
          </a:r>
          <a:endParaRPr lang="en-US" sz="2900" kern="1200" dirty="0"/>
        </a:p>
      </dsp:txBody>
      <dsp:txXfrm>
        <a:off x="31618" y="31618"/>
        <a:ext cx="4839881" cy="1016295"/>
      </dsp:txXfrm>
    </dsp:sp>
    <dsp:sp modelId="{80CC9161-350D-4063-846E-AA7AEC815D9F}">
      <dsp:nvSpPr>
        <dsp:cNvPr id="0" name=""/>
        <dsp:cNvSpPr/>
      </dsp:nvSpPr>
      <dsp:spPr>
        <a:xfrm>
          <a:off x="510539" y="1275810"/>
          <a:ext cx="6096000" cy="1079531"/>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err="1" smtClean="0"/>
            <a:t>Sebagai</a:t>
          </a:r>
          <a:r>
            <a:rPr lang="en-US" sz="2900" kern="1200" dirty="0" smtClean="0"/>
            <a:t> Unit </a:t>
          </a:r>
          <a:r>
            <a:rPr lang="en-US" sz="2900" kern="1200" dirty="0" err="1" smtClean="0"/>
            <a:t>Perekonomian</a:t>
          </a:r>
          <a:endParaRPr lang="en-US" sz="2900" kern="1200" dirty="0"/>
        </a:p>
      </dsp:txBody>
      <dsp:txXfrm>
        <a:off x="542157" y="1307428"/>
        <a:ext cx="4820528" cy="1016295"/>
      </dsp:txXfrm>
    </dsp:sp>
    <dsp:sp modelId="{590A0BDC-5F40-460E-AD2E-22F76164A8D3}">
      <dsp:nvSpPr>
        <dsp:cNvPr id="0" name=""/>
        <dsp:cNvSpPr/>
      </dsp:nvSpPr>
      <dsp:spPr>
        <a:xfrm>
          <a:off x="1013459" y="2551620"/>
          <a:ext cx="6096000" cy="1079531"/>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err="1" smtClean="0"/>
            <a:t>Sebagai</a:t>
          </a:r>
          <a:r>
            <a:rPr lang="en-US" sz="2900" kern="1200" dirty="0" smtClean="0"/>
            <a:t> </a:t>
          </a:r>
          <a:r>
            <a:rPr lang="en-US" sz="2900" kern="1200" dirty="0" err="1" smtClean="0"/>
            <a:t>Sumber</a:t>
          </a:r>
          <a:r>
            <a:rPr lang="en-US" sz="2900" kern="1200" dirty="0" smtClean="0"/>
            <a:t> </a:t>
          </a:r>
          <a:r>
            <a:rPr lang="en-US" sz="2900" kern="1200" dirty="0" err="1" smtClean="0"/>
            <a:t>Keuangan</a:t>
          </a:r>
          <a:r>
            <a:rPr lang="en-US" sz="2900" kern="1200" dirty="0" smtClean="0"/>
            <a:t> Daerah</a:t>
          </a:r>
          <a:endParaRPr lang="en-US" sz="2900" kern="1200" dirty="0"/>
        </a:p>
      </dsp:txBody>
      <dsp:txXfrm>
        <a:off x="1045077" y="2583238"/>
        <a:ext cx="4828148" cy="1016295"/>
      </dsp:txXfrm>
    </dsp:sp>
    <dsp:sp modelId="{226DAE4E-2C61-4527-A41A-AFA07A1982B8}">
      <dsp:nvSpPr>
        <dsp:cNvPr id="0" name=""/>
        <dsp:cNvSpPr/>
      </dsp:nvSpPr>
      <dsp:spPr>
        <a:xfrm>
          <a:off x="1523999" y="3827430"/>
          <a:ext cx="6096000" cy="1079531"/>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err="1" smtClean="0"/>
            <a:t>Sebagai</a:t>
          </a:r>
          <a:r>
            <a:rPr lang="en-US" sz="2900" kern="1200" dirty="0" smtClean="0"/>
            <a:t> Unit </a:t>
          </a:r>
          <a:r>
            <a:rPr lang="en-US" sz="2900" kern="1200" dirty="0" err="1" smtClean="0"/>
            <a:t>Pengembangan</a:t>
          </a:r>
          <a:r>
            <a:rPr lang="en-US" sz="2900" kern="1200" dirty="0" smtClean="0"/>
            <a:t> Pembangunan</a:t>
          </a:r>
          <a:endParaRPr lang="en-US" sz="2900" kern="1200" dirty="0"/>
        </a:p>
      </dsp:txBody>
      <dsp:txXfrm>
        <a:off x="1555617" y="3859048"/>
        <a:ext cx="4820528" cy="1016295"/>
      </dsp:txXfrm>
    </dsp:sp>
    <dsp:sp modelId="{11E3A43E-A878-4131-A394-30464E2711E0}">
      <dsp:nvSpPr>
        <dsp:cNvPr id="0" name=""/>
        <dsp:cNvSpPr/>
      </dsp:nvSpPr>
      <dsp:spPr>
        <a:xfrm>
          <a:off x="5394304" y="826823"/>
          <a:ext cx="701695" cy="701695"/>
        </a:xfrm>
        <a:prstGeom prst="downArrow">
          <a:avLst>
            <a:gd name="adj1" fmla="val 55000"/>
            <a:gd name="adj2" fmla="val 45000"/>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a:p>
      </dsp:txBody>
      <dsp:txXfrm>
        <a:off x="5552185" y="826823"/>
        <a:ext cx="385933" cy="528025"/>
      </dsp:txXfrm>
    </dsp:sp>
    <dsp:sp modelId="{A4F23689-C878-43CF-961A-5A5C5BE16FDB}">
      <dsp:nvSpPr>
        <dsp:cNvPr id="0" name=""/>
        <dsp:cNvSpPr/>
      </dsp:nvSpPr>
      <dsp:spPr>
        <a:xfrm>
          <a:off x="5904844" y="2102633"/>
          <a:ext cx="701695" cy="701695"/>
        </a:xfrm>
        <a:prstGeom prst="downArrow">
          <a:avLst>
            <a:gd name="adj1" fmla="val 55000"/>
            <a:gd name="adj2" fmla="val 45000"/>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a:p>
      </dsp:txBody>
      <dsp:txXfrm>
        <a:off x="6062725" y="2102633"/>
        <a:ext cx="385933" cy="528025"/>
      </dsp:txXfrm>
    </dsp:sp>
    <dsp:sp modelId="{18B4FBCD-8F5A-4087-A349-3DEA815383D9}">
      <dsp:nvSpPr>
        <dsp:cNvPr id="0" name=""/>
        <dsp:cNvSpPr/>
      </dsp:nvSpPr>
      <dsp:spPr>
        <a:xfrm>
          <a:off x="6407764" y="3378443"/>
          <a:ext cx="701695" cy="701695"/>
        </a:xfrm>
        <a:prstGeom prst="downArrow">
          <a:avLst>
            <a:gd name="adj1" fmla="val 55000"/>
            <a:gd name="adj2" fmla="val 45000"/>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a:p>
      </dsp:txBody>
      <dsp:txXfrm>
        <a:off x="6565645" y="3378443"/>
        <a:ext cx="385933" cy="52802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B693F-B3E1-42A7-A4F3-2DB6BD24569B}">
      <dsp:nvSpPr>
        <dsp:cNvPr id="0" name=""/>
        <dsp:cNvSpPr/>
      </dsp:nvSpPr>
      <dsp:spPr>
        <a:xfrm>
          <a:off x="1767177" y="2212"/>
          <a:ext cx="5152444" cy="12881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err="1" smtClean="0">
              <a:latin typeface="Consolas" pitchFamily="49" charset="0"/>
            </a:rPr>
            <a:t>Seseorang</a:t>
          </a:r>
          <a:r>
            <a:rPr lang="en-US" sz="3200" kern="1200" dirty="0" smtClean="0">
              <a:latin typeface="Consolas" pitchFamily="49" charset="0"/>
            </a:rPr>
            <a:t> </a:t>
          </a:r>
          <a:r>
            <a:rPr lang="en-US" sz="3200" kern="1200" dirty="0" err="1" smtClean="0">
              <a:latin typeface="Consolas" pitchFamily="49" charset="0"/>
            </a:rPr>
            <a:t>yg</a:t>
          </a:r>
          <a:r>
            <a:rPr lang="en-US" sz="3200" kern="1200" dirty="0" smtClean="0">
              <a:latin typeface="Consolas" pitchFamily="49" charset="0"/>
            </a:rPr>
            <a:t> </a:t>
          </a:r>
          <a:r>
            <a:rPr lang="en-US" sz="3200" kern="1200" dirty="0" err="1" smtClean="0">
              <a:latin typeface="Consolas" pitchFamily="49" charset="0"/>
            </a:rPr>
            <a:t>profesional</a:t>
          </a:r>
          <a:r>
            <a:rPr lang="en-US" sz="3200" kern="1200" dirty="0" smtClean="0">
              <a:latin typeface="Consolas" pitchFamily="49" charset="0"/>
            </a:rPr>
            <a:t> </a:t>
          </a:r>
          <a:r>
            <a:rPr lang="en-US" sz="3200" kern="1200" dirty="0" err="1" smtClean="0">
              <a:latin typeface="Consolas" pitchFamily="49" charset="0"/>
            </a:rPr>
            <a:t>di</a:t>
          </a:r>
          <a:r>
            <a:rPr lang="en-US" sz="3200" kern="1200" dirty="0" smtClean="0">
              <a:latin typeface="Consolas" pitchFamily="49" charset="0"/>
            </a:rPr>
            <a:t> </a:t>
          </a:r>
          <a:r>
            <a:rPr lang="en-US" sz="3200" kern="1200" dirty="0" err="1" smtClean="0">
              <a:latin typeface="Consolas" pitchFamily="49" charset="0"/>
            </a:rPr>
            <a:t>bidangnya</a:t>
          </a:r>
          <a:endParaRPr lang="en-US" sz="3200" kern="1200" dirty="0">
            <a:latin typeface="Consolas" pitchFamily="49" charset="0"/>
          </a:endParaRPr>
        </a:p>
      </dsp:txBody>
      <dsp:txXfrm>
        <a:off x="1804904" y="39939"/>
        <a:ext cx="5076990" cy="1212657"/>
      </dsp:txXfrm>
    </dsp:sp>
    <dsp:sp modelId="{59AF91B9-10E1-43F8-8BFB-775A0E7A76C1}">
      <dsp:nvSpPr>
        <dsp:cNvPr id="0" name=""/>
        <dsp:cNvSpPr/>
      </dsp:nvSpPr>
      <dsp:spPr>
        <a:xfrm rot="5400000">
          <a:off x="4230690" y="1403033"/>
          <a:ext cx="225419" cy="225419"/>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8032A5C-2655-49EE-8373-618026CF4EB2}">
      <dsp:nvSpPr>
        <dsp:cNvPr id="0" name=""/>
        <dsp:cNvSpPr/>
      </dsp:nvSpPr>
      <dsp:spPr>
        <a:xfrm>
          <a:off x="1767177" y="1741162"/>
          <a:ext cx="5152444" cy="1288111"/>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err="1" smtClean="0">
              <a:latin typeface="Consolas" pitchFamily="49" charset="0"/>
            </a:rPr>
            <a:t>Mengelola</a:t>
          </a:r>
          <a:r>
            <a:rPr lang="en-US" sz="3200" kern="1200" dirty="0" smtClean="0">
              <a:latin typeface="Consolas" pitchFamily="49" charset="0"/>
            </a:rPr>
            <a:t> </a:t>
          </a:r>
          <a:r>
            <a:rPr lang="en-US" sz="3200" kern="1200" dirty="0" err="1" smtClean="0">
              <a:latin typeface="Consolas" pitchFamily="49" charset="0"/>
            </a:rPr>
            <a:t>secara</a:t>
          </a:r>
          <a:r>
            <a:rPr lang="en-US" sz="3200" kern="1200" dirty="0" smtClean="0">
              <a:latin typeface="Consolas" pitchFamily="49" charset="0"/>
            </a:rPr>
            <a:t> </a:t>
          </a:r>
          <a:r>
            <a:rPr lang="en-US" sz="3200" kern="1200" dirty="0" err="1" smtClean="0">
              <a:latin typeface="Consolas" pitchFamily="49" charset="0"/>
            </a:rPr>
            <a:t>manajemen</a:t>
          </a:r>
          <a:endParaRPr lang="en-US" sz="3200" kern="1200" dirty="0">
            <a:latin typeface="Consolas" pitchFamily="49" charset="0"/>
          </a:endParaRPr>
        </a:p>
      </dsp:txBody>
      <dsp:txXfrm>
        <a:off x="1804904" y="1778889"/>
        <a:ext cx="5076990" cy="1212657"/>
      </dsp:txXfrm>
    </dsp:sp>
    <dsp:sp modelId="{5C9C9559-8E18-48B3-986F-5C1C82A7694D}">
      <dsp:nvSpPr>
        <dsp:cNvPr id="0" name=""/>
        <dsp:cNvSpPr/>
      </dsp:nvSpPr>
      <dsp:spPr>
        <a:xfrm rot="5400000">
          <a:off x="4230690" y="3141983"/>
          <a:ext cx="225419" cy="225419"/>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03BB5F-1AE2-472A-AECD-2727DBE95E18}">
      <dsp:nvSpPr>
        <dsp:cNvPr id="0" name=""/>
        <dsp:cNvSpPr/>
      </dsp:nvSpPr>
      <dsp:spPr>
        <a:xfrm>
          <a:off x="1767177" y="3480112"/>
          <a:ext cx="5152444" cy="1288111"/>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err="1" smtClean="0">
              <a:latin typeface="Consolas" pitchFamily="49" charset="0"/>
            </a:rPr>
            <a:t>Mengedepankan</a:t>
          </a:r>
          <a:r>
            <a:rPr lang="en-US" sz="3200" kern="1200" dirty="0" smtClean="0">
              <a:latin typeface="Consolas" pitchFamily="49" charset="0"/>
            </a:rPr>
            <a:t> </a:t>
          </a:r>
          <a:r>
            <a:rPr lang="en-US" sz="3200" kern="1200" dirty="0" err="1" smtClean="0">
              <a:latin typeface="Consolas" pitchFamily="49" charset="0"/>
            </a:rPr>
            <a:t>kepentingan</a:t>
          </a:r>
          <a:r>
            <a:rPr lang="en-US" sz="3200" kern="1200" dirty="0" smtClean="0">
              <a:latin typeface="Consolas" pitchFamily="49" charset="0"/>
            </a:rPr>
            <a:t> </a:t>
          </a:r>
          <a:r>
            <a:rPr lang="en-US" sz="3200" kern="1200" dirty="0" err="1" smtClean="0">
              <a:latin typeface="Consolas" pitchFamily="49" charset="0"/>
            </a:rPr>
            <a:t>umum</a:t>
          </a:r>
          <a:endParaRPr lang="en-US" sz="3200" kern="1200" dirty="0">
            <a:latin typeface="Consolas" pitchFamily="49" charset="0"/>
          </a:endParaRPr>
        </a:p>
      </dsp:txBody>
      <dsp:txXfrm>
        <a:off x="1804904" y="3517839"/>
        <a:ext cx="5076990" cy="1212657"/>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163518F-F636-4C73-8043-AA951DE482F1}" type="datetimeFigureOut">
              <a:rPr lang="id-ID"/>
              <a:pPr>
                <a:defRPr/>
              </a:pPr>
              <a:t>20/02/2013</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d-ID"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id-ID"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2313D942-07D0-47B5-A67A-3CC094E7CD94}" type="slidenum">
              <a:rPr lang="id-ID"/>
              <a:pPr>
                <a:defRPr/>
              </a:pPr>
              <a:t>‹#›</a:t>
            </a:fld>
            <a:endParaRPr lang="id-ID"/>
          </a:p>
        </p:txBody>
      </p:sp>
    </p:spTree>
    <p:extLst>
      <p:ext uri="{BB962C8B-B14F-4D97-AF65-F5344CB8AC3E}">
        <p14:creationId xmlns:p14="http://schemas.microsoft.com/office/powerpoint/2010/main" val="24628843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FB61F31-F895-487E-BF64-8B87511D1C45}" type="slidenum">
              <a:rPr lang="id-ID" smtClean="0"/>
              <a:pPr eaLnBrk="1" hangingPunct="1"/>
              <a:t>1</a:t>
            </a:fld>
            <a:endParaRPr lang="id-ID"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96ABA4-77AB-42F7-B440-D1FA08C5E11A}" type="slidenum">
              <a:rPr lang="id-ID" smtClean="0"/>
              <a:pPr eaLnBrk="1" hangingPunct="1"/>
              <a:t>6</a:t>
            </a:fld>
            <a:endParaRPr lang="id-ID"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50DAD35D-55F9-470F-8D99-A20E9F98FB90}" type="datetimeFigureOut">
              <a:rPr lang="en-US"/>
              <a:pPr>
                <a:defRPr/>
              </a:pPr>
              <a:t>2/20/2013</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2390642B-09E1-4B84-B72B-6D3CAA3D81A9}" type="slidenum">
              <a:rPr lang="en-US"/>
              <a:pPr>
                <a:defRPr/>
              </a:pPr>
              <a:t>‹#›</a:t>
            </a:fld>
            <a:endParaRPr lang="en-US"/>
          </a:p>
        </p:txBody>
      </p:sp>
    </p:spTree>
    <p:extLst>
      <p:ext uri="{BB962C8B-B14F-4D97-AF65-F5344CB8AC3E}">
        <p14:creationId xmlns:p14="http://schemas.microsoft.com/office/powerpoint/2010/main" val="2482168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82B7F583-74C3-4DD0-9018-AE6F1C3C7750}" type="datetimeFigureOut">
              <a:rPr lang="en-US"/>
              <a:pPr>
                <a:defRPr/>
              </a:pPr>
              <a:t>2/20/2013</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26A50CF1-70E6-4A77-8A20-BA66450CBE91}" type="slidenum">
              <a:rPr lang="en-US"/>
              <a:pPr>
                <a:defRPr/>
              </a:pPr>
              <a:t>‹#›</a:t>
            </a:fld>
            <a:endParaRPr lang="en-US"/>
          </a:p>
        </p:txBody>
      </p:sp>
    </p:spTree>
    <p:extLst>
      <p:ext uri="{BB962C8B-B14F-4D97-AF65-F5344CB8AC3E}">
        <p14:creationId xmlns:p14="http://schemas.microsoft.com/office/powerpoint/2010/main" val="3639068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F75D15F-BF2C-4FE9-B9C6-B500547BB3B8}" type="datetimeFigureOut">
              <a:rPr lang="en-US"/>
              <a:pPr>
                <a:defRPr/>
              </a:pPr>
              <a:t>2/20/2013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F55ACAA-ADCB-4FF3-8E87-2AE327D9418D}" type="slidenum">
              <a:rPr lang="en-US"/>
              <a:pPr>
                <a:defRPr/>
              </a:pPr>
              <a:t>‹#›</a:t>
            </a:fld>
            <a:endParaRPr lang="en-US"/>
          </a:p>
        </p:txBody>
      </p:sp>
    </p:spTree>
    <p:extLst>
      <p:ext uri="{BB962C8B-B14F-4D97-AF65-F5344CB8AC3E}">
        <p14:creationId xmlns:p14="http://schemas.microsoft.com/office/powerpoint/2010/main" val="3644178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9E3997D6-6FFC-429F-AE70-D8F4E48F6AB2}" type="datetimeFigureOut">
              <a:rPr lang="en-US"/>
              <a:pPr>
                <a:defRPr/>
              </a:pPr>
              <a:t>2/20/2013</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4DAEB383-6BD6-4CB8-8053-3D8BE80C34A8}" type="slidenum">
              <a:rPr lang="en-US"/>
              <a:pPr>
                <a:defRPr/>
              </a:pPr>
              <a:t>‹#›</a:t>
            </a:fld>
            <a:endParaRPr lang="en-US"/>
          </a:p>
        </p:txBody>
      </p:sp>
    </p:spTree>
    <p:extLst>
      <p:ext uri="{BB962C8B-B14F-4D97-AF65-F5344CB8AC3E}">
        <p14:creationId xmlns:p14="http://schemas.microsoft.com/office/powerpoint/2010/main" val="1677690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025D4069-CE8F-4449-9A66-B177A6FCA7DA}" type="datetimeFigureOut">
              <a:rPr lang="en-US"/>
              <a:pPr>
                <a:defRPr/>
              </a:pPr>
              <a:t>2/20/2013</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7C38B256-81D0-4460-9820-B0D35DF3FB3F}" type="slidenum">
              <a:rPr lang="en-US"/>
              <a:pPr>
                <a:defRPr/>
              </a:pPr>
              <a:t>‹#›</a:t>
            </a:fld>
            <a:endParaRPr lang="en-US"/>
          </a:p>
        </p:txBody>
      </p:sp>
    </p:spTree>
    <p:extLst>
      <p:ext uri="{BB962C8B-B14F-4D97-AF65-F5344CB8AC3E}">
        <p14:creationId xmlns:p14="http://schemas.microsoft.com/office/powerpoint/2010/main" val="3491976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65C38919-4102-49D2-A7F2-D8C45BD4C84F}" type="datetimeFigureOut">
              <a:rPr lang="en-US"/>
              <a:pPr>
                <a:defRPr/>
              </a:pPr>
              <a:t>2/20/2013</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970BD089-0C78-482A-975C-034BC05FC8C8}" type="slidenum">
              <a:rPr lang="en-US"/>
              <a:pPr>
                <a:defRPr/>
              </a:pPr>
              <a:t>‹#›</a:t>
            </a:fld>
            <a:endParaRPr lang="en-US"/>
          </a:p>
        </p:txBody>
      </p:sp>
    </p:spTree>
    <p:extLst>
      <p:ext uri="{BB962C8B-B14F-4D97-AF65-F5344CB8AC3E}">
        <p14:creationId xmlns:p14="http://schemas.microsoft.com/office/powerpoint/2010/main" val="2906645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0D3DC8C1-0245-4A83-9159-2F65539CB319}" type="datetimeFigureOut">
              <a:rPr lang="en-US"/>
              <a:pPr>
                <a:defRPr/>
              </a:pPr>
              <a:t>2/20/2013</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7A37384B-A113-433B-B3B2-FD56EFB59D88}" type="slidenum">
              <a:rPr lang="en-US"/>
              <a:pPr>
                <a:defRPr/>
              </a:pPr>
              <a:t>‹#›</a:t>
            </a:fld>
            <a:endParaRPr lang="en-US"/>
          </a:p>
        </p:txBody>
      </p:sp>
    </p:spTree>
    <p:extLst>
      <p:ext uri="{BB962C8B-B14F-4D97-AF65-F5344CB8AC3E}">
        <p14:creationId xmlns:p14="http://schemas.microsoft.com/office/powerpoint/2010/main" val="2489959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52CF3A3B-0E4E-4E89-8E9B-4AD07274BAF1}" type="datetimeFigureOut">
              <a:rPr lang="en-US"/>
              <a:pPr>
                <a:defRPr/>
              </a:pPr>
              <a:t>2/20/2013</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AA31C27D-603D-4D27-B86C-B1664D4DC374}" type="slidenum">
              <a:rPr lang="en-US"/>
              <a:pPr>
                <a:defRPr/>
              </a:pPr>
              <a:t>‹#›</a:t>
            </a:fld>
            <a:endParaRPr lang="en-US"/>
          </a:p>
        </p:txBody>
      </p:sp>
    </p:spTree>
    <p:extLst>
      <p:ext uri="{BB962C8B-B14F-4D97-AF65-F5344CB8AC3E}">
        <p14:creationId xmlns:p14="http://schemas.microsoft.com/office/powerpoint/2010/main" val="2551267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4F6568E4-F9D5-42E3-89E5-625D2A987A54}" type="datetimeFigureOut">
              <a:rPr lang="en-US"/>
              <a:pPr>
                <a:defRPr/>
              </a:pPr>
              <a:t>2/20/2013</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3998C2E4-14A2-487F-88A0-253F11D7FF4E}" type="slidenum">
              <a:rPr lang="en-US"/>
              <a:pPr>
                <a:defRPr/>
              </a:pPr>
              <a:t>‹#›</a:t>
            </a:fld>
            <a:endParaRPr lang="en-US"/>
          </a:p>
        </p:txBody>
      </p:sp>
    </p:spTree>
    <p:extLst>
      <p:ext uri="{BB962C8B-B14F-4D97-AF65-F5344CB8AC3E}">
        <p14:creationId xmlns:p14="http://schemas.microsoft.com/office/powerpoint/2010/main" val="1063672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0FE3FACE-E857-4FB3-92C0-4574289A22F6}" type="datetimeFigureOut">
              <a:rPr lang="en-US"/>
              <a:pPr>
                <a:defRPr/>
              </a:pPr>
              <a:t>2/20/2013</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22A97C1B-7971-4EDE-A15D-D6E87F401BB2}" type="slidenum">
              <a:rPr lang="en-US"/>
              <a:pPr>
                <a:defRPr/>
              </a:pPr>
              <a:t>‹#›</a:t>
            </a:fld>
            <a:endParaRPr lang="en-US"/>
          </a:p>
        </p:txBody>
      </p:sp>
    </p:spTree>
    <p:extLst>
      <p:ext uri="{BB962C8B-B14F-4D97-AF65-F5344CB8AC3E}">
        <p14:creationId xmlns:p14="http://schemas.microsoft.com/office/powerpoint/2010/main" val="3918587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8B9F87CE-E152-4537-958E-C5B5E88A9786}" type="datetimeFigureOut">
              <a:rPr lang="en-US"/>
              <a:pPr>
                <a:defRPr/>
              </a:pPr>
              <a:t>2/20/2013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310DB799-201F-4049-95D7-E27B94B1D554}" type="slidenum">
              <a:rPr lang="en-US"/>
              <a:pPr>
                <a:defRPr/>
              </a:pPr>
              <a:t>‹#›</a:t>
            </a:fld>
            <a:endParaRPr lang="en-US"/>
          </a:p>
        </p:txBody>
      </p:sp>
    </p:spTree>
    <p:extLst>
      <p:ext uri="{BB962C8B-B14F-4D97-AF65-F5344CB8AC3E}">
        <p14:creationId xmlns:p14="http://schemas.microsoft.com/office/powerpoint/2010/main" val="2224387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20A28E13-D5F4-40DE-915A-61437BDECB71}" type="datetimeFigureOut">
              <a:rPr lang="en-US"/>
              <a:pPr>
                <a:defRPr/>
              </a:pPr>
              <a:t>2/20/2013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58335EF1-7591-4F18-836C-AC3A532BD591}"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dk1" tx1="lt1" bg2="dk2" tx2="lt2" accent1="accent1" accent2="accent2" accent3="accent3" accent4="accent4" accent5="accent5" accent6="accent6" hlink="hlink" folHlink="folHlink"/>
  <p:sldLayoutIdLst>
    <p:sldLayoutId id="2147483816" r:id="rId1"/>
    <p:sldLayoutId id="2147483817" r:id="rId2"/>
    <p:sldLayoutId id="2147483818" r:id="rId3"/>
    <p:sldLayoutId id="2147483813" r:id="rId4"/>
    <p:sldLayoutId id="2147483819" r:id="rId5"/>
    <p:sldLayoutId id="2147483814" r:id="rId6"/>
    <p:sldLayoutId id="2147483820" r:id="rId7"/>
    <p:sldLayoutId id="2147483821" r:id="rId8"/>
    <p:sldLayoutId id="2147483822" r:id="rId9"/>
    <p:sldLayoutId id="2147483815" r:id="rId10"/>
    <p:sldLayoutId id="2147483823"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8.jpeg"/><Relationship Id="rId7" Type="http://schemas.openxmlformats.org/officeDocument/2006/relationships/diagramColors" Target="../diagrams/colors5.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6000" b="-6000"/>
          </a:stretch>
        </a:blipFill>
        <a:effectLst/>
      </p:bgPr>
    </p:bg>
    <p:spTree>
      <p:nvGrpSpPr>
        <p:cNvPr id="1" name=""/>
        <p:cNvGrpSpPr/>
        <p:nvPr/>
      </p:nvGrpSpPr>
      <p:grpSpPr>
        <a:xfrm>
          <a:off x="0" y="0"/>
          <a:ext cx="0" cy="0"/>
          <a:chOff x="0" y="0"/>
          <a:chExt cx="0" cy="0"/>
        </a:xfrm>
      </p:grpSpPr>
      <p:sp>
        <p:nvSpPr>
          <p:cNvPr id="4" name="Rectangle 3"/>
          <p:cNvSpPr/>
          <p:nvPr/>
        </p:nvSpPr>
        <p:spPr>
          <a:xfrm>
            <a:off x="914400" y="1981200"/>
            <a:ext cx="8404865" cy="3170099"/>
          </a:xfrm>
          <a:prstGeom prst="rect">
            <a:avLst/>
          </a:prstGeom>
          <a:noFill/>
        </p:spPr>
        <p:txBody>
          <a:bodyPr>
            <a:spAutoFit/>
          </a:bodyPr>
          <a:lstStyle/>
          <a:p>
            <a:pPr algn="ctr" fontAlgn="auto">
              <a:spcBef>
                <a:spcPts val="0"/>
              </a:spcBef>
              <a:spcAft>
                <a:spcPts val="0"/>
              </a:spcAft>
              <a:defRPr/>
            </a:pPr>
            <a:r>
              <a:rPr lang="en-US" sz="10000" b="1" dirty="0">
                <a:ln w="17780" cmpd="sng">
                  <a:solidFill>
                    <a:srgbClr val="FFFFFF"/>
                  </a:solidFill>
                  <a:prstDash val="solid"/>
                  <a:miter lim="800000"/>
                </a:ln>
                <a:solidFill>
                  <a:schemeClr val="accent5">
                    <a:lumMod val="40000"/>
                    <a:lumOff val="60000"/>
                  </a:schemeClr>
                </a:solidFill>
                <a:effectLst>
                  <a:outerShdw blurRad="38100" dist="38100" dir="2700000" algn="tl">
                    <a:srgbClr val="000000">
                      <a:alpha val="43137"/>
                    </a:srgbClr>
                  </a:outerShdw>
                </a:effectLst>
                <a:latin typeface="Berlin Sans FB" pitchFamily="34" charset="0"/>
              </a:rPr>
              <a:t>KBS Go To BUMD</a:t>
            </a:r>
          </a:p>
        </p:txBody>
      </p:sp>
      <p:sp>
        <p:nvSpPr>
          <p:cNvPr id="3" name="Rectangle 2"/>
          <p:cNvSpPr/>
          <p:nvPr/>
        </p:nvSpPr>
        <p:spPr>
          <a:xfrm>
            <a:off x="2438400" y="762000"/>
            <a:ext cx="5360763" cy="1107996"/>
          </a:xfrm>
          <a:prstGeom prst="rect">
            <a:avLst/>
          </a:prstGeom>
          <a:noFill/>
        </p:spPr>
        <p:txBody>
          <a:bodyPr wrap="none">
            <a:spAutoFit/>
          </a:bodyPr>
          <a:lstStyle/>
          <a:p>
            <a:pPr algn="ctr">
              <a:defRPr/>
            </a:pPr>
            <a:r>
              <a:rPr lang="en-US" sz="6600"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latin typeface="Bauhaus 93" pitchFamily="82" charset="0"/>
              </a:rPr>
              <a:t>Review BUMD</a:t>
            </a:r>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path" presetSubtype="0" accel="50000" decel="50000" fill="hold" nodeType="clickEffect">
                                  <p:stCondLst>
                                    <p:cond delay="0"/>
                                  </p:stCondLst>
                                  <p:childTnLst>
                                    <p:animMotion origin="layout" path="M 0 0  C 0.033 0  0.06 0.03597  0.06 0.07993  C 0.06 0.13188  0.03 0.15053  0.012 0.15852  L -0.012 0.16651  C -0.03 0.17451  -0.06 0.19449  -0.06 0.2531  C -0.06 0.2904  -0.033 0.33302  0 0.33302  C 0.033 0.33302  0.06 0.2904  0.06 0.2531  C 0.06 0.19449  0.03 0.17451  0.012 0.16651  L -0.012 0.15852  C -0.03 0.15053  -0.06 0.13188  -0.06 0.07993  C -0.06 0.03597  -0.033 0  0 0  Z" pathEditMode="relative" ptsTypes="">
                                      <p:cBhvr>
                                        <p:cTn id="6" dur="2000" fill="hold"/>
                                        <p:tgtEl>
                                          <p:spTgt spid="4">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4000" r="-4000"/>
          </a:stretch>
        </a:blipFill>
        <a:effectLst/>
      </p:bgPr>
    </p:bg>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04800" y="1554162"/>
          <a:ext cx="8686800" cy="4770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914400" y="-152400"/>
            <a:ext cx="7531677" cy="1323439"/>
          </a:xfrm>
          <a:prstGeom prst="rect">
            <a:avLst/>
          </a:prstGeom>
          <a:noFill/>
        </p:spPr>
        <p:txBody>
          <a:bodyPr wrap="none">
            <a:spAutoFit/>
          </a:bodyPr>
          <a:lstStyle/>
          <a:p>
            <a:pPr algn="ctr">
              <a:defRPr/>
            </a:pPr>
            <a:r>
              <a:rPr lang="en-US" sz="4000" b="1" dirty="0" err="1">
                <a:ln w="18000">
                  <a:solidFill>
                    <a:schemeClr val="accent2">
                      <a:satMod val="140000"/>
                    </a:schemeClr>
                  </a:solidFill>
                  <a:prstDash val="solid"/>
                  <a:miter lim="800000"/>
                </a:ln>
                <a:solidFill>
                  <a:schemeClr val="bg1">
                    <a:lumMod val="85000"/>
                    <a:lumOff val="15000"/>
                  </a:schemeClr>
                </a:solidFill>
                <a:effectLst>
                  <a:outerShdw blurRad="25500" dist="23000" dir="7020000" algn="tl">
                    <a:srgbClr val="000000">
                      <a:alpha val="50000"/>
                    </a:srgbClr>
                  </a:outerShdw>
                </a:effectLst>
                <a:latin typeface="Broadway" pitchFamily="82" charset="0"/>
              </a:rPr>
              <a:t>Budaya</a:t>
            </a:r>
            <a:endParaRPr lang="en-US" sz="4000" b="1" dirty="0">
              <a:ln w="18000">
                <a:solidFill>
                  <a:schemeClr val="accent2">
                    <a:satMod val="140000"/>
                  </a:schemeClr>
                </a:solidFill>
                <a:prstDash val="solid"/>
                <a:miter lim="800000"/>
              </a:ln>
              <a:solidFill>
                <a:schemeClr val="bg1">
                  <a:lumMod val="85000"/>
                  <a:lumOff val="15000"/>
                </a:schemeClr>
              </a:solidFill>
              <a:effectLst>
                <a:outerShdw blurRad="25500" dist="23000" dir="7020000" algn="tl">
                  <a:srgbClr val="000000">
                    <a:alpha val="50000"/>
                  </a:srgbClr>
                </a:outerShdw>
              </a:effectLst>
              <a:latin typeface="Broadway" pitchFamily="82" charset="0"/>
            </a:endParaRPr>
          </a:p>
          <a:p>
            <a:pPr algn="ctr">
              <a:defRPr/>
            </a:pPr>
            <a:r>
              <a:rPr lang="en-US" sz="4000" b="1" dirty="0" err="1">
                <a:ln w="18000">
                  <a:solidFill>
                    <a:schemeClr val="accent2">
                      <a:satMod val="140000"/>
                    </a:schemeClr>
                  </a:solidFill>
                  <a:prstDash val="solid"/>
                  <a:miter lim="800000"/>
                </a:ln>
                <a:solidFill>
                  <a:schemeClr val="bg1">
                    <a:lumMod val="85000"/>
                    <a:lumOff val="15000"/>
                  </a:schemeClr>
                </a:solidFill>
                <a:effectLst>
                  <a:outerShdw blurRad="25500" dist="23000" dir="7020000" algn="tl">
                    <a:srgbClr val="000000">
                      <a:alpha val="50000"/>
                    </a:srgbClr>
                  </a:outerShdw>
                </a:effectLst>
                <a:latin typeface="Broadway" pitchFamily="82" charset="0"/>
              </a:rPr>
              <a:t>Kebun</a:t>
            </a:r>
            <a:r>
              <a:rPr lang="en-US" sz="4000" b="1" dirty="0">
                <a:ln w="18000">
                  <a:solidFill>
                    <a:schemeClr val="accent2">
                      <a:satMod val="140000"/>
                    </a:schemeClr>
                  </a:solidFill>
                  <a:prstDash val="solid"/>
                  <a:miter lim="800000"/>
                </a:ln>
                <a:solidFill>
                  <a:schemeClr val="bg1">
                    <a:lumMod val="85000"/>
                    <a:lumOff val="15000"/>
                  </a:schemeClr>
                </a:solidFill>
                <a:effectLst>
                  <a:outerShdw blurRad="25500" dist="23000" dir="7020000" algn="tl">
                    <a:srgbClr val="000000">
                      <a:alpha val="50000"/>
                    </a:srgbClr>
                  </a:outerShdw>
                </a:effectLst>
                <a:latin typeface="Broadway" pitchFamily="82" charset="0"/>
              </a:rPr>
              <a:t> </a:t>
            </a:r>
            <a:r>
              <a:rPr lang="en-US" sz="4000" b="1" dirty="0" err="1">
                <a:ln w="18000">
                  <a:solidFill>
                    <a:schemeClr val="accent2">
                      <a:satMod val="140000"/>
                    </a:schemeClr>
                  </a:solidFill>
                  <a:prstDash val="solid"/>
                  <a:miter lim="800000"/>
                </a:ln>
                <a:solidFill>
                  <a:schemeClr val="bg1">
                    <a:lumMod val="85000"/>
                    <a:lumOff val="15000"/>
                  </a:schemeClr>
                </a:solidFill>
                <a:effectLst>
                  <a:outerShdw blurRad="25500" dist="23000" dir="7020000" algn="tl">
                    <a:srgbClr val="000000">
                      <a:alpha val="50000"/>
                    </a:srgbClr>
                  </a:outerShdw>
                </a:effectLst>
                <a:latin typeface="Broadway" pitchFamily="82" charset="0"/>
              </a:rPr>
              <a:t>Binatang</a:t>
            </a:r>
            <a:r>
              <a:rPr lang="en-US" sz="4000" b="1" dirty="0">
                <a:ln w="18000">
                  <a:solidFill>
                    <a:schemeClr val="accent2">
                      <a:satMod val="140000"/>
                    </a:schemeClr>
                  </a:solidFill>
                  <a:prstDash val="solid"/>
                  <a:miter lim="800000"/>
                </a:ln>
                <a:solidFill>
                  <a:schemeClr val="bg1">
                    <a:lumMod val="85000"/>
                    <a:lumOff val="15000"/>
                  </a:schemeClr>
                </a:solidFill>
                <a:effectLst>
                  <a:outerShdw blurRad="25500" dist="23000" dir="7020000" algn="tl">
                    <a:srgbClr val="000000">
                      <a:alpha val="50000"/>
                    </a:srgbClr>
                  </a:outerShdw>
                </a:effectLst>
                <a:latin typeface="Broadway" pitchFamily="82" charset="0"/>
              </a:rPr>
              <a:t> Surabaya</a:t>
            </a:r>
          </a:p>
        </p:txBody>
      </p:sp>
    </p:spTree>
  </p:cSld>
  <p:clrMapOvr>
    <a:masterClrMapping/>
  </p:clrMapOvr>
  <p:transition spd="med">
    <p:comb/>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2118417" y="152400"/>
            <a:ext cx="5272983" cy="1015663"/>
          </a:xfrm>
          <a:prstGeom prst="rect">
            <a:avLst/>
          </a:prstGeom>
          <a:noFill/>
        </p:spPr>
        <p:txBody>
          <a:bodyPr wrap="none">
            <a:spAutoFit/>
          </a:bodyPr>
          <a:lstStyle/>
          <a:p>
            <a:pPr algn="ctr">
              <a:defRPr/>
            </a:pPr>
            <a:r>
              <a:rPr lang="en-US" sz="6000" b="1" dirty="0" err="1">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Broadway" pitchFamily="82" charset="0"/>
              </a:rPr>
              <a:t>Kesimpulan</a:t>
            </a:r>
            <a:endParaRPr lang="en-US" sz="60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Broadway" pitchFamily="82" charset="0"/>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4" name="Rectangle 3"/>
          <p:cNvSpPr/>
          <p:nvPr/>
        </p:nvSpPr>
        <p:spPr>
          <a:xfrm>
            <a:off x="4001328" y="1676400"/>
            <a:ext cx="3847271" cy="2123658"/>
          </a:xfrm>
          <a:prstGeom prst="rect">
            <a:avLst/>
          </a:prstGeom>
          <a:noFill/>
        </p:spPr>
        <p:txBody>
          <a:bodyPr wrap="none">
            <a:spAutoFit/>
          </a:bodyPr>
          <a:lstStyle/>
          <a:p>
            <a:pPr algn="ctr">
              <a:defRPr/>
            </a:pPr>
            <a:r>
              <a:rPr lang="en-US" sz="6600" dirty="0">
                <a:ln w="10160">
                  <a:solidFill>
                    <a:schemeClr val="accent1"/>
                  </a:solidFill>
                  <a:prstDash val="solid"/>
                </a:ln>
                <a:solidFill>
                  <a:schemeClr val="accent2">
                    <a:lumMod val="50000"/>
                  </a:schemeClr>
                </a:solidFill>
                <a:effectLst>
                  <a:outerShdw blurRad="38100" dist="32000" dir="5400000" algn="tl">
                    <a:srgbClr val="000000">
                      <a:alpha val="30000"/>
                    </a:srgbClr>
                  </a:outerShdw>
                </a:effectLst>
                <a:latin typeface="Forte" pitchFamily="66" charset="0"/>
              </a:rPr>
              <a:t>Thank you</a:t>
            </a:r>
          </a:p>
          <a:p>
            <a:pPr algn="ctr">
              <a:defRPr/>
            </a:pPr>
            <a:endParaRPr lang="en-US" sz="6600" dirty="0">
              <a:ln w="10160">
                <a:solidFill>
                  <a:schemeClr val="accent1"/>
                </a:solidFill>
                <a:prstDash val="solid"/>
              </a:ln>
              <a:solidFill>
                <a:schemeClr val="accent2">
                  <a:lumMod val="50000"/>
                </a:schemeClr>
              </a:solidFill>
              <a:effectLst>
                <a:outerShdw blurRad="38100" dist="32000" dir="5400000" algn="tl">
                  <a:srgbClr val="000000">
                    <a:alpha val="30000"/>
                  </a:srgbClr>
                </a:outerShdw>
              </a:effectLst>
              <a:latin typeface="Forte" pitchFamily="66" charset="0"/>
            </a:endParaRPr>
          </a:p>
        </p:txBody>
      </p:sp>
      <p:sp>
        <p:nvSpPr>
          <p:cNvPr id="14" name="Rectangle 13"/>
          <p:cNvSpPr/>
          <p:nvPr/>
        </p:nvSpPr>
        <p:spPr>
          <a:xfrm>
            <a:off x="2971800" y="2838271"/>
            <a:ext cx="6324600" cy="1200329"/>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600" b="1" dirty="0">
                <a:ln w="11430"/>
                <a:solidFill>
                  <a:schemeClr val="bg2">
                    <a:lumMod val="50000"/>
                  </a:schemeClr>
                </a:solidFill>
                <a:effectLst>
                  <a:outerShdw blurRad="50800" dist="39000" dir="5460000" algn="tl">
                    <a:srgbClr val="000000">
                      <a:alpha val="38000"/>
                    </a:srgbClr>
                  </a:outerShdw>
                </a:effectLst>
              </a:rPr>
              <a:t>WASSALAMU’ALAIKUM WR. WB.</a:t>
            </a:r>
          </a:p>
        </p:txBody>
      </p:sp>
    </p:spTree>
  </p:cSld>
  <p:clrMapOvr>
    <a:masterClrMapping/>
  </p:clrMapOvr>
  <p:transition spd="med">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graphicFrame>
        <p:nvGraphicFramePr>
          <p:cNvPr id="5" name="Diagram 4"/>
          <p:cNvGraphicFramePr/>
          <p:nvPr/>
        </p:nvGraphicFramePr>
        <p:xfrm>
          <a:off x="0" y="685800"/>
          <a:ext cx="91440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1066800" y="1"/>
            <a:ext cx="7040710" cy="1200329"/>
          </a:xfrm>
          <a:prstGeom prst="rect">
            <a:avLst/>
          </a:prstGeom>
          <a:noFill/>
        </p:spPr>
        <p:txBody>
          <a:bodyPr>
            <a:spAutoFit/>
            <a:scene3d>
              <a:camera prst="orthographicFront"/>
              <a:lightRig rig="soft" dir="t">
                <a:rot lat="0" lon="0" rev="10800000"/>
              </a:lightRig>
            </a:scene3d>
            <a:sp3d>
              <a:bevelT w="27940" h="12700"/>
              <a:contourClr>
                <a:srgbClr val="DDDDDD"/>
              </a:contourClr>
            </a:sp3d>
          </a:bodyPr>
          <a:lstStyle/>
          <a:p>
            <a:pPr algn="ctr" fontAlgn="auto">
              <a:spcBef>
                <a:spcPts val="0"/>
              </a:spcBef>
              <a:spcAft>
                <a:spcPts val="0"/>
              </a:spcAft>
              <a:defRPr/>
            </a:pPr>
            <a:r>
              <a:rPr lang="en-US" sz="7200" spc="150" dirty="0" err="1">
                <a:ln w="11430"/>
                <a:solidFill>
                  <a:schemeClr val="bg1">
                    <a:lumMod val="85000"/>
                    <a:lumOff val="15000"/>
                  </a:schemeClr>
                </a:solidFill>
                <a:effectLst>
                  <a:outerShdw blurRad="25400" algn="tl" rotWithShape="0">
                    <a:srgbClr val="000000">
                      <a:alpha val="43000"/>
                    </a:srgbClr>
                  </a:outerShdw>
                </a:effectLst>
                <a:latin typeface="Consolas" pitchFamily="49" charset="0"/>
              </a:rPr>
              <a:t>Nama</a:t>
            </a:r>
            <a:r>
              <a:rPr lang="en-US" sz="7200" spc="150" dirty="0">
                <a:ln w="11430"/>
                <a:solidFill>
                  <a:schemeClr val="bg1">
                    <a:lumMod val="85000"/>
                    <a:lumOff val="15000"/>
                  </a:schemeClr>
                </a:solidFill>
                <a:effectLst>
                  <a:outerShdw blurRad="25400" algn="tl" rotWithShape="0">
                    <a:srgbClr val="000000">
                      <a:alpha val="43000"/>
                    </a:srgbClr>
                  </a:outerShdw>
                </a:effectLst>
                <a:latin typeface="Consolas" pitchFamily="49" charset="0"/>
              </a:rPr>
              <a:t> </a:t>
            </a:r>
            <a:r>
              <a:rPr lang="en-US" sz="7200" spc="150" dirty="0" err="1">
                <a:ln w="11430"/>
                <a:solidFill>
                  <a:schemeClr val="bg1">
                    <a:lumMod val="85000"/>
                    <a:lumOff val="15000"/>
                  </a:schemeClr>
                </a:solidFill>
                <a:effectLst>
                  <a:outerShdw blurRad="25400" algn="tl" rotWithShape="0">
                    <a:srgbClr val="000000">
                      <a:alpha val="43000"/>
                    </a:srgbClr>
                  </a:outerShdw>
                </a:effectLst>
                <a:latin typeface="Consolas" pitchFamily="49" charset="0"/>
              </a:rPr>
              <a:t>Kelompok</a:t>
            </a:r>
            <a:endParaRPr lang="en-US" sz="7200" spc="150" dirty="0">
              <a:ln w="11430"/>
              <a:solidFill>
                <a:schemeClr val="bg1">
                  <a:lumMod val="85000"/>
                  <a:lumOff val="15000"/>
                </a:schemeClr>
              </a:solidFill>
              <a:effectLst>
                <a:outerShdw blurRad="25400" algn="tl" rotWithShape="0">
                  <a:srgbClr val="000000">
                    <a:alpha val="43000"/>
                  </a:srgbClr>
                </a:outerShdw>
              </a:effectLst>
              <a:latin typeface="Consolas" pitchFamily="49" charset="0"/>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04800" y="1554162"/>
          <a:ext cx="8686800" cy="5151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60616" y="228600"/>
            <a:ext cx="9083384" cy="707886"/>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en-US" sz="4000" b="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Broadway" pitchFamily="82" charset="0"/>
              </a:rPr>
              <a:t>Kebun</a:t>
            </a:r>
            <a:r>
              <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Broadway" pitchFamily="82" charset="0"/>
              </a:rPr>
              <a:t> </a:t>
            </a:r>
            <a:r>
              <a:rPr lang="en-US" sz="4000" b="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Broadway" pitchFamily="82" charset="0"/>
              </a:rPr>
              <a:t>Binatang</a:t>
            </a:r>
            <a:r>
              <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Broadway" pitchFamily="82" charset="0"/>
              </a:rPr>
              <a:t> Surabaya (KBS)</a:t>
            </a:r>
          </a:p>
        </p:txBody>
      </p:sp>
    </p:spTree>
  </p:cSld>
  <p:clrMapOvr>
    <a:masterClrMapping/>
  </p:clrMapOvr>
  <p:transition spd="med">
    <p:cover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1676400"/>
          <a:ext cx="91440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381000" y="0"/>
            <a:ext cx="8305800" cy="1446550"/>
          </a:xfrm>
          <a:prstGeom prst="rect">
            <a:avLst/>
          </a:prstGeom>
          <a:noFill/>
        </p:spPr>
        <p:txBody>
          <a:bodyPr>
            <a:spAutoFit/>
          </a:bodyPr>
          <a:lstStyle/>
          <a:p>
            <a:pPr algn="ctr">
              <a:defRPr/>
            </a:pPr>
            <a:r>
              <a:rPr lang="en-US" sz="4400" b="1" spc="100" dirty="0" err="1">
                <a:ln w="18000">
                  <a:solidFill>
                    <a:schemeClr val="accent1">
                      <a:satMod val="200000"/>
                      <a:tint val="72000"/>
                    </a:schemeClr>
                  </a:solidFill>
                  <a:prstDash val="solid"/>
                </a:ln>
                <a:solidFill>
                  <a:schemeClr val="accent2">
                    <a:lumMod val="50000"/>
                  </a:schemeClr>
                </a:solidFill>
                <a:effectLst>
                  <a:outerShdw blurRad="25000" dist="20000" dir="16020000" algn="tl">
                    <a:schemeClr val="accent1">
                      <a:satMod val="200000"/>
                      <a:shade val="1000"/>
                      <a:alpha val="60000"/>
                    </a:schemeClr>
                  </a:outerShdw>
                </a:effectLst>
                <a:latin typeface="Courier New" pitchFamily="49" charset="0"/>
                <a:cs typeface="Courier New" pitchFamily="49" charset="0"/>
              </a:rPr>
              <a:t>Sebelum</a:t>
            </a:r>
            <a:r>
              <a:rPr lang="en-US" sz="4400" b="1" spc="100" dirty="0">
                <a:ln w="18000">
                  <a:solidFill>
                    <a:schemeClr val="accent1">
                      <a:satMod val="200000"/>
                      <a:tint val="72000"/>
                    </a:schemeClr>
                  </a:solidFill>
                  <a:prstDash val="solid"/>
                </a:ln>
                <a:solidFill>
                  <a:schemeClr val="accent2">
                    <a:lumMod val="50000"/>
                  </a:schemeClr>
                </a:solidFill>
                <a:effectLst>
                  <a:outerShdw blurRad="25000" dist="20000" dir="16020000" algn="tl">
                    <a:schemeClr val="accent1">
                      <a:satMod val="200000"/>
                      <a:shade val="1000"/>
                      <a:alpha val="60000"/>
                    </a:schemeClr>
                  </a:outerShdw>
                </a:effectLst>
                <a:latin typeface="Courier New" pitchFamily="49" charset="0"/>
                <a:cs typeface="Courier New" pitchFamily="49" charset="0"/>
              </a:rPr>
              <a:t> </a:t>
            </a:r>
            <a:r>
              <a:rPr lang="en-US" sz="4400" b="1" spc="100" dirty="0" err="1">
                <a:ln w="18000">
                  <a:solidFill>
                    <a:schemeClr val="accent1">
                      <a:satMod val="200000"/>
                      <a:tint val="72000"/>
                    </a:schemeClr>
                  </a:solidFill>
                  <a:prstDash val="solid"/>
                </a:ln>
                <a:solidFill>
                  <a:schemeClr val="accent2">
                    <a:lumMod val="50000"/>
                  </a:schemeClr>
                </a:solidFill>
                <a:effectLst>
                  <a:outerShdw blurRad="25000" dist="20000" dir="16020000" algn="tl">
                    <a:schemeClr val="accent1">
                      <a:satMod val="200000"/>
                      <a:shade val="1000"/>
                      <a:alpha val="60000"/>
                    </a:schemeClr>
                  </a:outerShdw>
                </a:effectLst>
                <a:latin typeface="Courier New" pitchFamily="49" charset="0"/>
                <a:cs typeface="Courier New" pitchFamily="49" charset="0"/>
              </a:rPr>
              <a:t>direncanakan</a:t>
            </a:r>
            <a:r>
              <a:rPr lang="en-US" sz="4400" b="1" spc="100" dirty="0">
                <a:ln w="18000">
                  <a:solidFill>
                    <a:schemeClr val="accent1">
                      <a:satMod val="200000"/>
                      <a:tint val="72000"/>
                    </a:schemeClr>
                  </a:solidFill>
                  <a:prstDash val="solid"/>
                </a:ln>
                <a:solidFill>
                  <a:schemeClr val="accent2">
                    <a:lumMod val="50000"/>
                  </a:schemeClr>
                </a:solidFill>
                <a:effectLst>
                  <a:outerShdw blurRad="25000" dist="20000" dir="16020000" algn="tl">
                    <a:schemeClr val="accent1">
                      <a:satMod val="200000"/>
                      <a:shade val="1000"/>
                      <a:alpha val="60000"/>
                    </a:schemeClr>
                  </a:outerShdw>
                </a:effectLst>
                <a:latin typeface="Courier New" pitchFamily="49" charset="0"/>
                <a:cs typeface="Courier New" pitchFamily="49" charset="0"/>
              </a:rPr>
              <a:t> BUMD</a:t>
            </a:r>
          </a:p>
        </p:txBody>
      </p:sp>
    </p:spTree>
  </p:cSld>
  <p:clrMapOvr>
    <a:masterClrMapping/>
  </p:clrMapOvr>
  <p:transition spd="med">
    <p:cover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graphicFrame>
        <p:nvGraphicFramePr>
          <p:cNvPr id="4" name="Content Placeholder 3"/>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graphicFrame>
        <p:nvGraphicFramePr>
          <p:cNvPr id="5" name="Content Placeholder 4"/>
          <p:cNvGraphicFramePr>
            <a:graphicFrameLocks noGrp="1"/>
          </p:cNvGraphicFramePr>
          <p:nvPr>
            <p:ph idx="1"/>
          </p:nvPr>
        </p:nvGraphicFramePr>
        <p:xfrm>
          <a:off x="152400" y="990600"/>
          <a:ext cx="8839200" cy="57150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Rectangle 3"/>
          <p:cNvSpPr/>
          <p:nvPr/>
        </p:nvSpPr>
        <p:spPr>
          <a:xfrm>
            <a:off x="304800" y="0"/>
            <a:ext cx="8534400" cy="923330"/>
          </a:xfrm>
          <a:prstGeom prst="rect">
            <a:avLst/>
          </a:prstGeom>
          <a:noFill/>
        </p:spPr>
        <p:txBody>
          <a:bodyPr>
            <a:spAutoFit/>
          </a:bodyPr>
          <a:lstStyle/>
          <a:p>
            <a:pPr algn="ctr">
              <a:defRPr/>
            </a:pPr>
            <a:r>
              <a:rPr lang="en-US" sz="5400" b="1" dirty="0" err="1">
                <a:ln w="10160">
                  <a:solidFill>
                    <a:schemeClr val="accent1"/>
                  </a:solidFill>
                  <a:prstDash val="solid"/>
                </a:ln>
                <a:solidFill>
                  <a:srgbClr val="00B050"/>
                </a:solidFill>
                <a:effectLst>
                  <a:outerShdw blurRad="38100" dist="32000" dir="5400000" algn="tl">
                    <a:srgbClr val="000000">
                      <a:alpha val="30000"/>
                    </a:srgbClr>
                  </a:outerShdw>
                </a:effectLst>
                <a:latin typeface="Consolas" pitchFamily="49" charset="0"/>
              </a:rPr>
              <a:t>Perencanaan</a:t>
            </a:r>
            <a:r>
              <a:rPr lang="en-US" sz="5400" b="1" dirty="0">
                <a:ln w="10160">
                  <a:solidFill>
                    <a:schemeClr val="accent1"/>
                  </a:solidFill>
                  <a:prstDash val="solid"/>
                </a:ln>
                <a:solidFill>
                  <a:srgbClr val="00B050"/>
                </a:solidFill>
                <a:effectLst>
                  <a:outerShdw blurRad="38100" dist="32000" dir="5400000" algn="tl">
                    <a:srgbClr val="000000">
                      <a:alpha val="30000"/>
                    </a:srgbClr>
                  </a:outerShdw>
                </a:effectLst>
                <a:latin typeface="Consolas" pitchFamily="49" charset="0"/>
              </a:rPr>
              <a:t> </a:t>
            </a:r>
            <a:r>
              <a:rPr lang="en-US" sz="5400" b="1" dirty="0" err="1">
                <a:ln w="10160">
                  <a:solidFill>
                    <a:schemeClr val="accent1"/>
                  </a:solidFill>
                  <a:prstDash val="solid"/>
                </a:ln>
                <a:solidFill>
                  <a:srgbClr val="00B050"/>
                </a:solidFill>
                <a:effectLst>
                  <a:outerShdw blurRad="38100" dist="32000" dir="5400000" algn="tl">
                    <a:srgbClr val="000000">
                      <a:alpha val="30000"/>
                    </a:srgbClr>
                  </a:outerShdw>
                </a:effectLst>
                <a:latin typeface="Consolas" pitchFamily="49" charset="0"/>
              </a:rPr>
              <a:t>ke</a:t>
            </a:r>
            <a:r>
              <a:rPr lang="en-US" sz="5400" b="1" dirty="0">
                <a:ln w="10160">
                  <a:solidFill>
                    <a:schemeClr val="accent1"/>
                  </a:solidFill>
                  <a:prstDash val="solid"/>
                </a:ln>
                <a:solidFill>
                  <a:srgbClr val="00B050"/>
                </a:solidFill>
                <a:effectLst>
                  <a:outerShdw blurRad="38100" dist="32000" dir="5400000" algn="tl">
                    <a:srgbClr val="000000">
                      <a:alpha val="30000"/>
                    </a:srgbClr>
                  </a:outerShdw>
                </a:effectLst>
                <a:latin typeface="Consolas" pitchFamily="49" charset="0"/>
              </a:rPr>
              <a:t> BUMD</a:t>
            </a:r>
          </a:p>
        </p:txBody>
      </p:sp>
    </p:spTree>
  </p:cSld>
  <p:clrMapOvr>
    <a:masterClrMapping/>
  </p:clrMapOvr>
  <p:transition spd="med">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0" y="685800"/>
          <a:ext cx="8305800" cy="5943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28600" y="1524000"/>
          <a:ext cx="86868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1524000" y="228600"/>
            <a:ext cx="7066357" cy="923330"/>
          </a:xfrm>
          <a:prstGeom prst="rect">
            <a:avLst/>
          </a:prstGeom>
          <a:noFill/>
        </p:spPr>
        <p:txBody>
          <a:bodyPr wrap="none">
            <a:spAutoFit/>
          </a:bodyPr>
          <a:lstStyle/>
          <a:p>
            <a:pPr algn="ctr">
              <a:defRPr/>
            </a:pPr>
            <a:r>
              <a:rPr lang="en-US" sz="5400" dirty="0" err="1">
                <a:ln w="10160">
                  <a:solidFill>
                    <a:schemeClr val="accent1"/>
                  </a:solidFill>
                  <a:prstDash val="solid"/>
                </a:ln>
                <a:solidFill>
                  <a:schemeClr val="tx2">
                    <a:lumMod val="10000"/>
                  </a:schemeClr>
                </a:solidFill>
                <a:effectLst>
                  <a:outerShdw blurRad="38100" dist="32000" dir="5400000" algn="tl">
                    <a:srgbClr val="000000">
                      <a:alpha val="30000"/>
                    </a:srgbClr>
                  </a:outerShdw>
                </a:effectLst>
                <a:latin typeface="Comic Sans MS" pitchFamily="66" charset="0"/>
              </a:rPr>
              <a:t>Proses</a:t>
            </a:r>
            <a:r>
              <a:rPr lang="en-US" sz="5400" dirty="0">
                <a:ln w="10160">
                  <a:solidFill>
                    <a:schemeClr val="accent1"/>
                  </a:solidFill>
                  <a:prstDash val="solid"/>
                </a:ln>
                <a:solidFill>
                  <a:schemeClr val="tx2">
                    <a:lumMod val="10000"/>
                  </a:schemeClr>
                </a:solidFill>
                <a:effectLst>
                  <a:outerShdw blurRad="38100" dist="32000" dir="5400000" algn="tl">
                    <a:srgbClr val="000000">
                      <a:alpha val="30000"/>
                    </a:srgbClr>
                  </a:outerShdw>
                </a:effectLst>
                <a:latin typeface="Comic Sans MS" pitchFamily="66" charset="0"/>
              </a:rPr>
              <a:t> KBS </a:t>
            </a:r>
            <a:r>
              <a:rPr lang="en-US" sz="5400" dirty="0" err="1">
                <a:ln w="10160">
                  <a:solidFill>
                    <a:schemeClr val="accent1"/>
                  </a:solidFill>
                  <a:prstDash val="solid"/>
                </a:ln>
                <a:solidFill>
                  <a:schemeClr val="tx2">
                    <a:lumMod val="10000"/>
                  </a:schemeClr>
                </a:solidFill>
                <a:effectLst>
                  <a:outerShdw blurRad="38100" dist="32000" dir="5400000" algn="tl">
                    <a:srgbClr val="000000">
                      <a:alpha val="30000"/>
                    </a:srgbClr>
                  </a:outerShdw>
                </a:effectLst>
                <a:latin typeface="Comic Sans MS" pitchFamily="66" charset="0"/>
              </a:rPr>
              <a:t>ke</a:t>
            </a:r>
            <a:r>
              <a:rPr lang="en-US" sz="5400" dirty="0">
                <a:ln w="10160">
                  <a:solidFill>
                    <a:schemeClr val="accent1"/>
                  </a:solidFill>
                  <a:prstDash val="solid"/>
                </a:ln>
                <a:solidFill>
                  <a:schemeClr val="tx2">
                    <a:lumMod val="10000"/>
                  </a:schemeClr>
                </a:solidFill>
                <a:effectLst>
                  <a:outerShdw blurRad="38100" dist="32000" dir="5400000" algn="tl">
                    <a:srgbClr val="000000">
                      <a:alpha val="30000"/>
                    </a:srgbClr>
                  </a:outerShdw>
                </a:effectLst>
                <a:latin typeface="Comic Sans MS" pitchFamily="66" charset="0"/>
              </a:rPr>
              <a:t> BUMD</a:t>
            </a:r>
          </a:p>
        </p:txBody>
      </p:sp>
    </p:spTree>
  </p:cSld>
  <p:clrMapOvr>
    <a:masterClrMapping/>
  </p:clrMapOvr>
  <p:transition spd="med">
    <p:cover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graphicFrame>
        <p:nvGraphicFramePr>
          <p:cNvPr id="5" name="Content Placeholder 4"/>
          <p:cNvGraphicFramePr>
            <a:graphicFrameLocks noGrp="1"/>
          </p:cNvGraphicFramePr>
          <p:nvPr>
            <p:ph idx="1"/>
          </p:nvPr>
        </p:nvGraphicFramePr>
        <p:xfrm>
          <a:off x="304800" y="1600200"/>
          <a:ext cx="7620000" cy="4906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838200" y="304800"/>
            <a:ext cx="7409401" cy="830997"/>
          </a:xfrm>
          <a:prstGeom prst="rect">
            <a:avLst/>
          </a:prstGeom>
          <a:noFill/>
        </p:spPr>
        <p:txBody>
          <a:bodyPr wrap="none">
            <a:spAutoFit/>
          </a:bodyPr>
          <a:lstStyle/>
          <a:p>
            <a:pPr algn="ctr">
              <a:defRPr/>
            </a:pPr>
            <a:r>
              <a:rPr lang="en-US" sz="4800" b="1" dirty="0" err="1">
                <a:ln w="18000">
                  <a:solidFill>
                    <a:schemeClr val="accent2">
                      <a:satMod val="140000"/>
                    </a:schemeClr>
                  </a:solidFill>
                  <a:prstDash val="solid"/>
                  <a:miter lim="800000"/>
                </a:ln>
                <a:solidFill>
                  <a:schemeClr val="bg2">
                    <a:lumMod val="50000"/>
                  </a:schemeClr>
                </a:solidFill>
                <a:effectLst>
                  <a:outerShdw blurRad="25500" dist="23000" dir="7020000" algn="tl">
                    <a:srgbClr val="000000">
                      <a:alpha val="50000"/>
                    </a:srgbClr>
                  </a:outerShdw>
                </a:effectLst>
                <a:latin typeface="Berlin Sans FB Demi" pitchFamily="34" charset="0"/>
              </a:rPr>
              <a:t>Tujuan</a:t>
            </a:r>
            <a:r>
              <a:rPr lang="en-US" sz="4800" b="1" dirty="0">
                <a:ln w="18000">
                  <a:solidFill>
                    <a:schemeClr val="accent2">
                      <a:satMod val="140000"/>
                    </a:schemeClr>
                  </a:solidFill>
                  <a:prstDash val="solid"/>
                  <a:miter lim="800000"/>
                </a:ln>
                <a:solidFill>
                  <a:schemeClr val="bg2">
                    <a:lumMod val="50000"/>
                  </a:schemeClr>
                </a:solidFill>
                <a:effectLst>
                  <a:outerShdw blurRad="25500" dist="23000" dir="7020000" algn="tl">
                    <a:srgbClr val="000000">
                      <a:alpha val="50000"/>
                    </a:srgbClr>
                  </a:outerShdw>
                </a:effectLst>
                <a:latin typeface="Berlin Sans FB Demi" pitchFamily="34" charset="0"/>
              </a:rPr>
              <a:t> </a:t>
            </a:r>
            <a:r>
              <a:rPr lang="en-US" sz="4800" b="1" dirty="0" err="1">
                <a:ln w="18000">
                  <a:solidFill>
                    <a:schemeClr val="accent2">
                      <a:satMod val="140000"/>
                    </a:schemeClr>
                  </a:solidFill>
                  <a:prstDash val="solid"/>
                  <a:miter lim="800000"/>
                </a:ln>
                <a:solidFill>
                  <a:schemeClr val="bg2">
                    <a:lumMod val="50000"/>
                  </a:schemeClr>
                </a:solidFill>
                <a:effectLst>
                  <a:outerShdw blurRad="25500" dist="23000" dir="7020000" algn="tl">
                    <a:srgbClr val="000000">
                      <a:alpha val="50000"/>
                    </a:srgbClr>
                  </a:outerShdw>
                </a:effectLst>
                <a:latin typeface="Berlin Sans FB Demi" pitchFamily="34" charset="0"/>
              </a:rPr>
              <a:t>Pembentukan</a:t>
            </a:r>
            <a:r>
              <a:rPr lang="en-US" sz="4800" b="1" dirty="0">
                <a:ln w="18000">
                  <a:solidFill>
                    <a:schemeClr val="accent2">
                      <a:satMod val="140000"/>
                    </a:schemeClr>
                  </a:solidFill>
                  <a:prstDash val="solid"/>
                  <a:miter lim="800000"/>
                </a:ln>
                <a:solidFill>
                  <a:schemeClr val="bg2">
                    <a:lumMod val="50000"/>
                  </a:schemeClr>
                </a:solidFill>
                <a:effectLst>
                  <a:outerShdw blurRad="25500" dist="23000" dir="7020000" algn="tl">
                    <a:srgbClr val="000000">
                      <a:alpha val="50000"/>
                    </a:srgbClr>
                  </a:outerShdw>
                </a:effectLst>
                <a:latin typeface="Berlin Sans FB Demi" pitchFamily="34" charset="0"/>
              </a:rPr>
              <a:t> KBS</a:t>
            </a:r>
          </a:p>
        </p:txBody>
      </p:sp>
    </p:spTree>
  </p:cSld>
  <p:clrMapOvr>
    <a:masterClrMapping/>
  </p:clrMapOvr>
  <p:transition spd="med">
    <p:strips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Chicken</Template>
  <TotalTime>430</TotalTime>
  <Words>609</Words>
  <Application>Microsoft Office PowerPoint</Application>
  <PresentationFormat>On-screen Show (4:3)</PresentationFormat>
  <Paragraphs>51</Paragraphs>
  <Slides>12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Franklin Gothic Medium</vt:lpstr>
      <vt:lpstr>Franklin Gothic Book</vt:lpstr>
      <vt:lpstr>Wingdings 2</vt:lpstr>
      <vt:lpstr>Calibri</vt:lpstr>
      <vt:lpstr>Trek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Satellite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Toshiba</dc:creator>
  <cp:lastModifiedBy>noiz</cp:lastModifiedBy>
  <cp:revision>49</cp:revision>
  <dcterms:created xsi:type="dcterms:W3CDTF">2012-03-18T05:39:45Z</dcterms:created>
  <dcterms:modified xsi:type="dcterms:W3CDTF">2013-02-20T03:32:30Z</dcterms:modified>
</cp:coreProperties>
</file>