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속이는 저울은 주님께서 미워하셔도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정확한 저울추는 주님께서 기뻐하신다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의인이 잘 되면 마을이 기뻐하고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악인이 망하면 마을이 환호한다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4523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정직한 사람이 축복하면 마을이 흥하고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사람이 입을 열면 마을이 망한다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0784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지혜가 없는 사람은 이웃을 비웃지만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명철한 사람은 침묵을 지킨다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4338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험담하며 돌아다니는 사람은 남의 비밀을 새게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마음이 믿음직한 사람은 비밀을 지킨다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3811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지도자가 없으면 백성이 망하지만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참모가 많으면 평안을 누린다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2461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모르는 사람의 보증을 서면 고통을 당하지만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보증 서기를 거절하면 안전하다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8596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덕이 있는 여자는 존경을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부지런한 남자는 재물을 얻는다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2417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인자한 사람은 자기의 생명을 이롭게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잔인한 사람은 자기의 몸을 해친다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6966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악인에게 돌아오는 삯은 헛것이지만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정의를 심는 사람은 참 보상을 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2321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정의에 굳게 서는 사람은 생명에 이르지만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악을 따르는 사람은 죽음에 이른다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2469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교만한 사람에게는 수치가 따르지만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겸손한 사람에게는 지혜가 따른다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8868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마음이 비뚤어진 사람은 미워하시지만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올바른 길을 걷는 사람은 기뻐하신다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0748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악인은 틀림없이 벌을 받지만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의인의 자손은 반드시 구원을 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9595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아름다운 여인이 삼가지 아니하는 것은 돼지코에 금고리 격이다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7189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의인이 바라는 것은 좋은 일뿐이지만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악인이 기대할 것은 진노뿐이다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70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남에게 나누어 주는데도 더욱 부유해지는 사람이 있는가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마땅히 쓸 것까지 아끼는데도 가난해지는 사람이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4796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남에게 베풀기를 좋아하는 사람이 부유해 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남에게 마실 물을 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자신도 갈증을 면한다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1430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곡식을 저장하여 두기만 하는 사람은 백성에게 저주를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내어 파는 사람에게는 복이 돌아온다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8538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좋은 일을 애써 찾으면 은총을 받지만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나쁜 일을 애써 추구하면 나쁜 것을 되받는다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0570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재산만을 믿는 사람은 넘어지지만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의인은 푸른 나뭇잎처럼 번성한다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84696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집을 해치는 사람은 바람만 물려받을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어리석은 사람은 마음이 지혜로운 사람의 종이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1567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정직한 사람은 성실하게 살아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바른길로 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사기꾼은 속임수를 쓰다가 제 꾀에 빠져 멸망한다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5503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의인이 받는 열매는 생명의 나무요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폭력을 쓰는 사람은 생명을 잃는다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2561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의인이 이 땅에서 한 대로 보상을 받는데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악인과 죄인이 그 값을 치르지 않겠는가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4239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재물은 진노의 날에 쓸모가 없지만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의리는 죽을 사람도 건져낸다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24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흠 없는 사람은 그의 옳은 행실로 그가 사는 길을 곧게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사람은 자신의 악 때문에 쓰러진다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702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정직한 사람의 옳은 행실은 그를 구원하지만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반역하는 사람은 제 욕심에 걸려 넘어진다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9605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악인은 죽을 때에 그들의 희망도 함께 끊어지고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불의에 걸었던 기대도 물거품이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533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의인은 재난에 빠져도 구원을 받지만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악인은 오히려 재난 속으로 빠져들어간다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91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경외하지 않는 사람은 입으로 이웃을 망하게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의인은 지식으로 구원을 얻는다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6111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588</Words>
  <Application>Microsoft Office PowerPoint</Application>
  <PresentationFormat>화면 슬라이드 쇼(16:9)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6" baseType="lpstr">
      <vt:lpstr>나눔스퀘어 ExtraBold</vt:lpstr>
      <vt:lpstr>Aptos</vt:lpstr>
      <vt:lpstr>Aptos Display</vt:lpstr>
      <vt:lpstr>Arial</vt:lpstr>
      <vt:lpstr>Office 테마</vt:lpstr>
      <vt:lpstr>잠 11:1. 속이는 저울은 주님께서 미워하셔도, 정확한 저울추는 주님께서 기뻐하신다.</vt:lpstr>
      <vt:lpstr>잠 11:2. 교만한 사람에게는 수치가 따르지만, 겸손한 사람에게는 지혜가 따른다.</vt:lpstr>
      <vt:lpstr>잠 11:3. 정직한 사람은 성실하게 살아, 바른길로 가지만, 사기꾼은 속임수를 쓰다가 제 꾀에 빠져 멸망한다.</vt:lpstr>
      <vt:lpstr>잠 11:4. 재물은 진노의 날에 쓸모가 없지만, 의리는 죽을 사람도 건져낸다.</vt:lpstr>
      <vt:lpstr>잠 11:5. 흠 없는 사람은 그의 옳은 행실로 그가 사는 길을 곧게 하지만, 악한 사람은 자신의 악 때문에 쓰러진다.</vt:lpstr>
      <vt:lpstr>잠 11:6. 정직한 사람의 옳은 행실은 그를 구원하지만, 반역하는 사람은 제 욕심에 걸려 넘어진다.</vt:lpstr>
      <vt:lpstr>잠 11:7. 악인은 죽을 때에 그들의 희망도 함께 끊어지고, 불의에 걸었던 기대도 물거품이 된다.</vt:lpstr>
      <vt:lpstr>잠 11:8. 의인은 재난에 빠져도 구원을 받지만, 악인은 오히려 재난 속으로 빠져들어간다.</vt:lpstr>
      <vt:lpstr>잠 11:9. 하나님을 경외하지 않는 사람은 입으로 이웃을 망하게 하지만, 의인은 지식으로 구원을 얻는다.</vt:lpstr>
      <vt:lpstr>잠 11:10. 의인이 잘 되면 마을이 기뻐하고, 악인이 망하면 마을이 환호한다.</vt:lpstr>
      <vt:lpstr>잠 11:11. 정직한 사람이 축복하면 마을이 흥하고, 악한 사람이 입을 열면 마을이 망한다.</vt:lpstr>
      <vt:lpstr>잠 11:12. 지혜가 없는 사람은 이웃을 비웃지만, 명철한 사람은 침묵을 지킨다.</vt:lpstr>
      <vt:lpstr>잠 11:13. 험담하며 돌아다니는 사람은 남의 비밀을 새게 하지만, 마음이 믿음직한 사람은 비밀을 지킨다.</vt:lpstr>
      <vt:lpstr>잠 11:14. 지도자가 없으면 백성이 망하지만, 참모가 많으면 평안을 누린다.</vt:lpstr>
      <vt:lpstr>잠 11:15. 모르는 사람의 보증을 서면 고통을 당하지만, 보증 서기를 거절하면 안전하다.</vt:lpstr>
      <vt:lpstr>잠 11:16. 덕이 있는 여자는 존경을 받고, 부지런한 남자는 재물을 얻는다.</vt:lpstr>
      <vt:lpstr>잠 11:17. 인자한 사람은 자기의 생명을 이롭게 하고, 잔인한 사람은 자기의 몸을 해친다.</vt:lpstr>
      <vt:lpstr>잠 11:18. 악인에게 돌아오는 삯은 헛것이지만, 정의를 심는 사람은 참 보상을 받는다.</vt:lpstr>
      <vt:lpstr>잠 11:19. 정의에 굳게 서는 사람은 생명에 이르지만, 악을 따르는 사람은 죽음에 이른다.</vt:lpstr>
      <vt:lpstr>잠 11:20. 주님은 마음이 비뚤어진 사람은 미워하시지만, 올바른 길을 걷는 사람은 기뻐하신다.</vt:lpstr>
      <vt:lpstr>잠 11:21. 악인은 틀림없이 벌을 받지만, 의인의 자손은 반드시 구원을 받는다.</vt:lpstr>
      <vt:lpstr>잠 11:22. 아름다운 여인이 삼가지 아니하는 것은 돼지코에 금고리 격이다.</vt:lpstr>
      <vt:lpstr>잠 11:23. 의인이 바라는 것은 좋은 일뿐이지만, 악인이 기대할 것은 진노뿐이다.</vt:lpstr>
      <vt:lpstr>잠 11:24. 남에게 나누어 주는데도 더욱 부유해지는 사람이 있는가 하면, 마땅히 쓸 것까지 아끼는데도 가난해지는 사람이 있다.</vt:lpstr>
      <vt:lpstr>잠 11:25. 남에게 베풀기를 좋아하는 사람이 부유해 지고, 남에게 마실 물을 주면, 자신도 갈증을 면한다.</vt:lpstr>
      <vt:lpstr>잠 11:26. 곡식을 저장하여 두기만 하는 사람은 백성에게 저주를 받고, 그것을 내어 파는 사람에게는 복이 돌아온다.</vt:lpstr>
      <vt:lpstr>잠 11:27. 좋은 일을 애써 찾으면 은총을 받지만, 나쁜 일을 애써 추구하면 나쁜 것을 되받는다.</vt:lpstr>
      <vt:lpstr>잠 11:28. 자기의 재산만을 믿는 사람은 넘어지지만, 의인은 푸른 나뭇잎처럼 번성한다.</vt:lpstr>
      <vt:lpstr>잠 11:29. 자기 집을 해치는 사람은 바람만 물려받을 것이요, 어리석은 사람은 마음이 지혜로운 사람의 종이 될 것이다.</vt:lpstr>
      <vt:lpstr>잠 11:30. 의인이 받는 열매는 생명의 나무요, 폭력을 쓰는 사람은 생명을 잃는다.</vt:lpstr>
      <vt:lpstr>잠 11:31. 의인이 이 땅에서 한 대로 보상을 받는데, 악인과 죄인이 그 값을 치르지 않겠는가?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2024-10-24T04:00:43Z</dcterms:modified>
</cp:coreProperties>
</file>