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CFFF"/>
    <a:srgbClr val="5EB6AA"/>
    <a:srgbClr val="337E78"/>
    <a:srgbClr val="236C6A"/>
    <a:srgbClr val="9AD7AD"/>
    <a:srgbClr val="008C7D"/>
    <a:srgbClr val="54A697"/>
    <a:srgbClr val="00777E"/>
    <a:srgbClr val="347F79"/>
    <a:srgbClr val="0046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624" y="1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320ED-A117-4485-857B-4B456041B2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DF34B-9AED-47EF-A23D-98FC30DAFE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B8252B-B99D-438D-8AD1-5107A19FC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284-9BB5-4FBB-B725-BD2CB8E986DA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660A0-34DC-44EF-8F50-20579DA38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3D0F1B-F426-4D7C-90D0-100122513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9C3D9-2082-4275-85A5-33716535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851225"/>
      </p:ext>
    </p:extLst>
  </p:cSld>
  <p:clrMapOvr>
    <a:masterClrMapping/>
  </p:clrMapOvr>
  <p:transition spd="slow" advClick="0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B2A55-6693-49CD-BA11-F669861B0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F7055A-D8F5-4BFA-833E-516EC544D3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40ED41-061B-4662-89B2-E3A4EB39E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284-9BB5-4FBB-B725-BD2CB8E986DA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9334CC-038D-4FD8-AB13-9DB5B4FD6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A5905A-5D09-41C2-A317-00A0A26C2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9C3D9-2082-4275-85A5-33716535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784751"/>
      </p:ext>
    </p:extLst>
  </p:cSld>
  <p:clrMapOvr>
    <a:masterClrMapping/>
  </p:clrMapOvr>
  <p:transition spd="slow" advClick="0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5D9712-E3B1-4BE5-B0CA-5A9E950688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B11CFC-7059-466B-B5A4-44A48C1FB3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123763-5C3E-4930-9C67-3DE897A71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284-9BB5-4FBB-B725-BD2CB8E986DA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F3A5A6-FB5D-4BBC-87AD-DC85A3A3B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FC5A28-E235-4E36-BE7B-6F8FBAB75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9C3D9-2082-4275-85A5-33716535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66312"/>
      </p:ext>
    </p:extLst>
  </p:cSld>
  <p:clrMapOvr>
    <a:masterClrMapping/>
  </p:clrMapOvr>
  <p:transition spd="slow" advClick="0" advTm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FF8DD-993B-4864-B1EC-6D9829B48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6BF90-0906-4B8D-A088-5B1E2A3A3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03AEB-C790-450F-A6DC-2FDA6C1DB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284-9BB5-4FBB-B725-BD2CB8E986DA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D8959C-F6F5-4ABA-A2BE-06781B697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52E8A2-1102-4524-A0A1-ADB7F115D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9C3D9-2082-4275-85A5-33716535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551433"/>
      </p:ext>
    </p:extLst>
  </p:cSld>
  <p:clrMapOvr>
    <a:masterClrMapping/>
  </p:clrMapOvr>
  <p:transition spd="slow" advClick="0" advTm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A2A65-6EAF-4E7F-84A0-25F8940A4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4A67C9-4433-4258-B062-C74117B57C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78C055-2BAD-41BA-A763-9A3A08C1E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284-9BB5-4FBB-B725-BD2CB8E986DA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BC5229-FCE4-46A5-8078-E050298C4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03E13D-C22E-4C35-8F7F-F8D8A198D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9C3D9-2082-4275-85A5-33716535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922981"/>
      </p:ext>
    </p:extLst>
  </p:cSld>
  <p:clrMapOvr>
    <a:masterClrMapping/>
  </p:clrMapOvr>
  <p:transition spd="slow" advClick="0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DF77F-5474-4FBF-B815-0A105B8E1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25C29-7EBE-418E-B8C6-57D2BF33AA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F9BD1D-94E5-4CD8-9A2A-1B119AFE21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EC9AB-4642-4E41-81DF-3DF3A5E18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284-9BB5-4FBB-B725-BD2CB8E986DA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B30A86-352E-4FA4-8AD1-28E1EE901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1B43B0-8938-4A50-932E-9C98CE92A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9C3D9-2082-4275-85A5-33716535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007244"/>
      </p:ext>
    </p:extLst>
  </p:cSld>
  <p:clrMapOvr>
    <a:masterClrMapping/>
  </p:clrMapOvr>
  <p:transition spd="slow" advClick="0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5608A-2104-4B4F-A365-78C6043CA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FDBBAE-74BE-4611-AF4D-DFB4F4D6E5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7159D8-D609-4750-AE84-C92E1049A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328EC4-E714-4D40-8147-C3A10187FF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DACAFE-3A91-4294-A358-509E016A53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EB013C-EB72-4873-A6F2-4D91AAE5C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284-9BB5-4FBB-B725-BD2CB8E986DA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55CEC6-4917-4C51-B29F-2D442C199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18A868-3B2C-4F24-8402-C28C70D0A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9C3D9-2082-4275-85A5-33716535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96908"/>
      </p:ext>
    </p:extLst>
  </p:cSld>
  <p:clrMapOvr>
    <a:masterClrMapping/>
  </p:clrMapOvr>
  <p:transition spd="slow" advClick="0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40671-73D2-463D-A869-8AF3DC0BF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5C73DC-151E-44CF-B782-2A1F66400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284-9BB5-4FBB-B725-BD2CB8E986DA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98AA52-53A3-4AC5-A21A-643646E79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891A48-C9D3-41C0-84B2-5E469F57B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9C3D9-2082-4275-85A5-33716535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160335"/>
      </p:ext>
    </p:extLst>
  </p:cSld>
  <p:clrMapOvr>
    <a:masterClrMapping/>
  </p:clrMapOvr>
  <p:transition spd="slow" advClick="0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DB85E7-3F3C-4A73-A3AB-A24F7202A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284-9BB5-4FBB-B725-BD2CB8E986DA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39C26C-0E8F-4FCC-892D-01AA9835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032609-13CC-48B1-87F0-2C8DBA902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9C3D9-2082-4275-85A5-33716535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445934"/>
      </p:ext>
    </p:extLst>
  </p:cSld>
  <p:clrMapOvr>
    <a:masterClrMapping/>
  </p:clrMapOvr>
  <p:transition spd="slow" advClick="0" advTm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B3123-5D2D-4664-8A62-167E7EA61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2AB757-E669-4867-8977-974A74F53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252C25-441A-488D-8EB5-B33E3B35D7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D91205-172A-4B1A-A5CE-253DACC0F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284-9BB5-4FBB-B725-BD2CB8E986DA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189880-EB86-4F6B-BF24-456A8D8F8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468BCD-C04E-40CB-B068-8CCB026D3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9C3D9-2082-4275-85A5-33716535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302594"/>
      </p:ext>
    </p:extLst>
  </p:cSld>
  <p:clrMapOvr>
    <a:masterClrMapping/>
  </p:clrMapOvr>
  <p:transition spd="slow" advClick="0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A44B9-B76F-4667-9130-3F0D446D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F9E726-19E4-47EF-BBAF-5C1EF286F0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664559-97B6-45D0-97B1-AA60B29496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5D9208-3E9E-44C3-8D50-5FA7241ED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95284-9BB5-4FBB-B725-BD2CB8E986DA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2AD57-3B69-40AC-A5CA-393EF1AA5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B7F3A0-0129-43B1-9297-CA2312040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9C3D9-2082-4275-85A5-33716535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575193"/>
      </p:ext>
    </p:extLst>
  </p:cSld>
  <p:clrMapOvr>
    <a:masterClrMapping/>
  </p:clrMapOvr>
  <p:transition spd="slow" advClick="0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62497D-4147-457E-80D4-390B4A643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2B039D-707B-4521-B2A7-A6D424A8FA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B601C-6B96-4B86-B8D6-6DA4DA8E78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95284-9BB5-4FBB-B725-BD2CB8E986DA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9589B-CE2F-47BB-AD6D-A1460D7619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B91FEB-0C4F-4A97-85E6-94AB02BF0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9C3D9-2082-4275-85A5-33716535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391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A9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-">
            <a:extLst>
              <a:ext uri="{FF2B5EF4-FFF2-40B4-BE49-F238E27FC236}">
                <a16:creationId xmlns:a16="http://schemas.microsoft.com/office/drawing/2014/main" id="{C965DD6A-F388-4FED-8EB8-8801BC1BC06C}"/>
              </a:ext>
            </a:extLst>
          </p:cNvPr>
          <p:cNvSpPr/>
          <p:nvPr/>
        </p:nvSpPr>
        <p:spPr>
          <a:xfrm>
            <a:off x="0" y="686113"/>
            <a:ext cx="12192000" cy="5181287"/>
          </a:xfrm>
          <a:custGeom>
            <a:avLst/>
            <a:gdLst>
              <a:gd name="connsiteX0" fmla="*/ 0 w 12043515"/>
              <a:gd name="connsiteY0" fmla="*/ 0 h 5485773"/>
              <a:gd name="connsiteX1" fmla="*/ 12043516 w 12043515"/>
              <a:gd name="connsiteY1" fmla="*/ 0 h 5485773"/>
              <a:gd name="connsiteX2" fmla="*/ 12043516 w 12043515"/>
              <a:gd name="connsiteY2" fmla="*/ 5485774 h 5485773"/>
              <a:gd name="connsiteX3" fmla="*/ 0 w 12043515"/>
              <a:gd name="connsiteY3" fmla="*/ 5485774 h 5485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43515" h="5485773">
                <a:moveTo>
                  <a:pt x="0" y="0"/>
                </a:moveTo>
                <a:lnTo>
                  <a:pt x="12043516" y="0"/>
                </a:lnTo>
                <a:lnTo>
                  <a:pt x="12043516" y="5485774"/>
                </a:lnTo>
                <a:lnTo>
                  <a:pt x="0" y="5485774"/>
                </a:lnTo>
                <a:close/>
              </a:path>
            </a:pathLst>
          </a:custGeom>
          <a:gradFill>
            <a:gsLst>
              <a:gs pos="7000">
                <a:srgbClr val="5A9FFE"/>
              </a:gs>
              <a:gs pos="100000">
                <a:srgbClr val="C7FFDF"/>
              </a:gs>
            </a:gsLst>
            <a:lin ang="5400000" scaled="1"/>
          </a:gradFill>
          <a:ln w="62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-">
            <a:extLst>
              <a:ext uri="{FF2B5EF4-FFF2-40B4-BE49-F238E27FC236}">
                <a16:creationId xmlns:a16="http://schemas.microsoft.com/office/drawing/2014/main" id="{D949BA77-B37D-43C1-975C-BB1476874DBE}"/>
              </a:ext>
            </a:extLst>
          </p:cNvPr>
          <p:cNvSpPr/>
          <p:nvPr/>
        </p:nvSpPr>
        <p:spPr>
          <a:xfrm>
            <a:off x="0" y="1187376"/>
            <a:ext cx="12188867" cy="2420857"/>
          </a:xfrm>
          <a:custGeom>
            <a:avLst/>
            <a:gdLst>
              <a:gd name="connsiteX0" fmla="*/ 12188867 w 12188867"/>
              <a:gd name="connsiteY0" fmla="*/ 2420858 h 2420857"/>
              <a:gd name="connsiteX1" fmla="*/ 12188867 w 12188867"/>
              <a:gd name="connsiteY1" fmla="*/ 1735449 h 2420857"/>
              <a:gd name="connsiteX2" fmla="*/ 12158168 w 12188867"/>
              <a:gd name="connsiteY2" fmla="*/ 1735449 h 2420857"/>
              <a:gd name="connsiteX3" fmla="*/ 12158168 w 12188867"/>
              <a:gd name="connsiteY3" fmla="*/ 1296262 h 2420857"/>
              <a:gd name="connsiteX4" fmla="*/ 12102408 w 12188867"/>
              <a:gd name="connsiteY4" fmla="*/ 1296262 h 2420857"/>
              <a:gd name="connsiteX5" fmla="*/ 12102408 w 12188867"/>
              <a:gd name="connsiteY5" fmla="*/ 1184115 h 2420857"/>
              <a:gd name="connsiteX6" fmla="*/ 11962695 w 12188867"/>
              <a:gd name="connsiteY6" fmla="*/ 1184115 h 2420857"/>
              <a:gd name="connsiteX7" fmla="*/ 11962695 w 12188867"/>
              <a:gd name="connsiteY7" fmla="*/ 902183 h 2420857"/>
              <a:gd name="connsiteX8" fmla="*/ 11869971 w 12188867"/>
              <a:gd name="connsiteY8" fmla="*/ 902183 h 2420857"/>
              <a:gd name="connsiteX9" fmla="*/ 11869971 w 12188867"/>
              <a:gd name="connsiteY9" fmla="*/ 717987 h 2420857"/>
              <a:gd name="connsiteX10" fmla="*/ 11919466 w 12188867"/>
              <a:gd name="connsiteY10" fmla="*/ 717987 h 2420857"/>
              <a:gd name="connsiteX11" fmla="*/ 11919466 w 12188867"/>
              <a:gd name="connsiteY11" fmla="*/ 676637 h 2420857"/>
              <a:gd name="connsiteX12" fmla="*/ 11586159 w 12188867"/>
              <a:gd name="connsiteY12" fmla="*/ 676637 h 2420857"/>
              <a:gd name="connsiteX13" fmla="*/ 11586159 w 12188867"/>
              <a:gd name="connsiteY13" fmla="*/ 400344 h 2420857"/>
              <a:gd name="connsiteX14" fmla="*/ 11487170 w 12188867"/>
              <a:gd name="connsiteY14" fmla="*/ 400344 h 2420857"/>
              <a:gd name="connsiteX15" fmla="*/ 11487170 w 12188867"/>
              <a:gd name="connsiteY15" fmla="*/ 290077 h 2420857"/>
              <a:gd name="connsiteX16" fmla="*/ 11520375 w 12188867"/>
              <a:gd name="connsiteY16" fmla="*/ 290077 h 2420857"/>
              <a:gd name="connsiteX17" fmla="*/ 11520375 w 12188867"/>
              <a:gd name="connsiteY17" fmla="*/ 109640 h 2420857"/>
              <a:gd name="connsiteX18" fmla="*/ 11452711 w 12188867"/>
              <a:gd name="connsiteY18" fmla="*/ 66411 h 2420857"/>
              <a:gd name="connsiteX19" fmla="*/ 11368132 w 12188867"/>
              <a:gd name="connsiteY19" fmla="*/ 111520 h 2420857"/>
              <a:gd name="connsiteX20" fmla="*/ 11368132 w 12188867"/>
              <a:gd name="connsiteY20" fmla="*/ 291956 h 2420857"/>
              <a:gd name="connsiteX21" fmla="*/ 11405096 w 12188867"/>
              <a:gd name="connsiteY21" fmla="*/ 291956 h 2420857"/>
              <a:gd name="connsiteX22" fmla="*/ 11405096 w 12188867"/>
              <a:gd name="connsiteY22" fmla="*/ 400344 h 2420857"/>
              <a:gd name="connsiteX23" fmla="*/ 11318637 w 12188867"/>
              <a:gd name="connsiteY23" fmla="*/ 400344 h 2420857"/>
              <a:gd name="connsiteX24" fmla="*/ 11318637 w 12188867"/>
              <a:gd name="connsiteY24" fmla="*/ 208630 h 2420857"/>
              <a:gd name="connsiteX25" fmla="*/ 11079934 w 12188867"/>
              <a:gd name="connsiteY25" fmla="*/ 208630 h 2420857"/>
              <a:gd name="connsiteX26" fmla="*/ 11079934 w 12188867"/>
              <a:gd name="connsiteY26" fmla="*/ 400344 h 2420857"/>
              <a:gd name="connsiteX27" fmla="*/ 11020415 w 12188867"/>
              <a:gd name="connsiteY27" fmla="*/ 400344 h 2420857"/>
              <a:gd name="connsiteX28" fmla="*/ 11020415 w 12188867"/>
              <a:gd name="connsiteY28" fmla="*/ 1472313 h 2420857"/>
              <a:gd name="connsiteX29" fmla="*/ 10682097 w 12188867"/>
              <a:gd name="connsiteY29" fmla="*/ 1472313 h 2420857"/>
              <a:gd name="connsiteX30" fmla="*/ 10682097 w 12188867"/>
              <a:gd name="connsiteY30" fmla="*/ 1855740 h 2420857"/>
              <a:gd name="connsiteX31" fmla="*/ 10593758 w 12188867"/>
              <a:gd name="connsiteY31" fmla="*/ 1855740 h 2420857"/>
              <a:gd name="connsiteX32" fmla="*/ 10593758 w 12188867"/>
              <a:gd name="connsiteY32" fmla="*/ 1949718 h 2420857"/>
              <a:gd name="connsiteX33" fmla="*/ 10422719 w 12188867"/>
              <a:gd name="connsiteY33" fmla="*/ 1949718 h 2420857"/>
              <a:gd name="connsiteX34" fmla="*/ 10422719 w 12188867"/>
              <a:gd name="connsiteY34" fmla="*/ 1576941 h 2420857"/>
              <a:gd name="connsiteX35" fmla="*/ 10422719 w 12188867"/>
              <a:gd name="connsiteY35" fmla="*/ 1544362 h 2420857"/>
              <a:gd name="connsiteX36" fmla="*/ 10379489 w 12188867"/>
              <a:gd name="connsiteY36" fmla="*/ 1544362 h 2420857"/>
              <a:gd name="connsiteX37" fmla="*/ 10379489 w 12188867"/>
              <a:gd name="connsiteY37" fmla="*/ 1459156 h 2420857"/>
              <a:gd name="connsiteX38" fmla="*/ 10233511 w 12188867"/>
              <a:gd name="connsiteY38" fmla="*/ 1459156 h 2420857"/>
              <a:gd name="connsiteX39" fmla="*/ 10233511 w 12188867"/>
              <a:gd name="connsiteY39" fmla="*/ 1542482 h 2420857"/>
              <a:gd name="connsiteX40" fmla="*/ 10171486 w 12188867"/>
              <a:gd name="connsiteY40" fmla="*/ 1542482 h 2420857"/>
              <a:gd name="connsiteX41" fmla="*/ 10171486 w 12188867"/>
              <a:gd name="connsiteY41" fmla="*/ 1499253 h 2420857"/>
              <a:gd name="connsiteX42" fmla="*/ 10142667 w 12188867"/>
              <a:gd name="connsiteY42" fmla="*/ 1499253 h 2420857"/>
              <a:gd name="connsiteX43" fmla="*/ 10142667 w 12188867"/>
              <a:gd name="connsiteY43" fmla="*/ 1446626 h 2420857"/>
              <a:gd name="connsiteX44" fmla="*/ 10078761 w 12188867"/>
              <a:gd name="connsiteY44" fmla="*/ 1414047 h 2420857"/>
              <a:gd name="connsiteX45" fmla="*/ 10021122 w 12188867"/>
              <a:gd name="connsiteY45" fmla="*/ 1439107 h 2420857"/>
              <a:gd name="connsiteX46" fmla="*/ 9971627 w 12188867"/>
              <a:gd name="connsiteY46" fmla="*/ 1414047 h 2420857"/>
              <a:gd name="connsiteX47" fmla="*/ 9918374 w 12188867"/>
              <a:gd name="connsiteY47" fmla="*/ 1434095 h 2420857"/>
              <a:gd name="connsiteX48" fmla="*/ 9918374 w 12188867"/>
              <a:gd name="connsiteY48" fmla="*/ 1546242 h 2420857"/>
              <a:gd name="connsiteX49" fmla="*/ 9891434 w 12188867"/>
              <a:gd name="connsiteY49" fmla="*/ 1546242 h 2420857"/>
              <a:gd name="connsiteX50" fmla="*/ 9891434 w 12188867"/>
              <a:gd name="connsiteY50" fmla="*/ 1954730 h 2420857"/>
              <a:gd name="connsiteX51" fmla="*/ 9856348 w 12188867"/>
              <a:gd name="connsiteY51" fmla="*/ 1954730 h 2420857"/>
              <a:gd name="connsiteX52" fmla="*/ 9856348 w 12188867"/>
              <a:gd name="connsiteY52" fmla="*/ 1742968 h 2420857"/>
              <a:gd name="connsiteX53" fmla="*/ 9811239 w 12188867"/>
              <a:gd name="connsiteY53" fmla="*/ 1742968 h 2420857"/>
              <a:gd name="connsiteX54" fmla="*/ 9811239 w 12188867"/>
              <a:gd name="connsiteY54" fmla="*/ 1295009 h 2420857"/>
              <a:gd name="connsiteX55" fmla="*/ 9757986 w 12188867"/>
              <a:gd name="connsiteY55" fmla="*/ 1295009 h 2420857"/>
              <a:gd name="connsiteX56" fmla="*/ 9757986 w 12188867"/>
              <a:gd name="connsiteY56" fmla="*/ 1197272 h 2420857"/>
              <a:gd name="connsiteX57" fmla="*/ 9560633 w 12188867"/>
              <a:gd name="connsiteY57" fmla="*/ 1197272 h 2420857"/>
              <a:gd name="connsiteX58" fmla="*/ 9560633 w 12188867"/>
              <a:gd name="connsiteY58" fmla="*/ 1296888 h 2420857"/>
              <a:gd name="connsiteX59" fmla="*/ 9358895 w 12188867"/>
              <a:gd name="connsiteY59" fmla="*/ 1296888 h 2420857"/>
              <a:gd name="connsiteX60" fmla="*/ 9358895 w 12188867"/>
              <a:gd name="connsiteY60" fmla="*/ 1990441 h 2420857"/>
              <a:gd name="connsiteX61" fmla="*/ 9266171 w 12188867"/>
              <a:gd name="connsiteY61" fmla="*/ 1990441 h 2420857"/>
              <a:gd name="connsiteX62" fmla="*/ 9266171 w 12188867"/>
              <a:gd name="connsiteY62" fmla="*/ 1737329 h 2420857"/>
              <a:gd name="connsiteX63" fmla="*/ 9229206 w 12188867"/>
              <a:gd name="connsiteY63" fmla="*/ 1737329 h 2420857"/>
              <a:gd name="connsiteX64" fmla="*/ 9229206 w 12188867"/>
              <a:gd name="connsiteY64" fmla="*/ 1295009 h 2420857"/>
              <a:gd name="connsiteX65" fmla="*/ 9163422 w 12188867"/>
              <a:gd name="connsiteY65" fmla="*/ 1295009 h 2420857"/>
              <a:gd name="connsiteX66" fmla="*/ 9163422 w 12188867"/>
              <a:gd name="connsiteY66" fmla="*/ 1199152 h 2420857"/>
              <a:gd name="connsiteX67" fmla="*/ 9103903 w 12188867"/>
              <a:gd name="connsiteY67" fmla="*/ 1199152 h 2420857"/>
              <a:gd name="connsiteX68" fmla="*/ 9103903 w 12188867"/>
              <a:gd name="connsiteY68" fmla="*/ 1132114 h 2420857"/>
              <a:gd name="connsiteX69" fmla="*/ 9052529 w 12188867"/>
              <a:gd name="connsiteY69" fmla="*/ 1108307 h 2420857"/>
              <a:gd name="connsiteX70" fmla="*/ 8988624 w 12188867"/>
              <a:gd name="connsiteY70" fmla="*/ 1133368 h 2420857"/>
              <a:gd name="connsiteX71" fmla="*/ 8988624 w 12188867"/>
              <a:gd name="connsiteY71" fmla="*/ 1184115 h 2420857"/>
              <a:gd name="connsiteX72" fmla="*/ 8920960 w 12188867"/>
              <a:gd name="connsiteY72" fmla="*/ 1184115 h 2420857"/>
              <a:gd name="connsiteX73" fmla="*/ 8920960 w 12188867"/>
              <a:gd name="connsiteY73" fmla="*/ 1295009 h 2420857"/>
              <a:gd name="connsiteX74" fmla="*/ 8801296 w 12188867"/>
              <a:gd name="connsiteY74" fmla="*/ 1295009 h 2420857"/>
              <a:gd name="connsiteX75" fmla="*/ 8801296 w 12188867"/>
              <a:gd name="connsiteY75" fmla="*/ 1320069 h 2420857"/>
              <a:gd name="connsiteX76" fmla="*/ 8751801 w 12188867"/>
              <a:gd name="connsiteY76" fmla="*/ 1320069 h 2420857"/>
              <a:gd name="connsiteX77" fmla="*/ 8751801 w 12188867"/>
              <a:gd name="connsiteY77" fmla="*/ 1544362 h 2420857"/>
              <a:gd name="connsiteX78" fmla="*/ 8708571 w 12188867"/>
              <a:gd name="connsiteY78" fmla="*/ 1544362 h 2420857"/>
              <a:gd name="connsiteX79" fmla="*/ 8708571 w 12188867"/>
              <a:gd name="connsiteY79" fmla="*/ 384054 h 2420857"/>
              <a:gd name="connsiteX80" fmla="*/ 8638402 w 12188867"/>
              <a:gd name="connsiteY80" fmla="*/ 384054 h 2420857"/>
              <a:gd name="connsiteX81" fmla="*/ 8638402 w 12188867"/>
              <a:gd name="connsiteY81" fmla="*/ 335186 h 2420857"/>
              <a:gd name="connsiteX82" fmla="*/ 8476761 w 12188867"/>
              <a:gd name="connsiteY82" fmla="*/ 335186 h 2420857"/>
              <a:gd name="connsiteX83" fmla="*/ 8476761 w 12188867"/>
              <a:gd name="connsiteY83" fmla="*/ 208630 h 2420857"/>
              <a:gd name="connsiteX84" fmla="*/ 8385916 w 12188867"/>
              <a:gd name="connsiteY84" fmla="*/ 208630 h 2420857"/>
              <a:gd name="connsiteX85" fmla="*/ 8385916 w 12188867"/>
              <a:gd name="connsiteY85" fmla="*/ 130942 h 2420857"/>
              <a:gd name="connsiteX86" fmla="*/ 8311987 w 12188867"/>
              <a:gd name="connsiteY86" fmla="*/ 96483 h 2420857"/>
              <a:gd name="connsiteX87" fmla="*/ 8238058 w 12188867"/>
              <a:gd name="connsiteY87" fmla="*/ 129062 h 2420857"/>
              <a:gd name="connsiteX88" fmla="*/ 8238058 w 12188867"/>
              <a:gd name="connsiteY88" fmla="*/ 176051 h 2420857"/>
              <a:gd name="connsiteX89" fmla="*/ 8166009 w 12188867"/>
              <a:gd name="connsiteY89" fmla="*/ 176051 h 2420857"/>
              <a:gd name="connsiteX90" fmla="*/ 8166009 w 12188867"/>
              <a:gd name="connsiteY90" fmla="*/ 345837 h 2420857"/>
              <a:gd name="connsiteX91" fmla="*/ 8085815 w 12188867"/>
              <a:gd name="connsiteY91" fmla="*/ 345837 h 2420857"/>
              <a:gd name="connsiteX92" fmla="*/ 8085815 w 12188867"/>
              <a:gd name="connsiteY92" fmla="*/ 1061318 h 2420857"/>
              <a:gd name="connsiteX93" fmla="*/ 7927307 w 12188867"/>
              <a:gd name="connsiteY93" fmla="*/ 1061318 h 2420857"/>
              <a:gd name="connsiteX94" fmla="*/ 7927307 w 12188867"/>
              <a:gd name="connsiteY94" fmla="*/ 1177224 h 2420857"/>
              <a:gd name="connsiteX95" fmla="*/ 7802003 w 12188867"/>
              <a:gd name="connsiteY95" fmla="*/ 1177224 h 2420857"/>
              <a:gd name="connsiteX96" fmla="*/ 7802003 w 12188867"/>
              <a:gd name="connsiteY96" fmla="*/ 1038137 h 2420857"/>
              <a:gd name="connsiteX97" fmla="*/ 7509420 w 12188867"/>
              <a:gd name="connsiteY97" fmla="*/ 1191633 h 2420857"/>
              <a:gd name="connsiteX98" fmla="*/ 7439251 w 12188867"/>
              <a:gd name="connsiteY98" fmla="*/ 1191633 h 2420857"/>
              <a:gd name="connsiteX99" fmla="*/ 7439251 w 12188867"/>
              <a:gd name="connsiteY99" fmla="*/ 1596363 h 2420857"/>
              <a:gd name="connsiteX100" fmla="*/ 7288887 w 12188867"/>
              <a:gd name="connsiteY100" fmla="*/ 1596363 h 2420857"/>
              <a:gd name="connsiteX101" fmla="*/ 7288887 w 12188867"/>
              <a:gd name="connsiteY101" fmla="*/ 1637713 h 2420857"/>
              <a:gd name="connsiteX102" fmla="*/ 7206813 w 12188867"/>
              <a:gd name="connsiteY102" fmla="*/ 1637713 h 2420857"/>
              <a:gd name="connsiteX103" fmla="*/ 7206813 w 12188867"/>
              <a:gd name="connsiteY103" fmla="*/ 1726051 h 2420857"/>
              <a:gd name="connsiteX104" fmla="*/ 7151053 w 12188867"/>
              <a:gd name="connsiteY104" fmla="*/ 1726051 h 2420857"/>
              <a:gd name="connsiteX105" fmla="*/ 7151053 w 12188867"/>
              <a:gd name="connsiteY105" fmla="*/ 1642725 h 2420857"/>
              <a:gd name="connsiteX106" fmla="*/ 6969990 w 12188867"/>
              <a:gd name="connsiteY106" fmla="*/ 1642725 h 2420857"/>
              <a:gd name="connsiteX107" fmla="*/ 6969990 w 12188867"/>
              <a:gd name="connsiteY107" fmla="*/ 1948465 h 2420857"/>
              <a:gd name="connsiteX108" fmla="*/ 6926760 w 12188867"/>
              <a:gd name="connsiteY108" fmla="*/ 1948465 h 2420857"/>
              <a:gd name="connsiteX109" fmla="*/ 6926760 w 12188867"/>
              <a:gd name="connsiteY109" fmla="*/ 1547494 h 2420857"/>
              <a:gd name="connsiteX110" fmla="*/ 6896061 w 12188867"/>
              <a:gd name="connsiteY110" fmla="*/ 1547494 h 2420857"/>
              <a:gd name="connsiteX111" fmla="*/ 6896061 w 12188867"/>
              <a:gd name="connsiteY111" fmla="*/ 1296262 h 2420857"/>
              <a:gd name="connsiteX112" fmla="*/ 6860976 w 12188867"/>
              <a:gd name="connsiteY112" fmla="*/ 1296262 h 2420857"/>
              <a:gd name="connsiteX113" fmla="*/ 6860976 w 12188867"/>
              <a:gd name="connsiteY113" fmla="*/ 1115825 h 2420857"/>
              <a:gd name="connsiteX114" fmla="*/ 6803337 w 12188867"/>
              <a:gd name="connsiteY114" fmla="*/ 1048788 h 2420857"/>
              <a:gd name="connsiteX115" fmla="*/ 6803337 w 12188867"/>
              <a:gd name="connsiteY115" fmla="*/ 927870 h 2420857"/>
              <a:gd name="connsiteX116" fmla="*/ 6750083 w 12188867"/>
              <a:gd name="connsiteY116" fmla="*/ 904063 h 2420857"/>
              <a:gd name="connsiteX117" fmla="*/ 6690564 w 12188867"/>
              <a:gd name="connsiteY117" fmla="*/ 932882 h 2420857"/>
              <a:gd name="connsiteX118" fmla="*/ 6690564 w 12188867"/>
              <a:gd name="connsiteY118" fmla="*/ 1048788 h 2420857"/>
              <a:gd name="connsiteX119" fmla="*/ 6649214 w 12188867"/>
              <a:gd name="connsiteY119" fmla="*/ 1117705 h 2420857"/>
              <a:gd name="connsiteX120" fmla="*/ 6649214 w 12188867"/>
              <a:gd name="connsiteY120" fmla="*/ 998667 h 2420857"/>
              <a:gd name="connsiteX121" fmla="*/ 6440584 w 12188867"/>
              <a:gd name="connsiteY121" fmla="*/ 998667 h 2420857"/>
              <a:gd name="connsiteX122" fmla="*/ 6440584 w 12188867"/>
              <a:gd name="connsiteY122" fmla="*/ 1116452 h 2420857"/>
              <a:gd name="connsiteX123" fmla="*/ 6411764 w 12188867"/>
              <a:gd name="connsiteY123" fmla="*/ 1116452 h 2420857"/>
              <a:gd name="connsiteX124" fmla="*/ 6411764 w 12188867"/>
              <a:gd name="connsiteY124" fmla="*/ 1544988 h 2420857"/>
              <a:gd name="connsiteX125" fmla="*/ 6378559 w 12188867"/>
              <a:gd name="connsiteY125" fmla="*/ 1544988 h 2420857"/>
              <a:gd name="connsiteX126" fmla="*/ 6378559 w 12188867"/>
              <a:gd name="connsiteY126" fmla="*/ 1734823 h 2420857"/>
              <a:gd name="connsiteX127" fmla="*/ 6335329 w 12188867"/>
              <a:gd name="connsiteY127" fmla="*/ 1734823 h 2420857"/>
              <a:gd name="connsiteX128" fmla="*/ 6335329 w 12188867"/>
              <a:gd name="connsiteY128" fmla="*/ 1544988 h 2420857"/>
              <a:gd name="connsiteX129" fmla="*/ 6312775 w 12188867"/>
              <a:gd name="connsiteY129" fmla="*/ 1544988 h 2420857"/>
              <a:gd name="connsiteX130" fmla="*/ 6312775 w 12188867"/>
              <a:gd name="connsiteY130" fmla="*/ 1295009 h 2420857"/>
              <a:gd name="connsiteX131" fmla="*/ 6257015 w 12188867"/>
              <a:gd name="connsiteY131" fmla="*/ 1295009 h 2420857"/>
              <a:gd name="connsiteX132" fmla="*/ 6257015 w 12188867"/>
              <a:gd name="connsiteY132" fmla="*/ 1202911 h 2420857"/>
              <a:gd name="connsiteX133" fmla="*/ 6053397 w 12188867"/>
              <a:gd name="connsiteY133" fmla="*/ 1202911 h 2420857"/>
              <a:gd name="connsiteX134" fmla="*/ 6053397 w 12188867"/>
              <a:gd name="connsiteY134" fmla="*/ 1295009 h 2420857"/>
              <a:gd name="connsiteX135" fmla="*/ 5851659 w 12188867"/>
              <a:gd name="connsiteY135" fmla="*/ 1293129 h 2420857"/>
              <a:gd name="connsiteX136" fmla="*/ 5851659 w 12188867"/>
              <a:gd name="connsiteY136" fmla="*/ 1417806 h 2420857"/>
              <a:gd name="connsiteX137" fmla="*/ 5816574 w 12188867"/>
              <a:gd name="connsiteY137" fmla="*/ 1437854 h 2420857"/>
              <a:gd name="connsiteX138" fmla="*/ 5816574 w 12188867"/>
              <a:gd name="connsiteY138" fmla="*/ 1544362 h 2420857"/>
              <a:gd name="connsiteX139" fmla="*/ 5713826 w 12188867"/>
              <a:gd name="connsiteY139" fmla="*/ 1544362 h 2420857"/>
              <a:gd name="connsiteX140" fmla="*/ 5713826 w 12188867"/>
              <a:gd name="connsiteY140" fmla="*/ 658468 h 2420857"/>
              <a:gd name="connsiteX141" fmla="*/ 5664331 w 12188867"/>
              <a:gd name="connsiteY141" fmla="*/ 658468 h 2420857"/>
              <a:gd name="connsiteX142" fmla="*/ 5664331 w 12188867"/>
              <a:gd name="connsiteY142" fmla="*/ 504972 h 2420857"/>
              <a:gd name="connsiteX143" fmla="*/ 5468858 w 12188867"/>
              <a:gd name="connsiteY143" fmla="*/ 504972 h 2420857"/>
              <a:gd name="connsiteX144" fmla="*/ 5468858 w 12188867"/>
              <a:gd name="connsiteY144" fmla="*/ 656589 h 2420857"/>
              <a:gd name="connsiteX145" fmla="*/ 5265240 w 12188867"/>
              <a:gd name="connsiteY145" fmla="*/ 656589 h 2420857"/>
              <a:gd name="connsiteX146" fmla="*/ 5265240 w 12188867"/>
              <a:gd name="connsiteY146" fmla="*/ 1560025 h 2420857"/>
              <a:gd name="connsiteX147" fmla="*/ 5197576 w 12188867"/>
              <a:gd name="connsiteY147" fmla="*/ 1560025 h 2420857"/>
              <a:gd name="connsiteX148" fmla="*/ 5197576 w 12188867"/>
              <a:gd name="connsiteY148" fmla="*/ 929750 h 2420857"/>
              <a:gd name="connsiteX149" fmla="*/ 5216372 w 12188867"/>
              <a:gd name="connsiteY149" fmla="*/ 929750 h 2420857"/>
              <a:gd name="connsiteX150" fmla="*/ 5216372 w 12188867"/>
              <a:gd name="connsiteY150" fmla="*/ 888400 h 2420857"/>
              <a:gd name="connsiteX151" fmla="*/ 5142443 w 12188867"/>
              <a:gd name="connsiteY151" fmla="*/ 888400 h 2420857"/>
              <a:gd name="connsiteX152" fmla="*/ 5142443 w 12188867"/>
              <a:gd name="connsiteY152" fmla="*/ 753072 h 2420857"/>
              <a:gd name="connsiteX153" fmla="*/ 5062249 w 12188867"/>
              <a:gd name="connsiteY153" fmla="*/ 753072 h 2420857"/>
              <a:gd name="connsiteX154" fmla="*/ 5062249 w 12188867"/>
              <a:gd name="connsiteY154" fmla="*/ 669746 h 2420857"/>
              <a:gd name="connsiteX155" fmla="*/ 4980176 w 12188867"/>
              <a:gd name="connsiteY155" fmla="*/ 637167 h 2420857"/>
              <a:gd name="connsiteX156" fmla="*/ 4906246 w 12188867"/>
              <a:gd name="connsiteY156" fmla="*/ 667866 h 2420857"/>
              <a:gd name="connsiteX157" fmla="*/ 4906246 w 12188867"/>
              <a:gd name="connsiteY157" fmla="*/ 753072 h 2420857"/>
              <a:gd name="connsiteX158" fmla="*/ 4803498 w 12188867"/>
              <a:gd name="connsiteY158" fmla="*/ 753072 h 2420857"/>
              <a:gd name="connsiteX159" fmla="*/ 4803498 w 12188867"/>
              <a:gd name="connsiteY159" fmla="*/ 894038 h 2420857"/>
              <a:gd name="connsiteX160" fmla="*/ 4644990 w 12188867"/>
              <a:gd name="connsiteY160" fmla="*/ 894038 h 2420857"/>
              <a:gd name="connsiteX161" fmla="*/ 4644990 w 12188867"/>
              <a:gd name="connsiteY161" fmla="*/ 932256 h 2420857"/>
              <a:gd name="connsiteX162" fmla="*/ 4571060 w 12188867"/>
              <a:gd name="connsiteY162" fmla="*/ 932256 h 2420857"/>
              <a:gd name="connsiteX163" fmla="*/ 4571060 w 12188867"/>
              <a:gd name="connsiteY163" fmla="*/ 1635207 h 2420857"/>
              <a:gd name="connsiteX164" fmla="*/ 4523445 w 12188867"/>
              <a:gd name="connsiteY164" fmla="*/ 1635207 h 2420857"/>
              <a:gd name="connsiteX165" fmla="*/ 4523445 w 12188867"/>
              <a:gd name="connsiteY165" fmla="*/ 1293755 h 2420857"/>
              <a:gd name="connsiteX166" fmla="*/ 4443251 w 12188867"/>
              <a:gd name="connsiteY166" fmla="*/ 1293755 h 2420857"/>
              <a:gd name="connsiteX167" fmla="*/ 4443251 w 12188867"/>
              <a:gd name="connsiteY167" fmla="*/ 1232357 h 2420857"/>
              <a:gd name="connsiteX168" fmla="*/ 4473950 w 12188867"/>
              <a:gd name="connsiteY168" fmla="*/ 1232357 h 2420857"/>
              <a:gd name="connsiteX169" fmla="*/ 4473950 w 12188867"/>
              <a:gd name="connsiteY169" fmla="*/ 1132114 h 2420857"/>
              <a:gd name="connsiteX170" fmla="*/ 4418191 w 12188867"/>
              <a:gd name="connsiteY170" fmla="*/ 1105174 h 2420857"/>
              <a:gd name="connsiteX171" fmla="*/ 4356165 w 12188867"/>
              <a:gd name="connsiteY171" fmla="*/ 1132114 h 2420857"/>
              <a:gd name="connsiteX172" fmla="*/ 4356165 w 12188867"/>
              <a:gd name="connsiteY172" fmla="*/ 1231730 h 2420857"/>
              <a:gd name="connsiteX173" fmla="*/ 4386865 w 12188867"/>
              <a:gd name="connsiteY173" fmla="*/ 1231730 h 2420857"/>
              <a:gd name="connsiteX174" fmla="*/ 4386865 w 12188867"/>
              <a:gd name="connsiteY174" fmla="*/ 1295009 h 2420857"/>
              <a:gd name="connsiteX175" fmla="*/ 4312936 w 12188867"/>
              <a:gd name="connsiteY175" fmla="*/ 1295009 h 2420857"/>
              <a:gd name="connsiteX176" fmla="*/ 4312936 w 12188867"/>
              <a:gd name="connsiteY176" fmla="*/ 1177224 h 2420857"/>
              <a:gd name="connsiteX177" fmla="*/ 4232742 w 12188867"/>
              <a:gd name="connsiteY177" fmla="*/ 1177224 h 2420857"/>
              <a:gd name="connsiteX178" fmla="*/ 4232742 w 12188867"/>
              <a:gd name="connsiteY178" fmla="*/ 680396 h 2420857"/>
              <a:gd name="connsiteX179" fmla="*/ 4018473 w 12188867"/>
              <a:gd name="connsiteY179" fmla="*/ 680396 h 2420857"/>
              <a:gd name="connsiteX180" fmla="*/ 4018473 w 12188867"/>
              <a:gd name="connsiteY180" fmla="*/ 521261 h 2420857"/>
              <a:gd name="connsiteX181" fmla="*/ 3815482 w 12188867"/>
              <a:gd name="connsiteY181" fmla="*/ 521261 h 2420857"/>
              <a:gd name="connsiteX182" fmla="*/ 3815482 w 12188867"/>
              <a:gd name="connsiteY182" fmla="*/ 680396 h 2420857"/>
              <a:gd name="connsiteX183" fmla="*/ 3780397 w 12188867"/>
              <a:gd name="connsiteY183" fmla="*/ 680396 h 2420857"/>
              <a:gd name="connsiteX184" fmla="*/ 3780397 w 12188867"/>
              <a:gd name="connsiteY184" fmla="*/ 812591 h 2420857"/>
              <a:gd name="connsiteX185" fmla="*/ 3642564 w 12188867"/>
              <a:gd name="connsiteY185" fmla="*/ 812591 h 2420857"/>
              <a:gd name="connsiteX186" fmla="*/ 3642564 w 12188867"/>
              <a:gd name="connsiteY186" fmla="*/ 955437 h 2420857"/>
              <a:gd name="connsiteX187" fmla="*/ 3607479 w 12188867"/>
              <a:gd name="connsiteY187" fmla="*/ 955437 h 2420857"/>
              <a:gd name="connsiteX188" fmla="*/ 3607479 w 12188867"/>
              <a:gd name="connsiteY188" fmla="*/ 249980 h 2420857"/>
              <a:gd name="connsiteX189" fmla="*/ 3473405 w 12188867"/>
              <a:gd name="connsiteY189" fmla="*/ 249980 h 2420857"/>
              <a:gd name="connsiteX190" fmla="*/ 3473405 w 12188867"/>
              <a:gd name="connsiteY190" fmla="*/ 70796 h 2420857"/>
              <a:gd name="connsiteX191" fmla="*/ 3391331 w 12188867"/>
              <a:gd name="connsiteY191" fmla="*/ 0 h 2420857"/>
              <a:gd name="connsiteX192" fmla="*/ 3313016 w 12188867"/>
              <a:gd name="connsiteY192" fmla="*/ 70796 h 2420857"/>
              <a:gd name="connsiteX193" fmla="*/ 3313016 w 12188867"/>
              <a:gd name="connsiteY193" fmla="*/ 251233 h 2420857"/>
              <a:gd name="connsiteX194" fmla="*/ 3187713 w 12188867"/>
              <a:gd name="connsiteY194" fmla="*/ 251233 h 2420857"/>
              <a:gd name="connsiteX195" fmla="*/ 3187713 w 12188867"/>
              <a:gd name="connsiteY195" fmla="*/ 298222 h 2420857"/>
              <a:gd name="connsiteX196" fmla="*/ 3128194 w 12188867"/>
              <a:gd name="connsiteY196" fmla="*/ 298222 h 2420857"/>
              <a:gd name="connsiteX197" fmla="*/ 3128194 w 12188867"/>
              <a:gd name="connsiteY197" fmla="*/ 1948465 h 2420857"/>
              <a:gd name="connsiteX198" fmla="*/ 2831852 w 12188867"/>
              <a:gd name="connsiteY198" fmla="*/ 1948465 h 2420857"/>
              <a:gd name="connsiteX199" fmla="*/ 2831852 w 12188867"/>
              <a:gd name="connsiteY199" fmla="*/ 1547494 h 2420857"/>
              <a:gd name="connsiteX200" fmla="*/ 2787996 w 12188867"/>
              <a:gd name="connsiteY200" fmla="*/ 1547494 h 2420857"/>
              <a:gd name="connsiteX201" fmla="*/ 2787996 w 12188867"/>
              <a:gd name="connsiteY201" fmla="*/ 837652 h 2420857"/>
              <a:gd name="connsiteX202" fmla="*/ 2730356 w 12188867"/>
              <a:gd name="connsiteY202" fmla="*/ 837652 h 2420857"/>
              <a:gd name="connsiteX203" fmla="*/ 2730356 w 12188867"/>
              <a:gd name="connsiteY203" fmla="*/ 801314 h 2420857"/>
              <a:gd name="connsiteX204" fmla="*/ 2610692 w 12188867"/>
              <a:gd name="connsiteY204" fmla="*/ 801314 h 2420857"/>
              <a:gd name="connsiteX205" fmla="*/ 2610692 w 12188867"/>
              <a:gd name="connsiteY205" fmla="*/ 651577 h 2420857"/>
              <a:gd name="connsiteX206" fmla="*/ 2540522 w 12188867"/>
              <a:gd name="connsiteY206" fmla="*/ 651577 h 2420857"/>
              <a:gd name="connsiteX207" fmla="*/ 2540522 w 12188867"/>
              <a:gd name="connsiteY207" fmla="*/ 569503 h 2420857"/>
              <a:gd name="connsiteX208" fmla="*/ 2487268 w 12188867"/>
              <a:gd name="connsiteY208" fmla="*/ 535045 h 2420857"/>
              <a:gd name="connsiteX209" fmla="*/ 2431508 w 12188867"/>
              <a:gd name="connsiteY209" fmla="*/ 569503 h 2420857"/>
              <a:gd name="connsiteX210" fmla="*/ 2431508 w 12188867"/>
              <a:gd name="connsiteY210" fmla="*/ 671625 h 2420857"/>
              <a:gd name="connsiteX211" fmla="*/ 2369483 w 12188867"/>
              <a:gd name="connsiteY211" fmla="*/ 671625 h 2420857"/>
              <a:gd name="connsiteX212" fmla="*/ 2369483 w 12188867"/>
              <a:gd name="connsiteY212" fmla="*/ 805073 h 2420857"/>
              <a:gd name="connsiteX213" fmla="*/ 2284904 w 12188867"/>
              <a:gd name="connsiteY213" fmla="*/ 805073 h 2420857"/>
              <a:gd name="connsiteX214" fmla="*/ 2284904 w 12188867"/>
              <a:gd name="connsiteY214" fmla="*/ 2016129 h 2420857"/>
              <a:gd name="connsiteX215" fmla="*/ 2233529 w 12188867"/>
              <a:gd name="connsiteY215" fmla="*/ 2016129 h 2420857"/>
              <a:gd name="connsiteX216" fmla="*/ 2233529 w 12188867"/>
              <a:gd name="connsiteY216" fmla="*/ 1575061 h 2420857"/>
              <a:gd name="connsiteX217" fmla="*/ 2246060 w 12188867"/>
              <a:gd name="connsiteY217" fmla="*/ 1575061 h 2420857"/>
              <a:gd name="connsiteX218" fmla="*/ 2246060 w 12188867"/>
              <a:gd name="connsiteY218" fmla="*/ 1544362 h 2420857"/>
              <a:gd name="connsiteX219" fmla="*/ 2196565 w 12188867"/>
              <a:gd name="connsiteY219" fmla="*/ 1544362 h 2420857"/>
              <a:gd name="connsiteX220" fmla="*/ 2196565 w 12188867"/>
              <a:gd name="connsiteY220" fmla="*/ 1461035 h 2420857"/>
              <a:gd name="connsiteX221" fmla="*/ 2042442 w 12188867"/>
              <a:gd name="connsiteY221" fmla="*/ 1461035 h 2420857"/>
              <a:gd name="connsiteX222" fmla="*/ 2042442 w 12188867"/>
              <a:gd name="connsiteY222" fmla="*/ 1544362 h 2420857"/>
              <a:gd name="connsiteX223" fmla="*/ 1955983 w 12188867"/>
              <a:gd name="connsiteY223" fmla="*/ 1544362 h 2420857"/>
              <a:gd name="connsiteX224" fmla="*/ 1955983 w 12188867"/>
              <a:gd name="connsiteY224" fmla="*/ 1456650 h 2420857"/>
              <a:gd name="connsiteX225" fmla="*/ 1895211 w 12188867"/>
              <a:gd name="connsiteY225" fmla="*/ 1414047 h 2420857"/>
              <a:gd name="connsiteX226" fmla="*/ 1835692 w 12188867"/>
              <a:gd name="connsiteY226" fmla="*/ 1442240 h 2420857"/>
              <a:gd name="connsiteX227" fmla="*/ 1770534 w 12188867"/>
              <a:gd name="connsiteY227" fmla="*/ 1415926 h 2420857"/>
              <a:gd name="connsiteX228" fmla="*/ 1719160 w 12188867"/>
              <a:gd name="connsiteY228" fmla="*/ 1456650 h 2420857"/>
              <a:gd name="connsiteX229" fmla="*/ 1719160 w 12188867"/>
              <a:gd name="connsiteY229" fmla="*/ 1546242 h 2420857"/>
              <a:gd name="connsiteX230" fmla="*/ 1684075 w 12188867"/>
              <a:gd name="connsiteY230" fmla="*/ 1546242 h 2420857"/>
              <a:gd name="connsiteX231" fmla="*/ 1684075 w 12188867"/>
              <a:gd name="connsiteY231" fmla="*/ 1571302 h 2420857"/>
              <a:gd name="connsiteX232" fmla="*/ 1702870 w 12188867"/>
              <a:gd name="connsiteY232" fmla="*/ 1571302 h 2420857"/>
              <a:gd name="connsiteX233" fmla="*/ 1702870 w 12188867"/>
              <a:gd name="connsiteY233" fmla="*/ 2209096 h 2420857"/>
              <a:gd name="connsiteX234" fmla="*/ 1640845 w 12188867"/>
              <a:gd name="connsiteY234" fmla="*/ 2209096 h 2420857"/>
              <a:gd name="connsiteX235" fmla="*/ 1640845 w 12188867"/>
              <a:gd name="connsiteY235" fmla="*/ 1571302 h 2420857"/>
              <a:gd name="connsiteX236" fmla="*/ 1659641 w 12188867"/>
              <a:gd name="connsiteY236" fmla="*/ 1571302 h 2420857"/>
              <a:gd name="connsiteX237" fmla="*/ 1659641 w 12188867"/>
              <a:gd name="connsiteY237" fmla="*/ 1546242 h 2420857"/>
              <a:gd name="connsiteX238" fmla="*/ 1612025 w 12188867"/>
              <a:gd name="connsiteY238" fmla="*/ 1546242 h 2420857"/>
              <a:gd name="connsiteX239" fmla="*/ 1612025 w 12188867"/>
              <a:gd name="connsiteY239" fmla="*/ 1457903 h 2420857"/>
              <a:gd name="connsiteX240" fmla="*/ 1461662 w 12188867"/>
              <a:gd name="connsiteY240" fmla="*/ 1457903 h 2420857"/>
              <a:gd name="connsiteX241" fmla="*/ 1461662 w 12188867"/>
              <a:gd name="connsiteY241" fmla="*/ 1535591 h 2420857"/>
              <a:gd name="connsiteX242" fmla="*/ 1368937 w 12188867"/>
              <a:gd name="connsiteY242" fmla="*/ 1535591 h 2420857"/>
              <a:gd name="connsiteX243" fmla="*/ 1368937 w 12188867"/>
              <a:gd name="connsiteY243" fmla="*/ 1445372 h 2420857"/>
              <a:gd name="connsiteX244" fmla="*/ 1311298 w 12188867"/>
              <a:gd name="connsiteY244" fmla="*/ 1416553 h 2420857"/>
              <a:gd name="connsiteX245" fmla="*/ 1253658 w 12188867"/>
              <a:gd name="connsiteY245" fmla="*/ 1445372 h 2420857"/>
              <a:gd name="connsiteX246" fmla="*/ 1197272 w 12188867"/>
              <a:gd name="connsiteY246" fmla="*/ 1415300 h 2420857"/>
              <a:gd name="connsiteX247" fmla="*/ 1142765 w 12188867"/>
              <a:gd name="connsiteY247" fmla="*/ 1443493 h 2420857"/>
              <a:gd name="connsiteX248" fmla="*/ 1142765 w 12188867"/>
              <a:gd name="connsiteY248" fmla="*/ 1544988 h 2420857"/>
              <a:gd name="connsiteX249" fmla="*/ 1118331 w 12188867"/>
              <a:gd name="connsiteY249" fmla="*/ 1544988 h 2420857"/>
              <a:gd name="connsiteX250" fmla="*/ 1118331 w 12188867"/>
              <a:gd name="connsiteY250" fmla="*/ 1951597 h 2420857"/>
              <a:gd name="connsiteX251" fmla="*/ 1075101 w 12188867"/>
              <a:gd name="connsiteY251" fmla="*/ 1951597 h 2420857"/>
              <a:gd name="connsiteX252" fmla="*/ 1075101 w 12188867"/>
              <a:gd name="connsiteY252" fmla="*/ 734277 h 2420857"/>
              <a:gd name="connsiteX253" fmla="*/ 1091391 w 12188867"/>
              <a:gd name="connsiteY253" fmla="*/ 734277 h 2420857"/>
              <a:gd name="connsiteX254" fmla="*/ 1091391 w 12188867"/>
              <a:gd name="connsiteY254" fmla="*/ 696059 h 2420857"/>
              <a:gd name="connsiteX255" fmla="*/ 1023727 w 12188867"/>
              <a:gd name="connsiteY255" fmla="*/ 696059 h 2420857"/>
              <a:gd name="connsiteX256" fmla="*/ 1023727 w 12188867"/>
              <a:gd name="connsiteY256" fmla="*/ 555720 h 2420857"/>
              <a:gd name="connsiteX257" fmla="*/ 786904 w 12188867"/>
              <a:gd name="connsiteY257" fmla="*/ 555720 h 2420857"/>
              <a:gd name="connsiteX258" fmla="*/ 786904 w 12188867"/>
              <a:gd name="connsiteY258" fmla="*/ 694806 h 2420857"/>
              <a:gd name="connsiteX259" fmla="*/ 547575 w 12188867"/>
              <a:gd name="connsiteY259" fmla="*/ 694806 h 2420857"/>
              <a:gd name="connsiteX260" fmla="*/ 547575 w 12188867"/>
              <a:gd name="connsiteY260" fmla="*/ 1950971 h 2420857"/>
              <a:gd name="connsiteX261" fmla="*/ 444826 w 12188867"/>
              <a:gd name="connsiteY261" fmla="*/ 1950971 h 2420857"/>
              <a:gd name="connsiteX262" fmla="*/ 444826 w 12188867"/>
              <a:gd name="connsiteY262" fmla="*/ 1321949 h 2420857"/>
              <a:gd name="connsiteX263" fmla="*/ 461116 w 12188867"/>
              <a:gd name="connsiteY263" fmla="*/ 1321949 h 2420857"/>
              <a:gd name="connsiteX264" fmla="*/ 461116 w 12188867"/>
              <a:gd name="connsiteY264" fmla="*/ 1293129 h 2420857"/>
              <a:gd name="connsiteX265" fmla="*/ 403476 w 12188867"/>
              <a:gd name="connsiteY265" fmla="*/ 1293129 h 2420857"/>
              <a:gd name="connsiteX266" fmla="*/ 403476 w 12188867"/>
              <a:gd name="connsiteY266" fmla="*/ 1188501 h 2420857"/>
              <a:gd name="connsiteX267" fmla="*/ 224293 w 12188867"/>
              <a:gd name="connsiteY267" fmla="*/ 1188501 h 2420857"/>
              <a:gd name="connsiteX268" fmla="*/ 224293 w 12188867"/>
              <a:gd name="connsiteY268" fmla="*/ 1293129 h 2420857"/>
              <a:gd name="connsiteX269" fmla="*/ 145978 w 12188867"/>
              <a:gd name="connsiteY269" fmla="*/ 1293129 h 2420857"/>
              <a:gd name="connsiteX270" fmla="*/ 145978 w 12188867"/>
              <a:gd name="connsiteY270" fmla="*/ 1233610 h 2420857"/>
              <a:gd name="connsiteX271" fmla="*/ 166653 w 12188867"/>
              <a:gd name="connsiteY271" fmla="*/ 1233610 h 2420857"/>
              <a:gd name="connsiteX272" fmla="*/ 166653 w 12188867"/>
              <a:gd name="connsiteY272" fmla="*/ 1132114 h 2420857"/>
              <a:gd name="connsiteX273" fmla="*/ 113399 w 12188867"/>
              <a:gd name="connsiteY273" fmla="*/ 1103295 h 2420857"/>
              <a:gd name="connsiteX274" fmla="*/ 47615 w 12188867"/>
              <a:gd name="connsiteY274" fmla="*/ 1135874 h 2420857"/>
              <a:gd name="connsiteX275" fmla="*/ 47615 w 12188867"/>
              <a:gd name="connsiteY275" fmla="*/ 1235490 h 2420857"/>
              <a:gd name="connsiteX276" fmla="*/ 68290 w 12188867"/>
              <a:gd name="connsiteY276" fmla="*/ 1235490 h 2420857"/>
              <a:gd name="connsiteX277" fmla="*/ 68290 w 12188867"/>
              <a:gd name="connsiteY277" fmla="*/ 1295009 h 2420857"/>
              <a:gd name="connsiteX278" fmla="*/ 0 w 12188867"/>
              <a:gd name="connsiteY278" fmla="*/ 1295009 h 2420857"/>
              <a:gd name="connsiteX279" fmla="*/ 0 w 12188867"/>
              <a:gd name="connsiteY279" fmla="*/ 2418978 h 2420857"/>
              <a:gd name="connsiteX280" fmla="*/ 12186988 w 12188867"/>
              <a:gd name="connsiteY280" fmla="*/ 2418978 h 2420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12188867" h="2420857">
                <a:moveTo>
                  <a:pt x="12188867" y="2420858"/>
                </a:moveTo>
                <a:lnTo>
                  <a:pt x="12188867" y="1735449"/>
                </a:lnTo>
                <a:lnTo>
                  <a:pt x="12158168" y="1735449"/>
                </a:lnTo>
                <a:lnTo>
                  <a:pt x="12158168" y="1296262"/>
                </a:lnTo>
                <a:lnTo>
                  <a:pt x="12102408" y="1296262"/>
                </a:lnTo>
                <a:lnTo>
                  <a:pt x="12102408" y="1184115"/>
                </a:lnTo>
                <a:lnTo>
                  <a:pt x="11962695" y="1184115"/>
                </a:lnTo>
                <a:lnTo>
                  <a:pt x="11962695" y="902183"/>
                </a:lnTo>
                <a:lnTo>
                  <a:pt x="11869971" y="902183"/>
                </a:lnTo>
                <a:lnTo>
                  <a:pt x="11869971" y="717987"/>
                </a:lnTo>
                <a:lnTo>
                  <a:pt x="11919466" y="717987"/>
                </a:lnTo>
                <a:lnTo>
                  <a:pt x="11919466" y="676637"/>
                </a:lnTo>
                <a:lnTo>
                  <a:pt x="11586159" y="676637"/>
                </a:lnTo>
                <a:lnTo>
                  <a:pt x="11586159" y="400344"/>
                </a:lnTo>
                <a:lnTo>
                  <a:pt x="11487170" y="400344"/>
                </a:lnTo>
                <a:lnTo>
                  <a:pt x="11487170" y="290077"/>
                </a:lnTo>
                <a:lnTo>
                  <a:pt x="11520375" y="290077"/>
                </a:lnTo>
                <a:lnTo>
                  <a:pt x="11520375" y="109640"/>
                </a:lnTo>
                <a:lnTo>
                  <a:pt x="11452711" y="66411"/>
                </a:lnTo>
                <a:lnTo>
                  <a:pt x="11368132" y="111520"/>
                </a:lnTo>
                <a:lnTo>
                  <a:pt x="11368132" y="291956"/>
                </a:lnTo>
                <a:lnTo>
                  <a:pt x="11405096" y="291956"/>
                </a:lnTo>
                <a:lnTo>
                  <a:pt x="11405096" y="400344"/>
                </a:lnTo>
                <a:lnTo>
                  <a:pt x="11318637" y="400344"/>
                </a:lnTo>
                <a:lnTo>
                  <a:pt x="11318637" y="208630"/>
                </a:lnTo>
                <a:lnTo>
                  <a:pt x="11079934" y="208630"/>
                </a:lnTo>
                <a:lnTo>
                  <a:pt x="11079934" y="400344"/>
                </a:lnTo>
                <a:lnTo>
                  <a:pt x="11020415" y="400344"/>
                </a:lnTo>
                <a:lnTo>
                  <a:pt x="11020415" y="1472313"/>
                </a:lnTo>
                <a:lnTo>
                  <a:pt x="10682097" y="1472313"/>
                </a:lnTo>
                <a:lnTo>
                  <a:pt x="10682097" y="1855740"/>
                </a:lnTo>
                <a:lnTo>
                  <a:pt x="10593758" y="1855740"/>
                </a:lnTo>
                <a:lnTo>
                  <a:pt x="10593758" y="1949718"/>
                </a:lnTo>
                <a:lnTo>
                  <a:pt x="10422719" y="1949718"/>
                </a:lnTo>
                <a:lnTo>
                  <a:pt x="10422719" y="1576941"/>
                </a:lnTo>
                <a:lnTo>
                  <a:pt x="10422719" y="1544362"/>
                </a:lnTo>
                <a:lnTo>
                  <a:pt x="10379489" y="1544362"/>
                </a:lnTo>
                <a:lnTo>
                  <a:pt x="10379489" y="1459156"/>
                </a:lnTo>
                <a:lnTo>
                  <a:pt x="10233511" y="1459156"/>
                </a:lnTo>
                <a:lnTo>
                  <a:pt x="10233511" y="1542482"/>
                </a:lnTo>
                <a:lnTo>
                  <a:pt x="10171486" y="1542482"/>
                </a:lnTo>
                <a:lnTo>
                  <a:pt x="10171486" y="1499253"/>
                </a:lnTo>
                <a:lnTo>
                  <a:pt x="10142667" y="1499253"/>
                </a:lnTo>
                <a:lnTo>
                  <a:pt x="10142667" y="1446626"/>
                </a:lnTo>
                <a:lnTo>
                  <a:pt x="10078761" y="1414047"/>
                </a:lnTo>
                <a:lnTo>
                  <a:pt x="10021122" y="1439107"/>
                </a:lnTo>
                <a:lnTo>
                  <a:pt x="9971627" y="1414047"/>
                </a:lnTo>
                <a:lnTo>
                  <a:pt x="9918374" y="1434095"/>
                </a:lnTo>
                <a:lnTo>
                  <a:pt x="9918374" y="1546242"/>
                </a:lnTo>
                <a:lnTo>
                  <a:pt x="9891434" y="1546242"/>
                </a:lnTo>
                <a:lnTo>
                  <a:pt x="9891434" y="1954730"/>
                </a:lnTo>
                <a:lnTo>
                  <a:pt x="9856348" y="1954730"/>
                </a:lnTo>
                <a:lnTo>
                  <a:pt x="9856348" y="1742968"/>
                </a:lnTo>
                <a:lnTo>
                  <a:pt x="9811239" y="1742968"/>
                </a:lnTo>
                <a:lnTo>
                  <a:pt x="9811239" y="1295009"/>
                </a:lnTo>
                <a:lnTo>
                  <a:pt x="9757986" y="1295009"/>
                </a:lnTo>
                <a:lnTo>
                  <a:pt x="9757986" y="1197272"/>
                </a:lnTo>
                <a:lnTo>
                  <a:pt x="9560633" y="1197272"/>
                </a:lnTo>
                <a:lnTo>
                  <a:pt x="9560633" y="1296888"/>
                </a:lnTo>
                <a:lnTo>
                  <a:pt x="9358895" y="1296888"/>
                </a:lnTo>
                <a:lnTo>
                  <a:pt x="9358895" y="1990441"/>
                </a:lnTo>
                <a:lnTo>
                  <a:pt x="9266171" y="1990441"/>
                </a:lnTo>
                <a:lnTo>
                  <a:pt x="9266171" y="1737329"/>
                </a:lnTo>
                <a:lnTo>
                  <a:pt x="9229206" y="1737329"/>
                </a:lnTo>
                <a:lnTo>
                  <a:pt x="9229206" y="1295009"/>
                </a:lnTo>
                <a:lnTo>
                  <a:pt x="9163422" y="1295009"/>
                </a:lnTo>
                <a:lnTo>
                  <a:pt x="9163422" y="1199152"/>
                </a:lnTo>
                <a:lnTo>
                  <a:pt x="9103903" y="1199152"/>
                </a:lnTo>
                <a:lnTo>
                  <a:pt x="9103903" y="1132114"/>
                </a:lnTo>
                <a:lnTo>
                  <a:pt x="9052529" y="1108307"/>
                </a:lnTo>
                <a:lnTo>
                  <a:pt x="8988624" y="1133368"/>
                </a:lnTo>
                <a:lnTo>
                  <a:pt x="8988624" y="1184115"/>
                </a:lnTo>
                <a:lnTo>
                  <a:pt x="8920960" y="1184115"/>
                </a:lnTo>
                <a:lnTo>
                  <a:pt x="8920960" y="1295009"/>
                </a:lnTo>
                <a:lnTo>
                  <a:pt x="8801296" y="1295009"/>
                </a:lnTo>
                <a:lnTo>
                  <a:pt x="8801296" y="1320069"/>
                </a:lnTo>
                <a:lnTo>
                  <a:pt x="8751801" y="1320069"/>
                </a:lnTo>
                <a:lnTo>
                  <a:pt x="8751801" y="1544362"/>
                </a:lnTo>
                <a:lnTo>
                  <a:pt x="8708571" y="1544362"/>
                </a:lnTo>
                <a:lnTo>
                  <a:pt x="8708571" y="384054"/>
                </a:lnTo>
                <a:lnTo>
                  <a:pt x="8638402" y="384054"/>
                </a:lnTo>
                <a:lnTo>
                  <a:pt x="8638402" y="335186"/>
                </a:lnTo>
                <a:lnTo>
                  <a:pt x="8476761" y="335186"/>
                </a:lnTo>
                <a:lnTo>
                  <a:pt x="8476761" y="208630"/>
                </a:lnTo>
                <a:lnTo>
                  <a:pt x="8385916" y="208630"/>
                </a:lnTo>
                <a:lnTo>
                  <a:pt x="8385916" y="130942"/>
                </a:lnTo>
                <a:lnTo>
                  <a:pt x="8311987" y="96483"/>
                </a:lnTo>
                <a:lnTo>
                  <a:pt x="8238058" y="129062"/>
                </a:lnTo>
                <a:lnTo>
                  <a:pt x="8238058" y="176051"/>
                </a:lnTo>
                <a:lnTo>
                  <a:pt x="8166009" y="176051"/>
                </a:lnTo>
                <a:lnTo>
                  <a:pt x="8166009" y="345837"/>
                </a:lnTo>
                <a:lnTo>
                  <a:pt x="8085815" y="345837"/>
                </a:lnTo>
                <a:lnTo>
                  <a:pt x="8085815" y="1061318"/>
                </a:lnTo>
                <a:lnTo>
                  <a:pt x="7927307" y="1061318"/>
                </a:lnTo>
                <a:lnTo>
                  <a:pt x="7927307" y="1177224"/>
                </a:lnTo>
                <a:lnTo>
                  <a:pt x="7802003" y="1177224"/>
                </a:lnTo>
                <a:lnTo>
                  <a:pt x="7802003" y="1038137"/>
                </a:lnTo>
                <a:lnTo>
                  <a:pt x="7509420" y="1191633"/>
                </a:lnTo>
                <a:lnTo>
                  <a:pt x="7439251" y="1191633"/>
                </a:lnTo>
                <a:lnTo>
                  <a:pt x="7439251" y="1596363"/>
                </a:lnTo>
                <a:lnTo>
                  <a:pt x="7288887" y="1596363"/>
                </a:lnTo>
                <a:lnTo>
                  <a:pt x="7288887" y="1637713"/>
                </a:lnTo>
                <a:lnTo>
                  <a:pt x="7206813" y="1637713"/>
                </a:lnTo>
                <a:lnTo>
                  <a:pt x="7206813" y="1726051"/>
                </a:lnTo>
                <a:lnTo>
                  <a:pt x="7151053" y="1726051"/>
                </a:lnTo>
                <a:lnTo>
                  <a:pt x="7151053" y="1642725"/>
                </a:lnTo>
                <a:lnTo>
                  <a:pt x="6969990" y="1642725"/>
                </a:lnTo>
                <a:lnTo>
                  <a:pt x="6969990" y="1948465"/>
                </a:lnTo>
                <a:lnTo>
                  <a:pt x="6926760" y="1948465"/>
                </a:lnTo>
                <a:lnTo>
                  <a:pt x="6926760" y="1547494"/>
                </a:lnTo>
                <a:lnTo>
                  <a:pt x="6896061" y="1547494"/>
                </a:lnTo>
                <a:lnTo>
                  <a:pt x="6896061" y="1296262"/>
                </a:lnTo>
                <a:lnTo>
                  <a:pt x="6860976" y="1296262"/>
                </a:lnTo>
                <a:lnTo>
                  <a:pt x="6860976" y="1115825"/>
                </a:lnTo>
                <a:lnTo>
                  <a:pt x="6803337" y="1048788"/>
                </a:lnTo>
                <a:lnTo>
                  <a:pt x="6803337" y="927870"/>
                </a:lnTo>
                <a:lnTo>
                  <a:pt x="6750083" y="904063"/>
                </a:lnTo>
                <a:lnTo>
                  <a:pt x="6690564" y="932882"/>
                </a:lnTo>
                <a:lnTo>
                  <a:pt x="6690564" y="1048788"/>
                </a:lnTo>
                <a:lnTo>
                  <a:pt x="6649214" y="1117705"/>
                </a:lnTo>
                <a:lnTo>
                  <a:pt x="6649214" y="998667"/>
                </a:lnTo>
                <a:lnTo>
                  <a:pt x="6440584" y="998667"/>
                </a:lnTo>
                <a:lnTo>
                  <a:pt x="6440584" y="1116452"/>
                </a:lnTo>
                <a:lnTo>
                  <a:pt x="6411764" y="1116452"/>
                </a:lnTo>
                <a:lnTo>
                  <a:pt x="6411764" y="1544988"/>
                </a:lnTo>
                <a:lnTo>
                  <a:pt x="6378559" y="1544988"/>
                </a:lnTo>
                <a:lnTo>
                  <a:pt x="6378559" y="1734823"/>
                </a:lnTo>
                <a:lnTo>
                  <a:pt x="6335329" y="1734823"/>
                </a:lnTo>
                <a:lnTo>
                  <a:pt x="6335329" y="1544988"/>
                </a:lnTo>
                <a:lnTo>
                  <a:pt x="6312775" y="1544988"/>
                </a:lnTo>
                <a:lnTo>
                  <a:pt x="6312775" y="1295009"/>
                </a:lnTo>
                <a:lnTo>
                  <a:pt x="6257015" y="1295009"/>
                </a:lnTo>
                <a:lnTo>
                  <a:pt x="6257015" y="1202911"/>
                </a:lnTo>
                <a:lnTo>
                  <a:pt x="6053397" y="1202911"/>
                </a:lnTo>
                <a:lnTo>
                  <a:pt x="6053397" y="1295009"/>
                </a:lnTo>
                <a:lnTo>
                  <a:pt x="5851659" y="1293129"/>
                </a:lnTo>
                <a:lnTo>
                  <a:pt x="5851659" y="1417806"/>
                </a:lnTo>
                <a:lnTo>
                  <a:pt x="5816574" y="1437854"/>
                </a:lnTo>
                <a:lnTo>
                  <a:pt x="5816574" y="1544362"/>
                </a:lnTo>
                <a:lnTo>
                  <a:pt x="5713826" y="1544362"/>
                </a:lnTo>
                <a:lnTo>
                  <a:pt x="5713826" y="658468"/>
                </a:lnTo>
                <a:lnTo>
                  <a:pt x="5664331" y="658468"/>
                </a:lnTo>
                <a:lnTo>
                  <a:pt x="5664331" y="504972"/>
                </a:lnTo>
                <a:lnTo>
                  <a:pt x="5468858" y="504972"/>
                </a:lnTo>
                <a:lnTo>
                  <a:pt x="5468858" y="656589"/>
                </a:lnTo>
                <a:lnTo>
                  <a:pt x="5265240" y="656589"/>
                </a:lnTo>
                <a:lnTo>
                  <a:pt x="5265240" y="1560025"/>
                </a:lnTo>
                <a:lnTo>
                  <a:pt x="5197576" y="1560025"/>
                </a:lnTo>
                <a:lnTo>
                  <a:pt x="5197576" y="929750"/>
                </a:lnTo>
                <a:lnTo>
                  <a:pt x="5216372" y="929750"/>
                </a:lnTo>
                <a:lnTo>
                  <a:pt x="5216372" y="888400"/>
                </a:lnTo>
                <a:lnTo>
                  <a:pt x="5142443" y="888400"/>
                </a:lnTo>
                <a:lnTo>
                  <a:pt x="5142443" y="753072"/>
                </a:lnTo>
                <a:lnTo>
                  <a:pt x="5062249" y="753072"/>
                </a:lnTo>
                <a:lnTo>
                  <a:pt x="5062249" y="669746"/>
                </a:lnTo>
                <a:lnTo>
                  <a:pt x="4980176" y="637167"/>
                </a:lnTo>
                <a:lnTo>
                  <a:pt x="4906246" y="667866"/>
                </a:lnTo>
                <a:lnTo>
                  <a:pt x="4906246" y="753072"/>
                </a:lnTo>
                <a:lnTo>
                  <a:pt x="4803498" y="753072"/>
                </a:lnTo>
                <a:lnTo>
                  <a:pt x="4803498" y="894038"/>
                </a:lnTo>
                <a:lnTo>
                  <a:pt x="4644990" y="894038"/>
                </a:lnTo>
                <a:lnTo>
                  <a:pt x="4644990" y="932256"/>
                </a:lnTo>
                <a:lnTo>
                  <a:pt x="4571060" y="932256"/>
                </a:lnTo>
                <a:lnTo>
                  <a:pt x="4571060" y="1635207"/>
                </a:lnTo>
                <a:lnTo>
                  <a:pt x="4523445" y="1635207"/>
                </a:lnTo>
                <a:lnTo>
                  <a:pt x="4523445" y="1293755"/>
                </a:lnTo>
                <a:lnTo>
                  <a:pt x="4443251" y="1293755"/>
                </a:lnTo>
                <a:lnTo>
                  <a:pt x="4443251" y="1232357"/>
                </a:lnTo>
                <a:lnTo>
                  <a:pt x="4473950" y="1232357"/>
                </a:lnTo>
                <a:lnTo>
                  <a:pt x="4473950" y="1132114"/>
                </a:lnTo>
                <a:lnTo>
                  <a:pt x="4418191" y="1105174"/>
                </a:lnTo>
                <a:lnTo>
                  <a:pt x="4356165" y="1132114"/>
                </a:lnTo>
                <a:lnTo>
                  <a:pt x="4356165" y="1231730"/>
                </a:lnTo>
                <a:lnTo>
                  <a:pt x="4386865" y="1231730"/>
                </a:lnTo>
                <a:lnTo>
                  <a:pt x="4386865" y="1295009"/>
                </a:lnTo>
                <a:lnTo>
                  <a:pt x="4312936" y="1295009"/>
                </a:lnTo>
                <a:lnTo>
                  <a:pt x="4312936" y="1177224"/>
                </a:lnTo>
                <a:lnTo>
                  <a:pt x="4232742" y="1177224"/>
                </a:lnTo>
                <a:lnTo>
                  <a:pt x="4232742" y="680396"/>
                </a:lnTo>
                <a:lnTo>
                  <a:pt x="4018473" y="680396"/>
                </a:lnTo>
                <a:lnTo>
                  <a:pt x="4018473" y="521261"/>
                </a:lnTo>
                <a:lnTo>
                  <a:pt x="3815482" y="521261"/>
                </a:lnTo>
                <a:lnTo>
                  <a:pt x="3815482" y="680396"/>
                </a:lnTo>
                <a:lnTo>
                  <a:pt x="3780397" y="680396"/>
                </a:lnTo>
                <a:lnTo>
                  <a:pt x="3780397" y="812591"/>
                </a:lnTo>
                <a:lnTo>
                  <a:pt x="3642564" y="812591"/>
                </a:lnTo>
                <a:lnTo>
                  <a:pt x="3642564" y="955437"/>
                </a:lnTo>
                <a:lnTo>
                  <a:pt x="3607479" y="955437"/>
                </a:lnTo>
                <a:lnTo>
                  <a:pt x="3607479" y="249980"/>
                </a:lnTo>
                <a:lnTo>
                  <a:pt x="3473405" y="249980"/>
                </a:lnTo>
                <a:lnTo>
                  <a:pt x="3473405" y="70796"/>
                </a:lnTo>
                <a:lnTo>
                  <a:pt x="3391331" y="0"/>
                </a:lnTo>
                <a:lnTo>
                  <a:pt x="3313016" y="70796"/>
                </a:lnTo>
                <a:lnTo>
                  <a:pt x="3313016" y="251233"/>
                </a:lnTo>
                <a:lnTo>
                  <a:pt x="3187713" y="251233"/>
                </a:lnTo>
                <a:lnTo>
                  <a:pt x="3187713" y="298222"/>
                </a:lnTo>
                <a:lnTo>
                  <a:pt x="3128194" y="298222"/>
                </a:lnTo>
                <a:lnTo>
                  <a:pt x="3128194" y="1948465"/>
                </a:lnTo>
                <a:lnTo>
                  <a:pt x="2831852" y="1948465"/>
                </a:lnTo>
                <a:lnTo>
                  <a:pt x="2831852" y="1547494"/>
                </a:lnTo>
                <a:lnTo>
                  <a:pt x="2787996" y="1547494"/>
                </a:lnTo>
                <a:lnTo>
                  <a:pt x="2787996" y="837652"/>
                </a:lnTo>
                <a:lnTo>
                  <a:pt x="2730356" y="837652"/>
                </a:lnTo>
                <a:lnTo>
                  <a:pt x="2730356" y="801314"/>
                </a:lnTo>
                <a:lnTo>
                  <a:pt x="2610692" y="801314"/>
                </a:lnTo>
                <a:lnTo>
                  <a:pt x="2610692" y="651577"/>
                </a:lnTo>
                <a:lnTo>
                  <a:pt x="2540522" y="651577"/>
                </a:lnTo>
                <a:lnTo>
                  <a:pt x="2540522" y="569503"/>
                </a:lnTo>
                <a:lnTo>
                  <a:pt x="2487268" y="535045"/>
                </a:lnTo>
                <a:lnTo>
                  <a:pt x="2431508" y="569503"/>
                </a:lnTo>
                <a:lnTo>
                  <a:pt x="2431508" y="671625"/>
                </a:lnTo>
                <a:lnTo>
                  <a:pt x="2369483" y="671625"/>
                </a:lnTo>
                <a:lnTo>
                  <a:pt x="2369483" y="805073"/>
                </a:lnTo>
                <a:lnTo>
                  <a:pt x="2284904" y="805073"/>
                </a:lnTo>
                <a:lnTo>
                  <a:pt x="2284904" y="2016129"/>
                </a:lnTo>
                <a:lnTo>
                  <a:pt x="2233529" y="2016129"/>
                </a:lnTo>
                <a:lnTo>
                  <a:pt x="2233529" y="1575061"/>
                </a:lnTo>
                <a:lnTo>
                  <a:pt x="2246060" y="1575061"/>
                </a:lnTo>
                <a:lnTo>
                  <a:pt x="2246060" y="1544362"/>
                </a:lnTo>
                <a:lnTo>
                  <a:pt x="2196565" y="1544362"/>
                </a:lnTo>
                <a:lnTo>
                  <a:pt x="2196565" y="1461035"/>
                </a:lnTo>
                <a:lnTo>
                  <a:pt x="2042442" y="1461035"/>
                </a:lnTo>
                <a:lnTo>
                  <a:pt x="2042442" y="1544362"/>
                </a:lnTo>
                <a:lnTo>
                  <a:pt x="1955983" y="1544362"/>
                </a:lnTo>
                <a:lnTo>
                  <a:pt x="1955983" y="1456650"/>
                </a:lnTo>
                <a:cubicBezTo>
                  <a:pt x="1955983" y="1456650"/>
                  <a:pt x="1948465" y="1414047"/>
                  <a:pt x="1895211" y="1414047"/>
                </a:cubicBezTo>
                <a:cubicBezTo>
                  <a:pt x="1841957" y="1414047"/>
                  <a:pt x="1835692" y="1442240"/>
                  <a:pt x="1835692" y="1442240"/>
                </a:cubicBezTo>
                <a:cubicBezTo>
                  <a:pt x="1835692" y="1442240"/>
                  <a:pt x="1825667" y="1415926"/>
                  <a:pt x="1770534" y="1415926"/>
                </a:cubicBezTo>
                <a:cubicBezTo>
                  <a:pt x="1722919" y="1415926"/>
                  <a:pt x="1719160" y="1456650"/>
                  <a:pt x="1719160" y="1456650"/>
                </a:cubicBezTo>
                <a:lnTo>
                  <a:pt x="1719160" y="1546242"/>
                </a:lnTo>
                <a:lnTo>
                  <a:pt x="1684075" y="1546242"/>
                </a:lnTo>
                <a:lnTo>
                  <a:pt x="1684075" y="1571302"/>
                </a:lnTo>
                <a:lnTo>
                  <a:pt x="1702870" y="1571302"/>
                </a:lnTo>
                <a:lnTo>
                  <a:pt x="1702870" y="2209096"/>
                </a:lnTo>
                <a:lnTo>
                  <a:pt x="1640845" y="2209096"/>
                </a:lnTo>
                <a:lnTo>
                  <a:pt x="1640845" y="1571302"/>
                </a:lnTo>
                <a:lnTo>
                  <a:pt x="1659641" y="1571302"/>
                </a:lnTo>
                <a:lnTo>
                  <a:pt x="1659641" y="1546242"/>
                </a:lnTo>
                <a:lnTo>
                  <a:pt x="1612025" y="1546242"/>
                </a:lnTo>
                <a:lnTo>
                  <a:pt x="1612025" y="1457903"/>
                </a:lnTo>
                <a:lnTo>
                  <a:pt x="1461662" y="1457903"/>
                </a:lnTo>
                <a:lnTo>
                  <a:pt x="1461662" y="1535591"/>
                </a:lnTo>
                <a:lnTo>
                  <a:pt x="1368937" y="1535591"/>
                </a:lnTo>
                <a:lnTo>
                  <a:pt x="1368937" y="1445372"/>
                </a:lnTo>
                <a:cubicBezTo>
                  <a:pt x="1368937" y="1445372"/>
                  <a:pt x="1358913" y="1416553"/>
                  <a:pt x="1311298" y="1416553"/>
                </a:cubicBezTo>
                <a:cubicBezTo>
                  <a:pt x="1269321" y="1416553"/>
                  <a:pt x="1253658" y="1445372"/>
                  <a:pt x="1253658" y="1445372"/>
                </a:cubicBezTo>
                <a:cubicBezTo>
                  <a:pt x="1253658" y="1445372"/>
                  <a:pt x="1245514" y="1415300"/>
                  <a:pt x="1197272" y="1415300"/>
                </a:cubicBezTo>
                <a:cubicBezTo>
                  <a:pt x="1160308" y="1415300"/>
                  <a:pt x="1142765" y="1443493"/>
                  <a:pt x="1142765" y="1443493"/>
                </a:cubicBezTo>
                <a:lnTo>
                  <a:pt x="1142765" y="1544988"/>
                </a:lnTo>
                <a:lnTo>
                  <a:pt x="1118331" y="1544988"/>
                </a:lnTo>
                <a:lnTo>
                  <a:pt x="1118331" y="1951597"/>
                </a:lnTo>
                <a:lnTo>
                  <a:pt x="1075101" y="1951597"/>
                </a:lnTo>
                <a:lnTo>
                  <a:pt x="1075101" y="734277"/>
                </a:lnTo>
                <a:lnTo>
                  <a:pt x="1091391" y="734277"/>
                </a:lnTo>
                <a:lnTo>
                  <a:pt x="1091391" y="696059"/>
                </a:lnTo>
                <a:lnTo>
                  <a:pt x="1023727" y="696059"/>
                </a:lnTo>
                <a:lnTo>
                  <a:pt x="1023727" y="555720"/>
                </a:lnTo>
                <a:lnTo>
                  <a:pt x="786904" y="555720"/>
                </a:lnTo>
                <a:lnTo>
                  <a:pt x="786904" y="694806"/>
                </a:lnTo>
                <a:lnTo>
                  <a:pt x="547575" y="694806"/>
                </a:lnTo>
                <a:lnTo>
                  <a:pt x="547575" y="1950971"/>
                </a:lnTo>
                <a:lnTo>
                  <a:pt x="444826" y="1950971"/>
                </a:lnTo>
                <a:lnTo>
                  <a:pt x="444826" y="1321949"/>
                </a:lnTo>
                <a:lnTo>
                  <a:pt x="461116" y="1321949"/>
                </a:lnTo>
                <a:lnTo>
                  <a:pt x="461116" y="1293129"/>
                </a:lnTo>
                <a:lnTo>
                  <a:pt x="403476" y="1293129"/>
                </a:lnTo>
                <a:lnTo>
                  <a:pt x="403476" y="1188501"/>
                </a:lnTo>
                <a:lnTo>
                  <a:pt x="224293" y="1188501"/>
                </a:lnTo>
                <a:lnTo>
                  <a:pt x="224293" y="1293129"/>
                </a:lnTo>
                <a:lnTo>
                  <a:pt x="145978" y="1293129"/>
                </a:lnTo>
                <a:lnTo>
                  <a:pt x="145978" y="1233610"/>
                </a:lnTo>
                <a:lnTo>
                  <a:pt x="166653" y="1233610"/>
                </a:lnTo>
                <a:lnTo>
                  <a:pt x="166653" y="1132114"/>
                </a:lnTo>
                <a:lnTo>
                  <a:pt x="113399" y="1103295"/>
                </a:lnTo>
                <a:lnTo>
                  <a:pt x="47615" y="1135874"/>
                </a:lnTo>
                <a:lnTo>
                  <a:pt x="47615" y="1235490"/>
                </a:lnTo>
                <a:lnTo>
                  <a:pt x="68290" y="1235490"/>
                </a:lnTo>
                <a:lnTo>
                  <a:pt x="68290" y="1295009"/>
                </a:lnTo>
                <a:lnTo>
                  <a:pt x="0" y="1295009"/>
                </a:lnTo>
                <a:lnTo>
                  <a:pt x="0" y="2418978"/>
                </a:lnTo>
                <a:lnTo>
                  <a:pt x="12186988" y="2418978"/>
                </a:lnTo>
              </a:path>
            </a:pathLst>
          </a:custGeom>
          <a:solidFill>
            <a:srgbClr val="FFFFFF">
              <a:alpha val="10000"/>
            </a:srgbClr>
          </a:solidFill>
          <a:ln w="626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52" name="-">
            <a:extLst>
              <a:ext uri="{FF2B5EF4-FFF2-40B4-BE49-F238E27FC236}">
                <a16:creationId xmlns:a16="http://schemas.microsoft.com/office/drawing/2014/main" id="{1832A89A-BE4F-4E84-B45F-7D9A49FDCD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3007" y="227642"/>
            <a:ext cx="12192000" cy="1777259"/>
          </a:xfrm>
          <a:prstGeom prst="rect">
            <a:avLst/>
          </a:prstGeom>
        </p:spPr>
      </p:pic>
      <p:grpSp>
        <p:nvGrpSpPr>
          <p:cNvPr id="30" name="-">
            <a:extLst>
              <a:ext uri="{FF2B5EF4-FFF2-40B4-BE49-F238E27FC236}">
                <a16:creationId xmlns:a16="http://schemas.microsoft.com/office/drawing/2014/main" id="{94F5F0C7-C881-48FA-B0D4-000AF0046A48}"/>
              </a:ext>
            </a:extLst>
          </p:cNvPr>
          <p:cNvGrpSpPr/>
          <p:nvPr/>
        </p:nvGrpSpPr>
        <p:grpSpPr>
          <a:xfrm>
            <a:off x="5893643" y="2474805"/>
            <a:ext cx="6411518" cy="1508054"/>
            <a:chOff x="5893643" y="2742593"/>
            <a:chExt cx="6411518" cy="1508054"/>
          </a:xfrm>
        </p:grpSpPr>
        <p:sp>
          <p:nvSpPr>
            <p:cNvPr id="31" name="-">
              <a:extLst>
                <a:ext uri="{FF2B5EF4-FFF2-40B4-BE49-F238E27FC236}">
                  <a16:creationId xmlns:a16="http://schemas.microsoft.com/office/drawing/2014/main" id="{82B4FA06-BC23-42AC-BF29-050DD3A5C67C}"/>
                </a:ext>
              </a:extLst>
            </p:cNvPr>
            <p:cNvSpPr/>
            <p:nvPr/>
          </p:nvSpPr>
          <p:spPr>
            <a:xfrm>
              <a:off x="5893643" y="2742593"/>
              <a:ext cx="6411518" cy="1508054"/>
            </a:xfrm>
            <a:custGeom>
              <a:avLst/>
              <a:gdLst>
                <a:gd name="connsiteX0" fmla="*/ 6336966 w 6411518"/>
                <a:gd name="connsiteY0" fmla="*/ 0 h 1508054"/>
                <a:gd name="connsiteX1" fmla="*/ 5692152 w 6411518"/>
                <a:gd name="connsiteY1" fmla="*/ 188343 h 1508054"/>
                <a:gd name="connsiteX2" fmla="*/ 5205598 w 6411518"/>
                <a:gd name="connsiteY2" fmla="*/ 222350 h 1508054"/>
                <a:gd name="connsiteX3" fmla="*/ 5047338 w 6411518"/>
                <a:gd name="connsiteY3" fmla="*/ 222350 h 1508054"/>
                <a:gd name="connsiteX4" fmla="*/ 4877960 w 6411518"/>
                <a:gd name="connsiteY4" fmla="*/ 169378 h 1508054"/>
                <a:gd name="connsiteX5" fmla="*/ 4550321 w 6411518"/>
                <a:gd name="connsiteY5" fmla="*/ 270744 h 1508054"/>
                <a:gd name="connsiteX6" fmla="*/ 4116739 w 6411518"/>
                <a:gd name="connsiteY6" fmla="*/ 415925 h 1508054"/>
                <a:gd name="connsiteX7" fmla="*/ 3672693 w 6411518"/>
                <a:gd name="connsiteY7" fmla="*/ 260934 h 1508054"/>
                <a:gd name="connsiteX8" fmla="*/ 3598795 w 6411518"/>
                <a:gd name="connsiteY8" fmla="*/ 202731 h 1508054"/>
                <a:gd name="connsiteX9" fmla="*/ 3429417 w 6411518"/>
                <a:gd name="connsiteY9" fmla="*/ 217118 h 1508054"/>
                <a:gd name="connsiteX10" fmla="*/ 2562907 w 6411518"/>
                <a:gd name="connsiteY10" fmla="*/ 444699 h 1508054"/>
                <a:gd name="connsiteX11" fmla="*/ 2425574 w 6411518"/>
                <a:gd name="connsiteY11" fmla="*/ 493093 h 1508054"/>
                <a:gd name="connsiteX12" fmla="*/ 2182297 w 6411518"/>
                <a:gd name="connsiteY12" fmla="*/ 493093 h 1508054"/>
                <a:gd name="connsiteX13" fmla="*/ 1897166 w 6411518"/>
                <a:gd name="connsiteY13" fmla="*/ 464319 h 1508054"/>
                <a:gd name="connsiteX14" fmla="*/ 1051584 w 6411518"/>
                <a:gd name="connsiteY14" fmla="*/ 739640 h 1508054"/>
                <a:gd name="connsiteX15" fmla="*/ 0 w 6411518"/>
                <a:gd name="connsiteY15" fmla="*/ 1034580 h 1508054"/>
                <a:gd name="connsiteX16" fmla="*/ 0 w 6411518"/>
                <a:gd name="connsiteY16" fmla="*/ 1508054 h 1508054"/>
                <a:gd name="connsiteX17" fmla="*/ 6411519 w 6411518"/>
                <a:gd name="connsiteY17" fmla="*/ 1508054 h 1508054"/>
                <a:gd name="connsiteX18" fmla="*/ 6336966 w 6411518"/>
                <a:gd name="connsiteY18" fmla="*/ 0 h 1508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411518" h="1508054">
                  <a:moveTo>
                    <a:pt x="6336966" y="0"/>
                  </a:moveTo>
                  <a:cubicBezTo>
                    <a:pt x="6336966" y="0"/>
                    <a:pt x="5839949" y="149759"/>
                    <a:pt x="5692152" y="188343"/>
                  </a:cubicBezTo>
                  <a:cubicBezTo>
                    <a:pt x="5544355" y="226928"/>
                    <a:pt x="5205598" y="222350"/>
                    <a:pt x="5205598" y="222350"/>
                  </a:cubicBezTo>
                  <a:lnTo>
                    <a:pt x="5047338" y="222350"/>
                  </a:lnTo>
                  <a:lnTo>
                    <a:pt x="4877960" y="169378"/>
                  </a:lnTo>
                  <a:lnTo>
                    <a:pt x="4550321" y="270744"/>
                  </a:lnTo>
                  <a:lnTo>
                    <a:pt x="4116739" y="415925"/>
                  </a:lnTo>
                  <a:lnTo>
                    <a:pt x="3672693" y="260934"/>
                  </a:lnTo>
                  <a:lnTo>
                    <a:pt x="3598795" y="202731"/>
                  </a:lnTo>
                  <a:lnTo>
                    <a:pt x="3429417" y="217118"/>
                  </a:lnTo>
                  <a:lnTo>
                    <a:pt x="2562907" y="444699"/>
                  </a:lnTo>
                  <a:lnTo>
                    <a:pt x="2425574" y="493093"/>
                  </a:lnTo>
                  <a:lnTo>
                    <a:pt x="2182297" y="493093"/>
                  </a:lnTo>
                  <a:lnTo>
                    <a:pt x="1897166" y="464319"/>
                  </a:lnTo>
                  <a:lnTo>
                    <a:pt x="1051584" y="739640"/>
                  </a:lnTo>
                  <a:lnTo>
                    <a:pt x="0" y="1034580"/>
                  </a:lnTo>
                  <a:lnTo>
                    <a:pt x="0" y="1508054"/>
                  </a:lnTo>
                  <a:lnTo>
                    <a:pt x="6411519" y="1508054"/>
                  </a:lnTo>
                  <a:lnTo>
                    <a:pt x="6336966" y="0"/>
                  </a:lnTo>
                  <a:close/>
                </a:path>
              </a:pathLst>
            </a:custGeom>
            <a:gradFill>
              <a:gsLst>
                <a:gs pos="7000">
                  <a:srgbClr val="5EB6AA"/>
                </a:gs>
                <a:gs pos="100000">
                  <a:srgbClr val="9AD7AD"/>
                </a:gs>
              </a:gsLst>
              <a:lin ang="5400000" scaled="1"/>
            </a:gradFill>
            <a:ln w="65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-">
              <a:extLst>
                <a:ext uri="{FF2B5EF4-FFF2-40B4-BE49-F238E27FC236}">
                  <a16:creationId xmlns:a16="http://schemas.microsoft.com/office/drawing/2014/main" id="{9DA08A58-7758-4F7E-9684-1E7BF66A1331}"/>
                </a:ext>
              </a:extLst>
            </p:cNvPr>
            <p:cNvSpPr/>
            <p:nvPr/>
          </p:nvSpPr>
          <p:spPr>
            <a:xfrm>
              <a:off x="8689363" y="3002219"/>
              <a:ext cx="1321018" cy="846236"/>
            </a:xfrm>
            <a:custGeom>
              <a:avLst/>
              <a:gdLst>
                <a:gd name="connsiteX0" fmla="*/ 755335 w 1321018"/>
                <a:gd name="connsiteY0" fmla="*/ 222350 h 846236"/>
                <a:gd name="connsiteX1" fmla="*/ 541487 w 1321018"/>
                <a:gd name="connsiteY1" fmla="*/ 298210 h 846236"/>
                <a:gd name="connsiteX2" fmla="*/ 366877 w 1321018"/>
                <a:gd name="connsiteY2" fmla="*/ 439468 h 846236"/>
                <a:gd name="connsiteX3" fmla="*/ 366877 w 1321018"/>
                <a:gd name="connsiteY3" fmla="*/ 555874 h 846236"/>
                <a:gd name="connsiteX4" fmla="*/ 145182 w 1321018"/>
                <a:gd name="connsiteY4" fmla="*/ 729176 h 846236"/>
                <a:gd name="connsiteX5" fmla="*/ 0 w 1321018"/>
                <a:gd name="connsiteY5" fmla="*/ 846237 h 846236"/>
                <a:gd name="connsiteX6" fmla="*/ 541487 w 1321018"/>
                <a:gd name="connsiteY6" fmla="*/ 602306 h 846236"/>
                <a:gd name="connsiteX7" fmla="*/ 880898 w 1321018"/>
                <a:gd name="connsiteY7" fmla="*/ 367531 h 846236"/>
                <a:gd name="connsiteX8" fmla="*/ 1321019 w 1321018"/>
                <a:gd name="connsiteY8" fmla="*/ 154991 h 846236"/>
                <a:gd name="connsiteX9" fmla="*/ 876973 w 1321018"/>
                <a:gd name="connsiteY9" fmla="*/ 0 h 846236"/>
                <a:gd name="connsiteX10" fmla="*/ 755335 w 1321018"/>
                <a:gd name="connsiteY10" fmla="*/ 222350 h 846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21018" h="846236">
                  <a:moveTo>
                    <a:pt x="755335" y="222350"/>
                  </a:moveTo>
                  <a:lnTo>
                    <a:pt x="541487" y="298210"/>
                  </a:lnTo>
                  <a:lnTo>
                    <a:pt x="366877" y="439468"/>
                  </a:lnTo>
                  <a:lnTo>
                    <a:pt x="366877" y="555874"/>
                  </a:lnTo>
                  <a:lnTo>
                    <a:pt x="145182" y="729176"/>
                  </a:lnTo>
                  <a:lnTo>
                    <a:pt x="0" y="846237"/>
                  </a:lnTo>
                  <a:lnTo>
                    <a:pt x="541487" y="602306"/>
                  </a:lnTo>
                  <a:lnTo>
                    <a:pt x="880898" y="367531"/>
                  </a:lnTo>
                  <a:lnTo>
                    <a:pt x="1321019" y="154991"/>
                  </a:lnTo>
                  <a:lnTo>
                    <a:pt x="876973" y="0"/>
                  </a:lnTo>
                  <a:cubicBezTo>
                    <a:pt x="906402" y="99403"/>
                    <a:pt x="755335" y="222350"/>
                    <a:pt x="755335" y="222350"/>
                  </a:cubicBezTo>
                  <a:close/>
                </a:path>
              </a:pathLst>
            </a:custGeom>
            <a:solidFill>
              <a:srgbClr val="1E0B53">
                <a:alpha val="59000"/>
              </a:srgbClr>
            </a:solidFill>
            <a:ln w="65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-">
              <a:extLst>
                <a:ext uri="{FF2B5EF4-FFF2-40B4-BE49-F238E27FC236}">
                  <a16:creationId xmlns:a16="http://schemas.microsoft.com/office/drawing/2014/main" id="{E6F4001A-F958-489D-B0C6-0996DB27EB65}"/>
                </a:ext>
              </a:extLst>
            </p:cNvPr>
            <p:cNvSpPr/>
            <p:nvPr/>
          </p:nvSpPr>
          <p:spPr>
            <a:xfrm>
              <a:off x="8723370" y="2742593"/>
              <a:ext cx="3581137" cy="1508054"/>
            </a:xfrm>
            <a:custGeom>
              <a:avLst/>
              <a:gdLst>
                <a:gd name="connsiteX0" fmla="*/ 2862425 w 3581137"/>
                <a:gd name="connsiteY0" fmla="*/ 188343 h 1508054"/>
                <a:gd name="connsiteX1" fmla="*/ 2822533 w 3581137"/>
                <a:gd name="connsiteY1" fmla="*/ 196845 h 1508054"/>
                <a:gd name="connsiteX2" fmla="*/ 2481815 w 3581137"/>
                <a:gd name="connsiteY2" fmla="*/ 362299 h 1508054"/>
                <a:gd name="connsiteX3" fmla="*/ 1910899 w 3581137"/>
                <a:gd name="connsiteY3" fmla="*/ 554566 h 1508054"/>
                <a:gd name="connsiteX4" fmla="*/ 1474702 w 3581137"/>
                <a:gd name="connsiteY4" fmla="*/ 801113 h 1508054"/>
                <a:gd name="connsiteX5" fmla="*/ 761220 w 3581137"/>
                <a:gd name="connsiteY5" fmla="*/ 1034580 h 1508054"/>
                <a:gd name="connsiteX6" fmla="*/ 0 w 3581137"/>
                <a:gd name="connsiteY6" fmla="*/ 1508054 h 1508054"/>
                <a:gd name="connsiteX7" fmla="*/ 3581138 w 3581137"/>
                <a:gd name="connsiteY7" fmla="*/ 1508054 h 1508054"/>
                <a:gd name="connsiteX8" fmla="*/ 3507239 w 3581137"/>
                <a:gd name="connsiteY8" fmla="*/ 0 h 1508054"/>
                <a:gd name="connsiteX9" fmla="*/ 2862425 w 3581137"/>
                <a:gd name="connsiteY9" fmla="*/ 188343 h 1508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81137" h="1508054">
                  <a:moveTo>
                    <a:pt x="2862425" y="188343"/>
                  </a:moveTo>
                  <a:cubicBezTo>
                    <a:pt x="2849999" y="191613"/>
                    <a:pt x="2836920" y="194229"/>
                    <a:pt x="2822533" y="196845"/>
                  </a:cubicBezTo>
                  <a:cubicBezTo>
                    <a:pt x="2822533" y="196845"/>
                    <a:pt x="2625034" y="311290"/>
                    <a:pt x="2481815" y="362299"/>
                  </a:cubicBezTo>
                  <a:cubicBezTo>
                    <a:pt x="2339249" y="413309"/>
                    <a:pt x="1910899" y="554566"/>
                    <a:pt x="1910899" y="554566"/>
                  </a:cubicBezTo>
                  <a:cubicBezTo>
                    <a:pt x="1910899" y="554566"/>
                    <a:pt x="1649311" y="754027"/>
                    <a:pt x="1474702" y="801113"/>
                  </a:cubicBezTo>
                  <a:cubicBezTo>
                    <a:pt x="1300091" y="848199"/>
                    <a:pt x="761220" y="1034580"/>
                    <a:pt x="761220" y="1034580"/>
                  </a:cubicBezTo>
                  <a:lnTo>
                    <a:pt x="0" y="1508054"/>
                  </a:lnTo>
                  <a:lnTo>
                    <a:pt x="3581138" y="1508054"/>
                  </a:lnTo>
                  <a:lnTo>
                    <a:pt x="3507239" y="0"/>
                  </a:lnTo>
                  <a:cubicBezTo>
                    <a:pt x="3507239" y="0"/>
                    <a:pt x="3010222" y="149759"/>
                    <a:pt x="2862425" y="188343"/>
                  </a:cubicBezTo>
                  <a:close/>
                </a:path>
              </a:pathLst>
            </a:custGeom>
            <a:solidFill>
              <a:srgbClr val="1E0B53">
                <a:alpha val="59000"/>
              </a:srgbClr>
            </a:solidFill>
            <a:ln w="65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4" name="-">
            <a:extLst>
              <a:ext uri="{FF2B5EF4-FFF2-40B4-BE49-F238E27FC236}">
                <a16:creationId xmlns:a16="http://schemas.microsoft.com/office/drawing/2014/main" id="{94F5F0C7-C881-48FA-B0D4-000AF0046A48}"/>
              </a:ext>
            </a:extLst>
          </p:cNvPr>
          <p:cNvGrpSpPr/>
          <p:nvPr/>
        </p:nvGrpSpPr>
        <p:grpSpPr>
          <a:xfrm>
            <a:off x="-571500" y="2605598"/>
            <a:ext cx="10888594" cy="1750023"/>
            <a:chOff x="-571500" y="2873386"/>
            <a:chExt cx="10888594" cy="1750023"/>
          </a:xfrm>
        </p:grpSpPr>
        <p:sp>
          <p:nvSpPr>
            <p:cNvPr id="35" name="-">
              <a:extLst>
                <a:ext uri="{FF2B5EF4-FFF2-40B4-BE49-F238E27FC236}">
                  <a16:creationId xmlns:a16="http://schemas.microsoft.com/office/drawing/2014/main" id="{C0497158-9925-40F6-8D74-41B38099FFDA}"/>
                </a:ext>
              </a:extLst>
            </p:cNvPr>
            <p:cNvSpPr/>
            <p:nvPr/>
          </p:nvSpPr>
          <p:spPr>
            <a:xfrm>
              <a:off x="-571500" y="2873386"/>
              <a:ext cx="10888594" cy="1750023"/>
            </a:xfrm>
            <a:custGeom>
              <a:avLst/>
              <a:gdLst>
                <a:gd name="connsiteX0" fmla="*/ 3256115 w 10888594"/>
                <a:gd name="connsiteY0" fmla="*/ 38584 h 1750023"/>
                <a:gd name="connsiteX1" fmla="*/ 3509855 w 10888594"/>
                <a:gd name="connsiteY1" fmla="*/ 38584 h 1750023"/>
                <a:gd name="connsiteX2" fmla="*/ 4133742 w 10888594"/>
                <a:gd name="connsiteY2" fmla="*/ 0 h 1750023"/>
                <a:gd name="connsiteX3" fmla="*/ 4408409 w 10888594"/>
                <a:gd name="connsiteY3" fmla="*/ 38584 h 1750023"/>
                <a:gd name="connsiteX4" fmla="*/ 5441681 w 10888594"/>
                <a:gd name="connsiteY4" fmla="*/ 396306 h 1750023"/>
                <a:gd name="connsiteX5" fmla="*/ 5964857 w 10888594"/>
                <a:gd name="connsiteY5" fmla="*/ 497671 h 1750023"/>
                <a:gd name="connsiteX6" fmla="*/ 7480759 w 10888594"/>
                <a:gd name="connsiteY6" fmla="*/ 913596 h 1750023"/>
                <a:gd name="connsiteX7" fmla="*/ 9302718 w 10888594"/>
                <a:gd name="connsiteY7" fmla="*/ 1125482 h 1750023"/>
                <a:gd name="connsiteX8" fmla="*/ 10888594 w 10888594"/>
                <a:gd name="connsiteY8" fmla="*/ 1319711 h 1750023"/>
                <a:gd name="connsiteX9" fmla="*/ 10888594 w 10888594"/>
                <a:gd name="connsiteY9" fmla="*/ 1750023 h 1750023"/>
                <a:gd name="connsiteX10" fmla="*/ 0 w 10888594"/>
                <a:gd name="connsiteY10" fmla="*/ 1750023 h 1750023"/>
                <a:gd name="connsiteX11" fmla="*/ 0 w 10888594"/>
                <a:gd name="connsiteY11" fmla="*/ 642852 h 1750023"/>
                <a:gd name="connsiteX12" fmla="*/ 1025424 w 10888594"/>
                <a:gd name="connsiteY12" fmla="*/ 425080 h 1750023"/>
                <a:gd name="connsiteX13" fmla="*/ 2040385 w 10888594"/>
                <a:gd name="connsiteY13" fmla="*/ 328293 h 1750023"/>
                <a:gd name="connsiteX14" fmla="*/ 3012838 w 10888594"/>
                <a:gd name="connsiteY14" fmla="*/ 139950 h 1750023"/>
                <a:gd name="connsiteX15" fmla="*/ 3256115 w 10888594"/>
                <a:gd name="connsiteY15" fmla="*/ 38584 h 1750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88594" h="1750023">
                  <a:moveTo>
                    <a:pt x="3256115" y="38584"/>
                  </a:moveTo>
                  <a:lnTo>
                    <a:pt x="3509855" y="38584"/>
                  </a:lnTo>
                  <a:lnTo>
                    <a:pt x="4133742" y="0"/>
                  </a:lnTo>
                  <a:lnTo>
                    <a:pt x="4408409" y="38584"/>
                  </a:lnTo>
                  <a:lnTo>
                    <a:pt x="5441681" y="396306"/>
                  </a:lnTo>
                  <a:lnTo>
                    <a:pt x="5964857" y="497671"/>
                  </a:lnTo>
                  <a:lnTo>
                    <a:pt x="7480759" y="913596"/>
                  </a:lnTo>
                  <a:lnTo>
                    <a:pt x="9302718" y="1125482"/>
                  </a:lnTo>
                  <a:lnTo>
                    <a:pt x="10888594" y="1319711"/>
                  </a:lnTo>
                  <a:lnTo>
                    <a:pt x="10888594" y="1750023"/>
                  </a:lnTo>
                  <a:lnTo>
                    <a:pt x="0" y="1750023"/>
                  </a:lnTo>
                  <a:lnTo>
                    <a:pt x="0" y="642852"/>
                  </a:lnTo>
                  <a:cubicBezTo>
                    <a:pt x="0" y="642852"/>
                    <a:pt x="771684" y="444699"/>
                    <a:pt x="1025424" y="425080"/>
                  </a:cubicBezTo>
                  <a:cubicBezTo>
                    <a:pt x="1279165" y="405461"/>
                    <a:pt x="2040385" y="328293"/>
                    <a:pt x="2040385" y="328293"/>
                  </a:cubicBezTo>
                  <a:lnTo>
                    <a:pt x="3012838" y="139950"/>
                  </a:lnTo>
                  <a:lnTo>
                    <a:pt x="3256115" y="38584"/>
                  </a:lnTo>
                  <a:close/>
                </a:path>
              </a:pathLst>
            </a:custGeom>
            <a:gradFill>
              <a:gsLst>
                <a:gs pos="7000">
                  <a:srgbClr val="008C7D"/>
                </a:gs>
                <a:gs pos="100000">
                  <a:srgbClr val="9AD7AD"/>
                </a:gs>
              </a:gsLst>
              <a:lin ang="5400000" scaled="1"/>
            </a:gradFill>
            <a:ln w="65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-">
              <a:extLst>
                <a:ext uri="{FF2B5EF4-FFF2-40B4-BE49-F238E27FC236}">
                  <a16:creationId xmlns:a16="http://schemas.microsoft.com/office/drawing/2014/main" id="{F75CC9DE-8EB0-4107-AF45-04E0DDE7B2D4}"/>
                </a:ext>
              </a:extLst>
            </p:cNvPr>
            <p:cNvSpPr/>
            <p:nvPr/>
          </p:nvSpPr>
          <p:spPr>
            <a:xfrm>
              <a:off x="-571500" y="2911971"/>
              <a:ext cx="3509855" cy="699747"/>
            </a:xfrm>
            <a:custGeom>
              <a:avLst/>
              <a:gdLst>
                <a:gd name="connsiteX0" fmla="*/ 364915 w 3509855"/>
                <a:gd name="connsiteY0" fmla="*/ 550643 h 699747"/>
                <a:gd name="connsiteX1" fmla="*/ 1776182 w 3509855"/>
                <a:gd name="connsiteY1" fmla="*/ 434890 h 699747"/>
                <a:gd name="connsiteX2" fmla="*/ 2589720 w 3509855"/>
                <a:gd name="connsiteY2" fmla="*/ 265512 h 699747"/>
                <a:gd name="connsiteX3" fmla="*/ 3213607 w 3509855"/>
                <a:gd name="connsiteY3" fmla="*/ 77168 h 699747"/>
                <a:gd name="connsiteX4" fmla="*/ 3509855 w 3509855"/>
                <a:gd name="connsiteY4" fmla="*/ 0 h 699747"/>
                <a:gd name="connsiteX5" fmla="*/ 3256115 w 3509855"/>
                <a:gd name="connsiteY5" fmla="*/ 0 h 699747"/>
                <a:gd name="connsiteX6" fmla="*/ 3012838 w 3509855"/>
                <a:gd name="connsiteY6" fmla="*/ 101365 h 699747"/>
                <a:gd name="connsiteX7" fmla="*/ 2040385 w 3509855"/>
                <a:gd name="connsiteY7" fmla="*/ 289709 h 699747"/>
                <a:gd name="connsiteX8" fmla="*/ 1025424 w 3509855"/>
                <a:gd name="connsiteY8" fmla="*/ 386496 h 699747"/>
                <a:gd name="connsiteX9" fmla="*/ 0 w 3509855"/>
                <a:gd name="connsiteY9" fmla="*/ 604268 h 699747"/>
                <a:gd name="connsiteX10" fmla="*/ 0 w 3509855"/>
                <a:gd name="connsiteY10" fmla="*/ 699748 h 699747"/>
                <a:gd name="connsiteX11" fmla="*/ 364915 w 3509855"/>
                <a:gd name="connsiteY11" fmla="*/ 550643 h 699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09855" h="699747">
                  <a:moveTo>
                    <a:pt x="364915" y="550643"/>
                  </a:moveTo>
                  <a:lnTo>
                    <a:pt x="1776182" y="434890"/>
                  </a:lnTo>
                  <a:lnTo>
                    <a:pt x="2589720" y="265512"/>
                  </a:lnTo>
                  <a:lnTo>
                    <a:pt x="3213607" y="77168"/>
                  </a:lnTo>
                  <a:lnTo>
                    <a:pt x="3509855" y="0"/>
                  </a:lnTo>
                  <a:lnTo>
                    <a:pt x="3256115" y="0"/>
                  </a:lnTo>
                  <a:lnTo>
                    <a:pt x="3012838" y="101365"/>
                  </a:lnTo>
                  <a:lnTo>
                    <a:pt x="2040385" y="289709"/>
                  </a:lnTo>
                  <a:cubicBezTo>
                    <a:pt x="2040385" y="289709"/>
                    <a:pt x="1279165" y="366877"/>
                    <a:pt x="1025424" y="386496"/>
                  </a:cubicBezTo>
                  <a:cubicBezTo>
                    <a:pt x="771684" y="406115"/>
                    <a:pt x="0" y="604268"/>
                    <a:pt x="0" y="604268"/>
                  </a:cubicBezTo>
                  <a:lnTo>
                    <a:pt x="0" y="699748"/>
                  </a:lnTo>
                  <a:lnTo>
                    <a:pt x="364915" y="550643"/>
                  </a:lnTo>
                  <a:close/>
                </a:path>
              </a:pathLst>
            </a:custGeom>
            <a:solidFill>
              <a:srgbClr val="5EB6AA"/>
            </a:solidFill>
            <a:ln w="65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-">
              <a:extLst>
                <a:ext uri="{FF2B5EF4-FFF2-40B4-BE49-F238E27FC236}">
                  <a16:creationId xmlns:a16="http://schemas.microsoft.com/office/drawing/2014/main" id="{B822D46A-847A-43A2-B5AC-1E258670C4F0}"/>
                </a:ext>
              </a:extLst>
            </p:cNvPr>
            <p:cNvSpPr/>
            <p:nvPr/>
          </p:nvSpPr>
          <p:spPr>
            <a:xfrm>
              <a:off x="4348967" y="3089197"/>
              <a:ext cx="4625526" cy="939100"/>
            </a:xfrm>
            <a:custGeom>
              <a:avLst/>
              <a:gdLst>
                <a:gd name="connsiteX0" fmla="*/ 4382251 w 4625526"/>
                <a:gd name="connsiteY0" fmla="*/ 909672 h 939100"/>
                <a:gd name="connsiteX1" fmla="*/ 2560291 w 4625526"/>
                <a:gd name="connsiteY1" fmla="*/ 697786 h 939100"/>
                <a:gd name="connsiteX2" fmla="*/ 1044389 w 4625526"/>
                <a:gd name="connsiteY2" fmla="*/ 281861 h 939100"/>
                <a:gd name="connsiteX3" fmla="*/ 521213 w 4625526"/>
                <a:gd name="connsiteY3" fmla="*/ 180496 h 939100"/>
                <a:gd name="connsiteX4" fmla="*/ 0 w 4625526"/>
                <a:gd name="connsiteY4" fmla="*/ 0 h 939100"/>
                <a:gd name="connsiteX5" fmla="*/ 0 w 4625526"/>
                <a:gd name="connsiteY5" fmla="*/ 0 h 939100"/>
                <a:gd name="connsiteX6" fmla="*/ 415925 w 4625526"/>
                <a:gd name="connsiteY6" fmla="*/ 257664 h 939100"/>
                <a:gd name="connsiteX7" fmla="*/ 1544022 w 4625526"/>
                <a:gd name="connsiteY7" fmla="*/ 576801 h 939100"/>
                <a:gd name="connsiteX8" fmla="*/ 2184912 w 4625526"/>
                <a:gd name="connsiteY8" fmla="*/ 829888 h 939100"/>
                <a:gd name="connsiteX9" fmla="*/ 4625527 w 4625526"/>
                <a:gd name="connsiteY9" fmla="*/ 939101 h 939100"/>
                <a:gd name="connsiteX10" fmla="*/ 4382251 w 4625526"/>
                <a:gd name="connsiteY10" fmla="*/ 909672 h 93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625526" h="939100">
                  <a:moveTo>
                    <a:pt x="4382251" y="909672"/>
                  </a:moveTo>
                  <a:lnTo>
                    <a:pt x="2560291" y="697786"/>
                  </a:lnTo>
                  <a:lnTo>
                    <a:pt x="1044389" y="281861"/>
                  </a:lnTo>
                  <a:lnTo>
                    <a:pt x="521213" y="180496"/>
                  </a:lnTo>
                  <a:lnTo>
                    <a:pt x="0" y="0"/>
                  </a:lnTo>
                  <a:lnTo>
                    <a:pt x="0" y="0"/>
                  </a:lnTo>
                  <a:lnTo>
                    <a:pt x="415925" y="257664"/>
                  </a:lnTo>
                  <a:lnTo>
                    <a:pt x="1544022" y="576801"/>
                  </a:lnTo>
                  <a:cubicBezTo>
                    <a:pt x="1544022" y="576801"/>
                    <a:pt x="2164640" y="816808"/>
                    <a:pt x="2184912" y="829888"/>
                  </a:cubicBezTo>
                  <a:cubicBezTo>
                    <a:pt x="2205185" y="842967"/>
                    <a:pt x="4625527" y="939101"/>
                    <a:pt x="4625527" y="939101"/>
                  </a:cubicBezTo>
                  <a:lnTo>
                    <a:pt x="4382251" y="909672"/>
                  </a:lnTo>
                  <a:close/>
                </a:path>
              </a:pathLst>
            </a:custGeom>
            <a:solidFill>
              <a:srgbClr val="1E0B53">
                <a:alpha val="32000"/>
              </a:srgbClr>
            </a:solidFill>
            <a:ln w="65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8" name="-">
            <a:extLst>
              <a:ext uri="{FF2B5EF4-FFF2-40B4-BE49-F238E27FC236}">
                <a16:creationId xmlns:a16="http://schemas.microsoft.com/office/drawing/2014/main" id="{94F5F0C7-C881-48FA-B0D4-000AF0046A48}"/>
              </a:ext>
            </a:extLst>
          </p:cNvPr>
          <p:cNvGrpSpPr/>
          <p:nvPr/>
        </p:nvGrpSpPr>
        <p:grpSpPr>
          <a:xfrm>
            <a:off x="-528991" y="3079727"/>
            <a:ext cx="7550079" cy="1648003"/>
            <a:chOff x="-528991" y="3347515"/>
            <a:chExt cx="7550079" cy="1648003"/>
          </a:xfrm>
        </p:grpSpPr>
        <p:sp>
          <p:nvSpPr>
            <p:cNvPr id="39" name="-">
              <a:extLst>
                <a:ext uri="{FF2B5EF4-FFF2-40B4-BE49-F238E27FC236}">
                  <a16:creationId xmlns:a16="http://schemas.microsoft.com/office/drawing/2014/main" id="{CD9E29E6-4AFA-4E43-B9FB-F6E4203289CE}"/>
                </a:ext>
              </a:extLst>
            </p:cNvPr>
            <p:cNvSpPr/>
            <p:nvPr/>
          </p:nvSpPr>
          <p:spPr>
            <a:xfrm>
              <a:off x="-528991" y="3347515"/>
              <a:ext cx="7550079" cy="1648003"/>
            </a:xfrm>
            <a:custGeom>
              <a:avLst/>
              <a:gdLst>
                <a:gd name="connsiteX0" fmla="*/ 7550080 w 7550079"/>
                <a:gd name="connsiteY0" fmla="*/ 801767 h 1648003"/>
                <a:gd name="connsiteX1" fmla="*/ 5875917 w 7550079"/>
                <a:gd name="connsiteY1" fmla="*/ 711519 h 1648003"/>
                <a:gd name="connsiteX2" fmla="*/ 4590213 w 7550079"/>
                <a:gd name="connsiteY2" fmla="*/ 573532 h 1648003"/>
                <a:gd name="connsiteX3" fmla="*/ 4169710 w 7550079"/>
                <a:gd name="connsiteY3" fmla="*/ 385188 h 1648003"/>
                <a:gd name="connsiteX4" fmla="*/ 3826376 w 7550079"/>
                <a:gd name="connsiteY4" fmla="*/ 323715 h 1648003"/>
                <a:gd name="connsiteX5" fmla="*/ 3329359 w 7550079"/>
                <a:gd name="connsiteY5" fmla="*/ 111175 h 1648003"/>
                <a:gd name="connsiteX6" fmla="*/ 2747981 w 7550079"/>
                <a:gd name="connsiteY6" fmla="*/ 0 h 1648003"/>
                <a:gd name="connsiteX7" fmla="*/ 2314399 w 7550079"/>
                <a:gd name="connsiteY7" fmla="*/ 0 h 1648003"/>
                <a:gd name="connsiteX8" fmla="*/ 1352409 w 7550079"/>
                <a:gd name="connsiteY8" fmla="*/ 169378 h 1648003"/>
                <a:gd name="connsiteX9" fmla="*/ 787379 w 7550079"/>
                <a:gd name="connsiteY9" fmla="*/ 258972 h 1648003"/>
                <a:gd name="connsiteX10" fmla="*/ 0 w 7550079"/>
                <a:gd name="connsiteY10" fmla="*/ 385188 h 1648003"/>
                <a:gd name="connsiteX11" fmla="*/ 322407 w 7550079"/>
                <a:gd name="connsiteY11" fmla="*/ 608846 h 1648003"/>
                <a:gd name="connsiteX12" fmla="*/ 322407 w 7550079"/>
                <a:gd name="connsiteY12" fmla="*/ 1648004 h 1648003"/>
                <a:gd name="connsiteX13" fmla="*/ 7253831 w 7550079"/>
                <a:gd name="connsiteY13" fmla="*/ 1648004 h 1648003"/>
                <a:gd name="connsiteX14" fmla="*/ 7550080 w 7550079"/>
                <a:gd name="connsiteY14" fmla="*/ 801767 h 1648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550079" h="1648003">
                  <a:moveTo>
                    <a:pt x="7550080" y="801767"/>
                  </a:moveTo>
                  <a:lnTo>
                    <a:pt x="5875917" y="711519"/>
                  </a:lnTo>
                  <a:lnTo>
                    <a:pt x="4590213" y="573532"/>
                  </a:lnTo>
                  <a:lnTo>
                    <a:pt x="4169710" y="385188"/>
                  </a:lnTo>
                  <a:lnTo>
                    <a:pt x="3826376" y="323715"/>
                  </a:lnTo>
                  <a:lnTo>
                    <a:pt x="3329359" y="111175"/>
                  </a:lnTo>
                  <a:lnTo>
                    <a:pt x="2747981" y="0"/>
                  </a:lnTo>
                  <a:lnTo>
                    <a:pt x="2314399" y="0"/>
                  </a:lnTo>
                  <a:cubicBezTo>
                    <a:pt x="2314399" y="0"/>
                    <a:pt x="1558410" y="155645"/>
                    <a:pt x="1352409" y="169378"/>
                  </a:cubicBezTo>
                  <a:cubicBezTo>
                    <a:pt x="1146409" y="182458"/>
                    <a:pt x="787379" y="258972"/>
                    <a:pt x="787379" y="258972"/>
                  </a:cubicBezTo>
                  <a:lnTo>
                    <a:pt x="0" y="385188"/>
                  </a:lnTo>
                  <a:lnTo>
                    <a:pt x="322407" y="608846"/>
                  </a:lnTo>
                  <a:lnTo>
                    <a:pt x="322407" y="1648004"/>
                  </a:lnTo>
                  <a:lnTo>
                    <a:pt x="7253831" y="1648004"/>
                  </a:lnTo>
                  <a:lnTo>
                    <a:pt x="7550080" y="801767"/>
                  </a:lnTo>
                  <a:close/>
                </a:path>
              </a:pathLst>
            </a:custGeom>
            <a:gradFill>
              <a:gsLst>
                <a:gs pos="7000">
                  <a:srgbClr val="00777E"/>
                </a:gs>
                <a:gs pos="100000">
                  <a:srgbClr val="54A697"/>
                </a:gs>
              </a:gsLst>
              <a:lin ang="5400000" scaled="1"/>
            </a:gradFill>
            <a:ln w="65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-">
              <a:extLst>
                <a:ext uri="{FF2B5EF4-FFF2-40B4-BE49-F238E27FC236}">
                  <a16:creationId xmlns:a16="http://schemas.microsoft.com/office/drawing/2014/main" id="{F17A951B-6CEA-42DE-80EF-999C7120892F}"/>
                </a:ext>
              </a:extLst>
            </p:cNvPr>
            <p:cNvSpPr/>
            <p:nvPr/>
          </p:nvSpPr>
          <p:spPr>
            <a:xfrm>
              <a:off x="1532320" y="3732703"/>
              <a:ext cx="5488766" cy="1262815"/>
            </a:xfrm>
            <a:custGeom>
              <a:avLst/>
              <a:gdLst>
                <a:gd name="connsiteX0" fmla="*/ 1601571 w 5488766"/>
                <a:gd name="connsiteY0" fmla="*/ 340718 h 1262815"/>
                <a:gd name="connsiteX1" fmla="*/ 1268701 w 5488766"/>
                <a:gd name="connsiteY1" fmla="*/ 402191 h 1262815"/>
                <a:gd name="connsiteX2" fmla="*/ 0 w 5488766"/>
                <a:gd name="connsiteY2" fmla="*/ 757297 h 1262815"/>
                <a:gd name="connsiteX3" fmla="*/ 0 w 5488766"/>
                <a:gd name="connsiteY3" fmla="*/ 1262816 h 1262815"/>
                <a:gd name="connsiteX4" fmla="*/ 5192519 w 5488766"/>
                <a:gd name="connsiteY4" fmla="*/ 1262816 h 1262815"/>
                <a:gd name="connsiteX5" fmla="*/ 5488767 w 5488766"/>
                <a:gd name="connsiteY5" fmla="*/ 416579 h 1262815"/>
                <a:gd name="connsiteX6" fmla="*/ 3814605 w 5488766"/>
                <a:gd name="connsiteY6" fmla="*/ 326331 h 1262815"/>
                <a:gd name="connsiteX7" fmla="*/ 2528901 w 5488766"/>
                <a:gd name="connsiteY7" fmla="*/ 188343 h 1262815"/>
                <a:gd name="connsiteX8" fmla="*/ 2109052 w 5488766"/>
                <a:gd name="connsiteY8" fmla="*/ 0 h 1262815"/>
                <a:gd name="connsiteX9" fmla="*/ 1847464 w 5488766"/>
                <a:gd name="connsiteY9" fmla="*/ 117061 h 1262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88766" h="1262815">
                  <a:moveTo>
                    <a:pt x="1601571" y="340718"/>
                  </a:moveTo>
                  <a:lnTo>
                    <a:pt x="1268701" y="402191"/>
                  </a:lnTo>
                  <a:lnTo>
                    <a:pt x="0" y="757297"/>
                  </a:lnTo>
                  <a:lnTo>
                    <a:pt x="0" y="1262816"/>
                  </a:lnTo>
                  <a:lnTo>
                    <a:pt x="5192519" y="1262816"/>
                  </a:lnTo>
                  <a:lnTo>
                    <a:pt x="5488767" y="416579"/>
                  </a:lnTo>
                  <a:lnTo>
                    <a:pt x="3814605" y="326331"/>
                  </a:lnTo>
                  <a:lnTo>
                    <a:pt x="2528901" y="188343"/>
                  </a:lnTo>
                  <a:lnTo>
                    <a:pt x="2109052" y="0"/>
                  </a:lnTo>
                  <a:lnTo>
                    <a:pt x="1847464" y="117061"/>
                  </a:lnTo>
                  <a:close/>
                </a:path>
              </a:pathLst>
            </a:custGeom>
            <a:solidFill>
              <a:srgbClr val="1E0B53"/>
            </a:solidFill>
            <a:ln w="65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1" name="-">
            <a:extLst>
              <a:ext uri="{FF2B5EF4-FFF2-40B4-BE49-F238E27FC236}">
                <a16:creationId xmlns:a16="http://schemas.microsoft.com/office/drawing/2014/main" id="{94F5F0C7-C881-48FA-B0D4-000AF0046A48}"/>
              </a:ext>
            </a:extLst>
          </p:cNvPr>
          <p:cNvGrpSpPr/>
          <p:nvPr/>
        </p:nvGrpSpPr>
        <p:grpSpPr>
          <a:xfrm>
            <a:off x="259041" y="3079073"/>
            <a:ext cx="12087974" cy="2171178"/>
            <a:chOff x="259041" y="3346861"/>
            <a:chExt cx="12087974" cy="2171178"/>
          </a:xfrm>
        </p:grpSpPr>
        <p:sp>
          <p:nvSpPr>
            <p:cNvPr id="42" name="-">
              <a:extLst>
                <a:ext uri="{FF2B5EF4-FFF2-40B4-BE49-F238E27FC236}">
                  <a16:creationId xmlns:a16="http://schemas.microsoft.com/office/drawing/2014/main" id="{8104F8A3-F6B9-4622-8B45-F74F768D2E2A}"/>
                </a:ext>
              </a:extLst>
            </p:cNvPr>
            <p:cNvSpPr/>
            <p:nvPr/>
          </p:nvSpPr>
          <p:spPr>
            <a:xfrm>
              <a:off x="259041" y="3346861"/>
              <a:ext cx="12087974" cy="2170525"/>
            </a:xfrm>
            <a:custGeom>
              <a:avLst/>
              <a:gdLst>
                <a:gd name="connsiteX0" fmla="*/ 12087975 w 12087974"/>
                <a:gd name="connsiteY0" fmla="*/ 0 h 2170525"/>
                <a:gd name="connsiteX1" fmla="*/ 11125985 w 12087974"/>
                <a:gd name="connsiteY1" fmla="*/ 357722 h 2170525"/>
                <a:gd name="connsiteX2" fmla="*/ 9841589 w 12087974"/>
                <a:gd name="connsiteY2" fmla="*/ 434890 h 2170525"/>
                <a:gd name="connsiteX3" fmla="*/ 9434166 w 12087974"/>
                <a:gd name="connsiteY3" fmla="*/ 493093 h 2170525"/>
                <a:gd name="connsiteX4" fmla="*/ 8429668 w 12087974"/>
                <a:gd name="connsiteY4" fmla="*/ 705633 h 2170525"/>
                <a:gd name="connsiteX5" fmla="*/ 8133420 w 12087974"/>
                <a:gd name="connsiteY5" fmla="*/ 705633 h 2170525"/>
                <a:gd name="connsiteX6" fmla="*/ 7415362 w 12087974"/>
                <a:gd name="connsiteY6" fmla="*/ 638275 h 2170525"/>
                <a:gd name="connsiteX7" fmla="*/ 7172085 w 12087974"/>
                <a:gd name="connsiteY7" fmla="*/ 638275 h 2170525"/>
                <a:gd name="connsiteX8" fmla="*/ 6614249 w 12087974"/>
                <a:gd name="connsiteY8" fmla="*/ 735062 h 2170525"/>
                <a:gd name="connsiteX9" fmla="*/ 6339582 w 12087974"/>
                <a:gd name="connsiteY9" fmla="*/ 735062 h 2170525"/>
                <a:gd name="connsiteX10" fmla="*/ 6217944 w 12087974"/>
                <a:gd name="connsiteY10" fmla="*/ 759259 h 2170525"/>
                <a:gd name="connsiteX11" fmla="*/ 5993632 w 12087974"/>
                <a:gd name="connsiteY11" fmla="*/ 691900 h 2170525"/>
                <a:gd name="connsiteX12" fmla="*/ 5610406 w 12087974"/>
                <a:gd name="connsiteY12" fmla="*/ 618655 h 2170525"/>
                <a:gd name="connsiteX13" fmla="*/ 5523428 w 12087974"/>
                <a:gd name="connsiteY13" fmla="*/ 574840 h 2170525"/>
                <a:gd name="connsiteX14" fmla="*/ 5212138 w 12087974"/>
                <a:gd name="connsiteY14" fmla="*/ 560452 h 2170525"/>
                <a:gd name="connsiteX15" fmla="*/ 5088538 w 12087974"/>
                <a:gd name="connsiteY15" fmla="*/ 502249 h 2170525"/>
                <a:gd name="connsiteX16" fmla="*/ 4876652 w 12087974"/>
                <a:gd name="connsiteY16" fmla="*/ 521868 h 2170525"/>
                <a:gd name="connsiteX17" fmla="*/ 4392060 w 12087974"/>
                <a:gd name="connsiteY17" fmla="*/ 633043 h 2170525"/>
                <a:gd name="connsiteX18" fmla="*/ 4138320 w 12087974"/>
                <a:gd name="connsiteY18" fmla="*/ 671627 h 2170525"/>
                <a:gd name="connsiteX19" fmla="*/ 3524896 w 12087974"/>
                <a:gd name="connsiteY19" fmla="*/ 729830 h 2170525"/>
                <a:gd name="connsiteX20" fmla="*/ 2974908 w 12087974"/>
                <a:gd name="connsiteY20" fmla="*/ 879589 h 2170525"/>
                <a:gd name="connsiteX21" fmla="*/ 1818690 w 12087974"/>
                <a:gd name="connsiteY21" fmla="*/ 1077742 h 2170525"/>
                <a:gd name="connsiteX22" fmla="*/ 765144 w 12087974"/>
                <a:gd name="connsiteY22" fmla="*/ 1096707 h 2170525"/>
                <a:gd name="connsiteX23" fmla="*/ 0 w 12087974"/>
                <a:gd name="connsiteY23" fmla="*/ 1173222 h 2170525"/>
                <a:gd name="connsiteX24" fmla="*/ 0 w 12087974"/>
                <a:gd name="connsiteY24" fmla="*/ 2170526 h 2170525"/>
                <a:gd name="connsiteX25" fmla="*/ 12087975 w 12087974"/>
                <a:gd name="connsiteY25" fmla="*/ 2170526 h 2170525"/>
                <a:gd name="connsiteX26" fmla="*/ 12087975 w 12087974"/>
                <a:gd name="connsiteY26" fmla="*/ 0 h 217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2087974" h="2170525">
                  <a:moveTo>
                    <a:pt x="12087975" y="0"/>
                  </a:moveTo>
                  <a:lnTo>
                    <a:pt x="11125985" y="357722"/>
                  </a:lnTo>
                  <a:cubicBezTo>
                    <a:pt x="11125985" y="357722"/>
                    <a:pt x="10027317" y="440122"/>
                    <a:pt x="9841589" y="434890"/>
                  </a:cubicBezTo>
                  <a:cubicBezTo>
                    <a:pt x="9656515" y="430312"/>
                    <a:pt x="9434166" y="493093"/>
                    <a:pt x="9434166" y="493093"/>
                  </a:cubicBezTo>
                  <a:lnTo>
                    <a:pt x="8429668" y="705633"/>
                  </a:lnTo>
                  <a:lnTo>
                    <a:pt x="8133420" y="705633"/>
                  </a:lnTo>
                  <a:lnTo>
                    <a:pt x="7415362" y="638275"/>
                  </a:lnTo>
                  <a:lnTo>
                    <a:pt x="7172085" y="638275"/>
                  </a:lnTo>
                  <a:lnTo>
                    <a:pt x="6614249" y="735062"/>
                  </a:lnTo>
                  <a:lnTo>
                    <a:pt x="6339582" y="735062"/>
                  </a:lnTo>
                  <a:lnTo>
                    <a:pt x="6217944" y="759259"/>
                  </a:lnTo>
                  <a:lnTo>
                    <a:pt x="5993632" y="691900"/>
                  </a:lnTo>
                  <a:lnTo>
                    <a:pt x="5610406" y="618655"/>
                  </a:lnTo>
                  <a:lnTo>
                    <a:pt x="5523428" y="574840"/>
                  </a:lnTo>
                  <a:lnTo>
                    <a:pt x="5212138" y="560452"/>
                  </a:lnTo>
                  <a:lnTo>
                    <a:pt x="5088538" y="502249"/>
                  </a:lnTo>
                  <a:lnTo>
                    <a:pt x="4876652" y="521868"/>
                  </a:lnTo>
                  <a:lnTo>
                    <a:pt x="4392060" y="633043"/>
                  </a:lnTo>
                  <a:lnTo>
                    <a:pt x="4138320" y="671627"/>
                  </a:lnTo>
                  <a:lnTo>
                    <a:pt x="3524896" y="729830"/>
                  </a:lnTo>
                  <a:lnTo>
                    <a:pt x="2974908" y="879589"/>
                  </a:lnTo>
                  <a:cubicBezTo>
                    <a:pt x="2974908" y="879589"/>
                    <a:pt x="2103166" y="1058777"/>
                    <a:pt x="1818690" y="1077742"/>
                  </a:cubicBezTo>
                  <a:cubicBezTo>
                    <a:pt x="1534213" y="1096707"/>
                    <a:pt x="765144" y="1096707"/>
                    <a:pt x="765144" y="1096707"/>
                  </a:cubicBezTo>
                  <a:lnTo>
                    <a:pt x="0" y="1173222"/>
                  </a:lnTo>
                  <a:lnTo>
                    <a:pt x="0" y="2170526"/>
                  </a:lnTo>
                  <a:lnTo>
                    <a:pt x="12087975" y="2170526"/>
                  </a:lnTo>
                  <a:lnTo>
                    <a:pt x="12087975" y="0"/>
                  </a:lnTo>
                  <a:close/>
                </a:path>
              </a:pathLst>
            </a:custGeom>
            <a:gradFill>
              <a:gsLst>
                <a:gs pos="7000">
                  <a:srgbClr val="00464C"/>
                </a:gs>
                <a:gs pos="100000">
                  <a:srgbClr val="347F79"/>
                </a:gs>
              </a:gsLst>
              <a:lin ang="5400000" scaled="1"/>
            </a:gradFill>
            <a:ln w="65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-">
              <a:extLst>
                <a:ext uri="{FF2B5EF4-FFF2-40B4-BE49-F238E27FC236}">
                  <a16:creationId xmlns:a16="http://schemas.microsoft.com/office/drawing/2014/main" id="{4352533C-EEE6-4824-B34E-50A25B70E785}"/>
                </a:ext>
              </a:extLst>
            </p:cNvPr>
            <p:cNvSpPr/>
            <p:nvPr/>
          </p:nvSpPr>
          <p:spPr>
            <a:xfrm>
              <a:off x="2067267" y="3849109"/>
              <a:ext cx="4409717" cy="1668930"/>
            </a:xfrm>
            <a:custGeom>
              <a:avLst/>
              <a:gdLst>
                <a:gd name="connsiteX0" fmla="*/ 2750596 w 4409717"/>
                <a:gd name="connsiteY0" fmla="*/ 249816 h 1668930"/>
                <a:gd name="connsiteX1" fmla="*/ 2366716 w 4409717"/>
                <a:gd name="connsiteY1" fmla="*/ 322407 h 1668930"/>
                <a:gd name="connsiteX2" fmla="*/ 2089433 w 4409717"/>
                <a:gd name="connsiteY2" fmla="*/ 510750 h 1668930"/>
                <a:gd name="connsiteX3" fmla="*/ 1399495 w 4409717"/>
                <a:gd name="connsiteY3" fmla="*/ 670319 h 1668930"/>
                <a:gd name="connsiteX4" fmla="*/ 978993 w 4409717"/>
                <a:gd name="connsiteY4" fmla="*/ 876973 h 1668930"/>
                <a:gd name="connsiteX5" fmla="*/ 281207 w 4409717"/>
                <a:gd name="connsiteY5" fmla="*/ 1311210 h 1668930"/>
                <a:gd name="connsiteX6" fmla="*/ 0 w 4409717"/>
                <a:gd name="connsiteY6" fmla="*/ 1668931 h 1668930"/>
                <a:gd name="connsiteX7" fmla="*/ 1137907 w 4409717"/>
                <a:gd name="connsiteY7" fmla="*/ 1668931 h 1668930"/>
                <a:gd name="connsiteX8" fmla="*/ 1961909 w 4409717"/>
                <a:gd name="connsiteY8" fmla="*/ 884821 h 1668930"/>
                <a:gd name="connsiteX9" fmla="*/ 2596260 w 4409717"/>
                <a:gd name="connsiteY9" fmla="*/ 645468 h 1668930"/>
                <a:gd name="connsiteX10" fmla="*/ 3036381 w 4409717"/>
                <a:gd name="connsiteY10" fmla="*/ 457125 h 1668930"/>
                <a:gd name="connsiteX11" fmla="*/ 3457538 w 4409717"/>
                <a:gd name="connsiteY11" fmla="*/ 381264 h 1668930"/>
                <a:gd name="connsiteX12" fmla="*/ 3828992 w 4409717"/>
                <a:gd name="connsiteY12" fmla="*/ 312598 h 1668930"/>
                <a:gd name="connsiteX13" fmla="*/ 4131126 w 4409717"/>
                <a:gd name="connsiteY13" fmla="*/ 283823 h 1668930"/>
                <a:gd name="connsiteX14" fmla="*/ 4409718 w 4409717"/>
                <a:gd name="connsiteY14" fmla="*/ 258318 h 1668930"/>
                <a:gd name="connsiteX15" fmla="*/ 4185406 w 4409717"/>
                <a:gd name="connsiteY15" fmla="*/ 190959 h 1668930"/>
                <a:gd name="connsiteX16" fmla="*/ 3802180 w 4409717"/>
                <a:gd name="connsiteY16" fmla="*/ 116407 h 1668930"/>
                <a:gd name="connsiteX17" fmla="*/ 3715201 w 4409717"/>
                <a:gd name="connsiteY17" fmla="*/ 72591 h 1668930"/>
                <a:gd name="connsiteX18" fmla="*/ 3403912 w 4409717"/>
                <a:gd name="connsiteY18" fmla="*/ 58203 h 1668930"/>
                <a:gd name="connsiteX19" fmla="*/ 3280312 w 4409717"/>
                <a:gd name="connsiteY19" fmla="*/ 0 h 1668930"/>
                <a:gd name="connsiteX20" fmla="*/ 3099816 w 4409717"/>
                <a:gd name="connsiteY20" fmla="*/ 129486 h 1668930"/>
                <a:gd name="connsiteX21" fmla="*/ 2750596 w 4409717"/>
                <a:gd name="connsiteY21" fmla="*/ 249816 h 166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09717" h="1668930">
                  <a:moveTo>
                    <a:pt x="2750596" y="249816"/>
                  </a:moveTo>
                  <a:lnTo>
                    <a:pt x="2366716" y="322407"/>
                  </a:lnTo>
                  <a:cubicBezTo>
                    <a:pt x="2366716" y="322407"/>
                    <a:pt x="2231998" y="456471"/>
                    <a:pt x="2089433" y="510750"/>
                  </a:cubicBezTo>
                  <a:cubicBezTo>
                    <a:pt x="1946868" y="565030"/>
                    <a:pt x="1399495" y="670319"/>
                    <a:pt x="1399495" y="670319"/>
                  </a:cubicBezTo>
                  <a:lnTo>
                    <a:pt x="978993" y="876973"/>
                  </a:lnTo>
                  <a:lnTo>
                    <a:pt x="281207" y="1311210"/>
                  </a:lnTo>
                  <a:lnTo>
                    <a:pt x="0" y="1668931"/>
                  </a:lnTo>
                  <a:lnTo>
                    <a:pt x="1137907" y="1668931"/>
                  </a:lnTo>
                  <a:lnTo>
                    <a:pt x="1961909" y="884821"/>
                  </a:lnTo>
                  <a:lnTo>
                    <a:pt x="2596260" y="645468"/>
                  </a:lnTo>
                  <a:cubicBezTo>
                    <a:pt x="2596260" y="645468"/>
                    <a:pt x="2881390" y="482630"/>
                    <a:pt x="3036381" y="457125"/>
                  </a:cubicBezTo>
                  <a:cubicBezTo>
                    <a:pt x="3191372" y="431620"/>
                    <a:pt x="3343747" y="410039"/>
                    <a:pt x="3457538" y="381264"/>
                  </a:cubicBezTo>
                  <a:cubicBezTo>
                    <a:pt x="3571328" y="352490"/>
                    <a:pt x="3634763" y="301480"/>
                    <a:pt x="3828992" y="312598"/>
                  </a:cubicBezTo>
                  <a:cubicBezTo>
                    <a:pt x="3828992" y="312598"/>
                    <a:pt x="3914008" y="272705"/>
                    <a:pt x="4131126" y="283823"/>
                  </a:cubicBezTo>
                  <a:cubicBezTo>
                    <a:pt x="4348244" y="294940"/>
                    <a:pt x="4409718" y="258318"/>
                    <a:pt x="4409718" y="258318"/>
                  </a:cubicBezTo>
                  <a:lnTo>
                    <a:pt x="4185406" y="190959"/>
                  </a:lnTo>
                  <a:lnTo>
                    <a:pt x="3802180" y="116407"/>
                  </a:lnTo>
                  <a:lnTo>
                    <a:pt x="3715201" y="72591"/>
                  </a:lnTo>
                  <a:lnTo>
                    <a:pt x="3403912" y="58203"/>
                  </a:lnTo>
                  <a:lnTo>
                    <a:pt x="3280312" y="0"/>
                  </a:lnTo>
                  <a:lnTo>
                    <a:pt x="3099816" y="129486"/>
                  </a:lnTo>
                  <a:lnTo>
                    <a:pt x="2750596" y="249816"/>
                  </a:lnTo>
                  <a:close/>
                </a:path>
              </a:pathLst>
            </a:custGeom>
            <a:solidFill>
              <a:srgbClr val="1E0B53"/>
            </a:solidFill>
            <a:ln w="65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-">
              <a:extLst>
                <a:ext uri="{FF2B5EF4-FFF2-40B4-BE49-F238E27FC236}">
                  <a16:creationId xmlns:a16="http://schemas.microsoft.com/office/drawing/2014/main" id="{2653DA3F-4B74-46FC-93DA-009FE01A84F3}"/>
                </a:ext>
              </a:extLst>
            </p:cNvPr>
            <p:cNvSpPr/>
            <p:nvPr/>
          </p:nvSpPr>
          <p:spPr>
            <a:xfrm>
              <a:off x="5646443" y="3998869"/>
              <a:ext cx="3042920" cy="1071202"/>
            </a:xfrm>
            <a:custGeom>
              <a:avLst/>
              <a:gdLst>
                <a:gd name="connsiteX0" fmla="*/ 2172487 w 3042920"/>
                <a:gd name="connsiteY0" fmla="*/ 0 h 1071202"/>
                <a:gd name="connsiteX1" fmla="*/ 2172487 w 3042920"/>
                <a:gd name="connsiteY1" fmla="*/ 0 h 1071202"/>
                <a:gd name="connsiteX2" fmla="*/ 1871661 w 3042920"/>
                <a:gd name="connsiteY2" fmla="*/ 88940 h 1071202"/>
                <a:gd name="connsiteX3" fmla="*/ 1681356 w 3042920"/>
                <a:gd name="connsiteY3" fmla="*/ 241315 h 1071202"/>
                <a:gd name="connsiteX4" fmla="*/ 1427616 w 3042920"/>
                <a:gd name="connsiteY4" fmla="*/ 433582 h 1071202"/>
                <a:gd name="connsiteX5" fmla="*/ 831196 w 3042920"/>
                <a:gd name="connsiteY5" fmla="*/ 562414 h 1071202"/>
                <a:gd name="connsiteX6" fmla="*/ 188343 w 3042920"/>
                <a:gd name="connsiteY6" fmla="*/ 850161 h 1071202"/>
                <a:gd name="connsiteX7" fmla="*/ 0 w 3042920"/>
                <a:gd name="connsiteY7" fmla="*/ 1071203 h 1071202"/>
                <a:gd name="connsiteX8" fmla="*/ 596420 w 3042920"/>
                <a:gd name="connsiteY8" fmla="*/ 755989 h 1071202"/>
                <a:gd name="connsiteX9" fmla="*/ 1374644 w 3042920"/>
                <a:gd name="connsiteY9" fmla="*/ 570916 h 1071202"/>
                <a:gd name="connsiteX10" fmla="*/ 2046271 w 3042920"/>
                <a:gd name="connsiteY10" fmla="*/ 408077 h 1071202"/>
                <a:gd name="connsiteX11" fmla="*/ 2482469 w 3042920"/>
                <a:gd name="connsiteY11" fmla="*/ 223004 h 1071202"/>
                <a:gd name="connsiteX12" fmla="*/ 3042921 w 3042920"/>
                <a:gd name="connsiteY12" fmla="*/ 53626 h 1071202"/>
                <a:gd name="connsiteX13" fmla="*/ 2746673 w 3042920"/>
                <a:gd name="connsiteY13" fmla="*/ 53626 h 107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42920" h="1071202">
                  <a:moveTo>
                    <a:pt x="2172487" y="0"/>
                  </a:moveTo>
                  <a:lnTo>
                    <a:pt x="2172487" y="0"/>
                  </a:lnTo>
                  <a:lnTo>
                    <a:pt x="1871661" y="88940"/>
                  </a:lnTo>
                  <a:lnTo>
                    <a:pt x="1681356" y="241315"/>
                  </a:lnTo>
                  <a:lnTo>
                    <a:pt x="1427616" y="433582"/>
                  </a:lnTo>
                  <a:lnTo>
                    <a:pt x="831196" y="562414"/>
                  </a:lnTo>
                  <a:lnTo>
                    <a:pt x="188343" y="850161"/>
                  </a:lnTo>
                  <a:lnTo>
                    <a:pt x="0" y="1071203"/>
                  </a:lnTo>
                  <a:lnTo>
                    <a:pt x="596420" y="755989"/>
                  </a:lnTo>
                  <a:lnTo>
                    <a:pt x="1374644" y="570916"/>
                  </a:lnTo>
                  <a:lnTo>
                    <a:pt x="2046271" y="408077"/>
                  </a:lnTo>
                  <a:lnTo>
                    <a:pt x="2482469" y="223004"/>
                  </a:lnTo>
                  <a:lnTo>
                    <a:pt x="3042921" y="53626"/>
                  </a:lnTo>
                  <a:lnTo>
                    <a:pt x="2746673" y="53626"/>
                  </a:lnTo>
                  <a:close/>
                </a:path>
              </a:pathLst>
            </a:custGeom>
            <a:solidFill>
              <a:srgbClr val="1E0B53"/>
            </a:solidFill>
            <a:ln w="65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9" name="-">
            <a:extLst>
              <a:ext uri="{FF2B5EF4-FFF2-40B4-BE49-F238E27FC236}">
                <a16:creationId xmlns:a16="http://schemas.microsoft.com/office/drawing/2014/main" id="{E1819796-565C-4BE8-BE15-01B30923C8DF}"/>
              </a:ext>
            </a:extLst>
          </p:cNvPr>
          <p:cNvSpPr/>
          <p:nvPr/>
        </p:nvSpPr>
        <p:spPr>
          <a:xfrm>
            <a:off x="-2680111" y="4180747"/>
            <a:ext cx="17693374" cy="3390680"/>
          </a:xfrm>
          <a:custGeom>
            <a:avLst/>
            <a:gdLst>
              <a:gd name="connsiteX0" fmla="*/ 17693374 w 17693374"/>
              <a:gd name="connsiteY0" fmla="*/ 3390681 h 3390680"/>
              <a:gd name="connsiteX1" fmla="*/ 39163 w 17693374"/>
              <a:gd name="connsiteY1" fmla="*/ 3390681 h 3390680"/>
              <a:gd name="connsiteX2" fmla="*/ 0 w 17693374"/>
              <a:gd name="connsiteY2" fmla="*/ 0 h 3390680"/>
              <a:gd name="connsiteX3" fmla="*/ 16043036 w 17693374"/>
              <a:gd name="connsiteY3" fmla="*/ 355214 h 3390680"/>
              <a:gd name="connsiteX4" fmla="*/ 17693374 w 17693374"/>
              <a:gd name="connsiteY4" fmla="*/ 355214 h 339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93374" h="3390680">
                <a:moveTo>
                  <a:pt x="17693374" y="3390681"/>
                </a:moveTo>
                <a:lnTo>
                  <a:pt x="39163" y="3390681"/>
                </a:lnTo>
                <a:lnTo>
                  <a:pt x="0" y="0"/>
                </a:lnTo>
                <a:lnTo>
                  <a:pt x="16043036" y="355214"/>
                </a:lnTo>
                <a:lnTo>
                  <a:pt x="17693374" y="355214"/>
                </a:lnTo>
                <a:close/>
              </a:path>
            </a:pathLst>
          </a:custGeom>
          <a:solidFill>
            <a:srgbClr val="56B3FF"/>
          </a:solidFill>
          <a:ln w="686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" name="-">
            <a:extLst>
              <a:ext uri="{FF2B5EF4-FFF2-40B4-BE49-F238E27FC236}">
                <a16:creationId xmlns:a16="http://schemas.microsoft.com/office/drawing/2014/main" id="{006A00CC-3EDE-4591-BE1B-F151F66BE0B2}"/>
              </a:ext>
            </a:extLst>
          </p:cNvPr>
          <p:cNvGrpSpPr/>
          <p:nvPr/>
        </p:nvGrpSpPr>
        <p:grpSpPr>
          <a:xfrm>
            <a:off x="-2943946" y="4604667"/>
            <a:ext cx="18073322" cy="2323664"/>
            <a:chOff x="-2943946" y="4604667"/>
            <a:chExt cx="18073322" cy="2323664"/>
          </a:xfrm>
        </p:grpSpPr>
        <p:sp>
          <p:nvSpPr>
            <p:cNvPr id="50" name="-">
              <a:extLst>
                <a:ext uri="{FF2B5EF4-FFF2-40B4-BE49-F238E27FC236}">
                  <a16:creationId xmlns:a16="http://schemas.microsoft.com/office/drawing/2014/main" id="{7B20C683-C903-4D95-95C8-A2713D31F130}"/>
                </a:ext>
              </a:extLst>
            </p:cNvPr>
            <p:cNvSpPr/>
            <p:nvPr/>
          </p:nvSpPr>
          <p:spPr>
            <a:xfrm>
              <a:off x="-2790729" y="4998357"/>
              <a:ext cx="17841781" cy="1780880"/>
            </a:xfrm>
            <a:custGeom>
              <a:avLst/>
              <a:gdLst>
                <a:gd name="connsiteX0" fmla="*/ 6973740 w 17841781"/>
                <a:gd name="connsiteY0" fmla="*/ 250093 h 1780880"/>
                <a:gd name="connsiteX1" fmla="*/ 10934687 w 17841781"/>
                <a:gd name="connsiteY1" fmla="*/ 250093 h 1780880"/>
                <a:gd name="connsiteX2" fmla="*/ 16185948 w 17841781"/>
                <a:gd name="connsiteY2" fmla="*/ 816924 h 1780880"/>
                <a:gd name="connsiteX3" fmla="*/ 7638822 w 17841781"/>
                <a:gd name="connsiteY3" fmla="*/ 1780880 h 1780880"/>
                <a:gd name="connsiteX4" fmla="*/ 17841782 w 17841781"/>
                <a:gd name="connsiteY4" fmla="*/ 1780880 h 1780880"/>
                <a:gd name="connsiteX5" fmla="*/ 15329860 w 17841781"/>
                <a:gd name="connsiteY5" fmla="*/ 1380320 h 1780880"/>
                <a:gd name="connsiteX6" fmla="*/ 16408557 w 17841781"/>
                <a:gd name="connsiteY6" fmla="*/ 781883 h 1780880"/>
                <a:gd name="connsiteX7" fmla="*/ 13515314 w 17841781"/>
                <a:gd name="connsiteY7" fmla="*/ 318800 h 1780880"/>
                <a:gd name="connsiteX8" fmla="*/ 9972104 w 17841781"/>
                <a:gd name="connsiteY8" fmla="*/ 144971 h 1780880"/>
                <a:gd name="connsiteX9" fmla="*/ 7390103 w 17841781"/>
                <a:gd name="connsiteY9" fmla="*/ 0 h 1780880"/>
                <a:gd name="connsiteX10" fmla="*/ 4304481 w 17841781"/>
                <a:gd name="connsiteY10" fmla="*/ 154590 h 1780880"/>
                <a:gd name="connsiteX11" fmla="*/ 85883 w 17841781"/>
                <a:gd name="connsiteY11" fmla="*/ 0 h 1780880"/>
                <a:gd name="connsiteX12" fmla="*/ 0 w 17841781"/>
                <a:gd name="connsiteY12" fmla="*/ 154590 h 1780880"/>
                <a:gd name="connsiteX13" fmla="*/ 6973740 w 17841781"/>
                <a:gd name="connsiteY13" fmla="*/ 250093 h 1780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841781" h="1780880">
                  <a:moveTo>
                    <a:pt x="6973740" y="250093"/>
                  </a:moveTo>
                  <a:cubicBezTo>
                    <a:pt x="8592472" y="367581"/>
                    <a:pt x="10143184" y="219175"/>
                    <a:pt x="10934687" y="250093"/>
                  </a:cubicBezTo>
                  <a:cubicBezTo>
                    <a:pt x="11726189" y="281011"/>
                    <a:pt x="15584763" y="542784"/>
                    <a:pt x="16185948" y="816924"/>
                  </a:cubicBezTo>
                  <a:cubicBezTo>
                    <a:pt x="16787132" y="1091064"/>
                    <a:pt x="7638822" y="1780880"/>
                    <a:pt x="7638822" y="1780880"/>
                  </a:cubicBezTo>
                  <a:lnTo>
                    <a:pt x="17841782" y="1780880"/>
                  </a:lnTo>
                  <a:cubicBezTo>
                    <a:pt x="17841782" y="1780880"/>
                    <a:pt x="15206188" y="1525291"/>
                    <a:pt x="15329860" y="1380320"/>
                  </a:cubicBezTo>
                  <a:cubicBezTo>
                    <a:pt x="15454220" y="1235348"/>
                    <a:pt x="16420237" y="830665"/>
                    <a:pt x="16408557" y="781883"/>
                  </a:cubicBezTo>
                  <a:cubicBezTo>
                    <a:pt x="16396877" y="733789"/>
                    <a:pt x="13520810" y="376513"/>
                    <a:pt x="13515314" y="318800"/>
                  </a:cubicBezTo>
                  <a:cubicBezTo>
                    <a:pt x="13509130" y="261086"/>
                    <a:pt x="10163109" y="154590"/>
                    <a:pt x="9972104" y="144971"/>
                  </a:cubicBezTo>
                  <a:cubicBezTo>
                    <a:pt x="9781100" y="135352"/>
                    <a:pt x="7390103" y="0"/>
                    <a:pt x="7390103" y="0"/>
                  </a:cubicBezTo>
                  <a:lnTo>
                    <a:pt x="4304481" y="154590"/>
                  </a:lnTo>
                  <a:lnTo>
                    <a:pt x="85883" y="0"/>
                  </a:lnTo>
                  <a:lnTo>
                    <a:pt x="0" y="154590"/>
                  </a:lnTo>
                  <a:lnTo>
                    <a:pt x="6973740" y="250093"/>
                  </a:lnTo>
                  <a:close/>
                </a:path>
              </a:pathLst>
            </a:custGeom>
            <a:solidFill>
              <a:srgbClr val="B3ECFF">
                <a:alpha val="50000"/>
              </a:srgbClr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-">
              <a:extLst>
                <a:ext uri="{FF2B5EF4-FFF2-40B4-BE49-F238E27FC236}">
                  <a16:creationId xmlns:a16="http://schemas.microsoft.com/office/drawing/2014/main" id="{9C10C9C4-40D7-45DB-917B-764890229697}"/>
                </a:ext>
              </a:extLst>
            </p:cNvPr>
            <p:cNvSpPr/>
            <p:nvPr/>
          </p:nvSpPr>
          <p:spPr>
            <a:xfrm>
              <a:off x="9614340" y="5248450"/>
              <a:ext cx="2275779" cy="1656521"/>
            </a:xfrm>
            <a:custGeom>
              <a:avLst/>
              <a:gdLst>
                <a:gd name="connsiteX0" fmla="*/ 1077951 w 2275779"/>
                <a:gd name="connsiteY0" fmla="*/ 1656521 h 1656521"/>
                <a:gd name="connsiteX1" fmla="*/ 2223293 w 2275779"/>
                <a:gd name="connsiteY1" fmla="*/ 725544 h 1656521"/>
                <a:gd name="connsiteX2" fmla="*/ 1316 w 2275779"/>
                <a:gd name="connsiteY2" fmla="*/ 115427 h 1656521"/>
                <a:gd name="connsiteX3" fmla="*/ 118117 w 2275779"/>
                <a:gd name="connsiteY3" fmla="*/ 6184 h 1656521"/>
                <a:gd name="connsiteX4" fmla="*/ 130485 w 2275779"/>
                <a:gd name="connsiteY4" fmla="*/ 0 h 1656521"/>
                <a:gd name="connsiteX5" fmla="*/ 56968 w 2275779"/>
                <a:gd name="connsiteY5" fmla="*/ 115427 h 1656521"/>
                <a:gd name="connsiteX6" fmla="*/ 2274137 w 2275779"/>
                <a:gd name="connsiteY6" fmla="*/ 696687 h 1656521"/>
                <a:gd name="connsiteX7" fmla="*/ 1490880 w 2275779"/>
                <a:gd name="connsiteY7" fmla="*/ 1575447 h 1656521"/>
                <a:gd name="connsiteX8" fmla="*/ 1077951 w 2275779"/>
                <a:gd name="connsiteY8" fmla="*/ 1656521 h 1656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5779" h="1656521">
                  <a:moveTo>
                    <a:pt x="1077951" y="1656521"/>
                  </a:moveTo>
                  <a:cubicBezTo>
                    <a:pt x="1077951" y="1656521"/>
                    <a:pt x="2175198" y="908991"/>
                    <a:pt x="2223293" y="725544"/>
                  </a:cubicBezTo>
                  <a:cubicBezTo>
                    <a:pt x="2271388" y="542097"/>
                    <a:pt x="-63269" y="226732"/>
                    <a:pt x="1316" y="115427"/>
                  </a:cubicBezTo>
                  <a:cubicBezTo>
                    <a:pt x="65900" y="4122"/>
                    <a:pt x="118117" y="6184"/>
                    <a:pt x="118117" y="6184"/>
                  </a:cubicBezTo>
                  <a:lnTo>
                    <a:pt x="130485" y="0"/>
                  </a:lnTo>
                  <a:cubicBezTo>
                    <a:pt x="130485" y="0"/>
                    <a:pt x="1316" y="54278"/>
                    <a:pt x="56968" y="115427"/>
                  </a:cubicBezTo>
                  <a:cubicBezTo>
                    <a:pt x="112620" y="176577"/>
                    <a:pt x="2230851" y="525607"/>
                    <a:pt x="2274137" y="696687"/>
                  </a:cubicBezTo>
                  <a:cubicBezTo>
                    <a:pt x="2317423" y="867767"/>
                    <a:pt x="1490880" y="1575447"/>
                    <a:pt x="1490880" y="1575447"/>
                  </a:cubicBezTo>
                  <a:lnTo>
                    <a:pt x="1077951" y="1656521"/>
                  </a:lnTo>
                  <a:close/>
                </a:path>
              </a:pathLst>
            </a:custGeom>
            <a:solidFill>
              <a:srgbClr val="B3ECFF">
                <a:alpha val="50000"/>
              </a:srgbClr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-">
              <a:extLst>
                <a:ext uri="{FF2B5EF4-FFF2-40B4-BE49-F238E27FC236}">
                  <a16:creationId xmlns:a16="http://schemas.microsoft.com/office/drawing/2014/main" id="{B1BE4625-1B3D-4389-AAE5-C70699B52C6D}"/>
                </a:ext>
              </a:extLst>
            </p:cNvPr>
            <p:cNvSpPr/>
            <p:nvPr/>
          </p:nvSpPr>
          <p:spPr>
            <a:xfrm>
              <a:off x="11120335" y="5437394"/>
              <a:ext cx="2026919" cy="1389251"/>
            </a:xfrm>
            <a:custGeom>
              <a:avLst/>
              <a:gdLst>
                <a:gd name="connsiteX0" fmla="*/ 309868 w 2026919"/>
                <a:gd name="connsiteY0" fmla="*/ 1389252 h 1389251"/>
                <a:gd name="connsiteX1" fmla="*/ 1992497 w 2026919"/>
                <a:gd name="connsiteY1" fmla="*/ 401248 h 1389251"/>
                <a:gd name="connsiteX2" fmla="*/ 0 w 2026919"/>
                <a:gd name="connsiteY2" fmla="*/ 0 h 1389251"/>
                <a:gd name="connsiteX3" fmla="*/ 1492999 w 2026919"/>
                <a:gd name="connsiteY3" fmla="*/ 60462 h 1389251"/>
                <a:gd name="connsiteX4" fmla="*/ 2026163 w 2026919"/>
                <a:gd name="connsiteY4" fmla="*/ 412241 h 1389251"/>
                <a:gd name="connsiteX5" fmla="*/ 403309 w 2026919"/>
                <a:gd name="connsiteY5" fmla="*/ 1389252 h 1389251"/>
                <a:gd name="connsiteX6" fmla="*/ 309868 w 2026919"/>
                <a:gd name="connsiteY6" fmla="*/ 1389252 h 138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26919" h="1389251">
                  <a:moveTo>
                    <a:pt x="309868" y="1389252"/>
                  </a:moveTo>
                  <a:cubicBezTo>
                    <a:pt x="309868" y="1389252"/>
                    <a:pt x="1911423" y="603933"/>
                    <a:pt x="1992497" y="401248"/>
                  </a:cubicBezTo>
                  <a:cubicBezTo>
                    <a:pt x="2073571" y="198563"/>
                    <a:pt x="0" y="0"/>
                    <a:pt x="0" y="0"/>
                  </a:cubicBezTo>
                  <a:lnTo>
                    <a:pt x="1492999" y="60462"/>
                  </a:lnTo>
                  <a:cubicBezTo>
                    <a:pt x="1492999" y="60462"/>
                    <a:pt x="2050210" y="235664"/>
                    <a:pt x="2026163" y="412241"/>
                  </a:cubicBezTo>
                  <a:cubicBezTo>
                    <a:pt x="2002115" y="588817"/>
                    <a:pt x="403309" y="1389252"/>
                    <a:pt x="403309" y="1389252"/>
                  </a:cubicBezTo>
                  <a:lnTo>
                    <a:pt x="309868" y="1389252"/>
                  </a:lnTo>
                  <a:close/>
                </a:path>
              </a:pathLst>
            </a:custGeom>
            <a:solidFill>
              <a:srgbClr val="B3ECFF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-">
              <a:extLst>
                <a:ext uri="{FF2B5EF4-FFF2-40B4-BE49-F238E27FC236}">
                  <a16:creationId xmlns:a16="http://schemas.microsoft.com/office/drawing/2014/main" id="{8FC09192-3328-442C-8EC8-D179534121B7}"/>
                </a:ext>
              </a:extLst>
            </p:cNvPr>
            <p:cNvSpPr/>
            <p:nvPr/>
          </p:nvSpPr>
          <p:spPr>
            <a:xfrm>
              <a:off x="-2943946" y="5499230"/>
              <a:ext cx="12779705" cy="1429101"/>
            </a:xfrm>
            <a:custGeom>
              <a:avLst/>
              <a:gdLst>
                <a:gd name="connsiteX0" fmla="*/ 85196 w 12779705"/>
                <a:gd name="connsiteY0" fmla="*/ 0 h 1429101"/>
                <a:gd name="connsiteX1" fmla="*/ 5881989 w 12779705"/>
                <a:gd name="connsiteY1" fmla="*/ 316051 h 1429101"/>
                <a:gd name="connsiteX2" fmla="*/ 12779464 w 12779705"/>
                <a:gd name="connsiteY2" fmla="*/ 641035 h 1429101"/>
                <a:gd name="connsiteX3" fmla="*/ 7216275 w 12779705"/>
                <a:gd name="connsiteY3" fmla="*/ 1429102 h 1429101"/>
                <a:gd name="connsiteX4" fmla="*/ 0 w 12779705"/>
                <a:gd name="connsiteY4" fmla="*/ 1357647 h 1429101"/>
                <a:gd name="connsiteX5" fmla="*/ 85196 w 12779705"/>
                <a:gd name="connsiteY5" fmla="*/ 0 h 1429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79705" h="1429101">
                  <a:moveTo>
                    <a:pt x="85196" y="0"/>
                  </a:moveTo>
                  <a:cubicBezTo>
                    <a:pt x="85196" y="0"/>
                    <a:pt x="4296923" y="389568"/>
                    <a:pt x="5881989" y="316051"/>
                  </a:cubicBezTo>
                  <a:cubicBezTo>
                    <a:pt x="7467055" y="243222"/>
                    <a:pt x="12736866" y="344908"/>
                    <a:pt x="12779464" y="641035"/>
                  </a:cubicBezTo>
                  <a:cubicBezTo>
                    <a:pt x="12822062" y="937161"/>
                    <a:pt x="7216275" y="1429102"/>
                    <a:pt x="7216275" y="1429102"/>
                  </a:cubicBezTo>
                  <a:lnTo>
                    <a:pt x="0" y="1357647"/>
                  </a:lnTo>
                  <a:lnTo>
                    <a:pt x="85196" y="0"/>
                  </a:lnTo>
                  <a:close/>
                </a:path>
              </a:pathLst>
            </a:custGeom>
            <a:solidFill>
              <a:srgbClr val="B3ECFF">
                <a:alpha val="50000"/>
              </a:srgbClr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-">
              <a:extLst>
                <a:ext uri="{FF2B5EF4-FFF2-40B4-BE49-F238E27FC236}">
                  <a16:creationId xmlns:a16="http://schemas.microsoft.com/office/drawing/2014/main" id="{9A3DA651-0549-4325-A9A4-06F3C3876AEF}"/>
                </a:ext>
              </a:extLst>
            </p:cNvPr>
            <p:cNvSpPr/>
            <p:nvPr/>
          </p:nvSpPr>
          <p:spPr>
            <a:xfrm>
              <a:off x="3539914" y="5443625"/>
              <a:ext cx="4812910" cy="1365156"/>
            </a:xfrm>
            <a:custGeom>
              <a:avLst/>
              <a:gdLst>
                <a:gd name="connsiteX0" fmla="*/ 933038 w 4812910"/>
                <a:gd name="connsiteY0" fmla="*/ 55605 h 1365156"/>
                <a:gd name="connsiteX1" fmla="*/ 2999051 w 4812910"/>
                <a:gd name="connsiteY1" fmla="*/ 55605 h 1365156"/>
                <a:gd name="connsiteX2" fmla="*/ 1966389 w 4812910"/>
                <a:gd name="connsiteY2" fmla="*/ 547546 h 1365156"/>
                <a:gd name="connsiteX3" fmla="*/ 4308604 w 4812910"/>
                <a:gd name="connsiteY3" fmla="*/ 638239 h 1365156"/>
                <a:gd name="connsiteX4" fmla="*/ 4083245 w 4812910"/>
                <a:gd name="connsiteY4" fmla="*/ 1365157 h 1365156"/>
                <a:gd name="connsiteX5" fmla="*/ 4812911 w 4812910"/>
                <a:gd name="connsiteY5" fmla="*/ 1362409 h 1365156"/>
                <a:gd name="connsiteX6" fmla="*/ 4422657 w 4812910"/>
                <a:gd name="connsiteY6" fmla="*/ 555791 h 1365156"/>
                <a:gd name="connsiteX7" fmla="*/ 2360766 w 4812910"/>
                <a:gd name="connsiteY7" fmla="*/ 445860 h 1365156"/>
                <a:gd name="connsiteX8" fmla="*/ 3312355 w 4812910"/>
                <a:gd name="connsiteY8" fmla="*/ 17129 h 1365156"/>
                <a:gd name="connsiteX9" fmla="*/ 1603616 w 4812910"/>
                <a:gd name="connsiteY9" fmla="*/ 54918 h 1365156"/>
                <a:gd name="connsiteX10" fmla="*/ 0 w 4812910"/>
                <a:gd name="connsiteY10" fmla="*/ 8197 h 1365156"/>
                <a:gd name="connsiteX11" fmla="*/ 933038 w 4812910"/>
                <a:gd name="connsiteY11" fmla="*/ 55605 h 136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12910" h="1365156">
                  <a:moveTo>
                    <a:pt x="933038" y="55605"/>
                  </a:moveTo>
                  <a:cubicBezTo>
                    <a:pt x="933038" y="55605"/>
                    <a:pt x="2959202" y="54918"/>
                    <a:pt x="2999051" y="55605"/>
                  </a:cubicBezTo>
                  <a:cubicBezTo>
                    <a:pt x="3038215" y="56292"/>
                    <a:pt x="1911423" y="524873"/>
                    <a:pt x="1966389" y="547546"/>
                  </a:cubicBezTo>
                  <a:cubicBezTo>
                    <a:pt x="2021354" y="570219"/>
                    <a:pt x="3887431" y="520063"/>
                    <a:pt x="4308604" y="638239"/>
                  </a:cubicBezTo>
                  <a:cubicBezTo>
                    <a:pt x="4729776" y="756414"/>
                    <a:pt x="4083245" y="1365157"/>
                    <a:pt x="4083245" y="1365157"/>
                  </a:cubicBezTo>
                  <a:lnTo>
                    <a:pt x="4812911" y="1362409"/>
                  </a:lnTo>
                  <a:cubicBezTo>
                    <a:pt x="4812911" y="1362409"/>
                    <a:pt x="4718783" y="572967"/>
                    <a:pt x="4422657" y="555791"/>
                  </a:cubicBezTo>
                  <a:cubicBezTo>
                    <a:pt x="4126531" y="538614"/>
                    <a:pt x="2393058" y="531743"/>
                    <a:pt x="2360766" y="445860"/>
                  </a:cubicBezTo>
                  <a:cubicBezTo>
                    <a:pt x="2329160" y="359976"/>
                    <a:pt x="3312355" y="72095"/>
                    <a:pt x="3312355" y="17129"/>
                  </a:cubicBezTo>
                  <a:cubicBezTo>
                    <a:pt x="3312355" y="-37149"/>
                    <a:pt x="1603616" y="54918"/>
                    <a:pt x="1603616" y="54918"/>
                  </a:cubicBezTo>
                  <a:lnTo>
                    <a:pt x="0" y="8197"/>
                  </a:lnTo>
                  <a:lnTo>
                    <a:pt x="933038" y="55605"/>
                  </a:lnTo>
                  <a:close/>
                </a:path>
              </a:pathLst>
            </a:custGeom>
            <a:solidFill>
              <a:srgbClr val="B3ECFF">
                <a:alpha val="50000"/>
              </a:srgbClr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-">
              <a:extLst>
                <a:ext uri="{FF2B5EF4-FFF2-40B4-BE49-F238E27FC236}">
                  <a16:creationId xmlns:a16="http://schemas.microsoft.com/office/drawing/2014/main" id="{06D761A4-064E-4326-BF7A-F9A68AB04B58}"/>
                </a:ext>
              </a:extLst>
            </p:cNvPr>
            <p:cNvSpPr/>
            <p:nvPr/>
          </p:nvSpPr>
          <p:spPr>
            <a:xfrm>
              <a:off x="-2652629" y="4604667"/>
              <a:ext cx="17782005" cy="341472"/>
            </a:xfrm>
            <a:custGeom>
              <a:avLst/>
              <a:gdLst>
                <a:gd name="connsiteX0" fmla="*/ 17782006 w 17782005"/>
                <a:gd name="connsiteY0" fmla="*/ 341473 h 341472"/>
                <a:gd name="connsiteX1" fmla="*/ 9336567 w 17782005"/>
                <a:gd name="connsiteY1" fmla="*/ 109931 h 341472"/>
                <a:gd name="connsiteX2" fmla="*/ 0 w 17782005"/>
                <a:gd name="connsiteY2" fmla="*/ 254902 h 341472"/>
                <a:gd name="connsiteX3" fmla="*/ 0 w 17782005"/>
                <a:gd name="connsiteY3" fmla="*/ 0 h 341472"/>
                <a:gd name="connsiteX4" fmla="*/ 17674822 w 17782005"/>
                <a:gd name="connsiteY4" fmla="*/ 31605 h 341472"/>
                <a:gd name="connsiteX5" fmla="*/ 17782006 w 17782005"/>
                <a:gd name="connsiteY5" fmla="*/ 341473 h 341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2005" h="341472">
                  <a:moveTo>
                    <a:pt x="17782006" y="341473"/>
                  </a:moveTo>
                  <a:cubicBezTo>
                    <a:pt x="16387258" y="292691"/>
                    <a:pt x="11631374" y="129856"/>
                    <a:pt x="9336567" y="109931"/>
                  </a:cubicBezTo>
                  <a:cubicBezTo>
                    <a:pt x="6629519" y="86571"/>
                    <a:pt x="0" y="254902"/>
                    <a:pt x="0" y="254902"/>
                  </a:cubicBezTo>
                  <a:lnTo>
                    <a:pt x="0" y="0"/>
                  </a:lnTo>
                  <a:lnTo>
                    <a:pt x="17674822" y="31605"/>
                  </a:lnTo>
                  <a:lnTo>
                    <a:pt x="17782006" y="341473"/>
                  </a:lnTo>
                  <a:close/>
                </a:path>
              </a:pathLst>
            </a:custGeom>
            <a:solidFill>
              <a:srgbClr val="B3ECFF">
                <a:alpha val="50000"/>
              </a:srgbClr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8" name="-">
            <a:extLst>
              <a:ext uri="{FF2B5EF4-FFF2-40B4-BE49-F238E27FC236}">
                <a16:creationId xmlns:a16="http://schemas.microsoft.com/office/drawing/2014/main" id="{24FFAA32-3507-411A-82DA-39E1626104FF}"/>
              </a:ext>
            </a:extLst>
          </p:cNvPr>
          <p:cNvGrpSpPr/>
          <p:nvPr/>
        </p:nvGrpSpPr>
        <p:grpSpPr>
          <a:xfrm>
            <a:off x="10234038" y="3473702"/>
            <a:ext cx="3066309" cy="1136748"/>
            <a:chOff x="2447924" y="2166035"/>
            <a:chExt cx="7299007" cy="2705901"/>
          </a:xfrm>
        </p:grpSpPr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B03B1590-01CC-41F3-8411-795E5AFB4F92}"/>
                </a:ext>
              </a:extLst>
            </p:cNvPr>
            <p:cNvSpPr/>
            <p:nvPr/>
          </p:nvSpPr>
          <p:spPr>
            <a:xfrm>
              <a:off x="2447924" y="4579846"/>
              <a:ext cx="7198864" cy="292090"/>
            </a:xfrm>
            <a:prstGeom prst="ellipse">
              <a:avLst/>
            </a:prstGeom>
            <a:solidFill>
              <a:srgbClr val="85C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8827C185-BBCA-4586-B4D1-B4EB5A0597F7}"/>
                </a:ext>
              </a:extLst>
            </p:cNvPr>
            <p:cNvSpPr/>
            <p:nvPr/>
          </p:nvSpPr>
          <p:spPr>
            <a:xfrm>
              <a:off x="5032671" y="2505074"/>
              <a:ext cx="2067263" cy="333375"/>
            </a:xfrm>
            <a:custGeom>
              <a:avLst/>
              <a:gdLst>
                <a:gd name="connsiteX0" fmla="*/ 72729 w 2067263"/>
                <a:gd name="connsiteY0" fmla="*/ 333375 h 333375"/>
                <a:gd name="connsiteX1" fmla="*/ 5101 w 2067263"/>
                <a:gd name="connsiteY1" fmla="*/ 178118 h 333375"/>
                <a:gd name="connsiteX2" fmla="*/ 30819 w 2067263"/>
                <a:gd name="connsiteY2" fmla="*/ 126682 h 333375"/>
                <a:gd name="connsiteX3" fmla="*/ 2067264 w 2067263"/>
                <a:gd name="connsiteY3" fmla="*/ 0 h 333375"/>
                <a:gd name="connsiteX4" fmla="*/ 1815804 w 2067263"/>
                <a:gd name="connsiteY4" fmla="*/ 178118 h 333375"/>
                <a:gd name="connsiteX5" fmla="*/ 72729 w 2067263"/>
                <a:gd name="connsiteY5" fmla="*/ 333375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67263" h="333375">
                  <a:moveTo>
                    <a:pt x="72729" y="333375"/>
                  </a:moveTo>
                  <a:lnTo>
                    <a:pt x="5101" y="178118"/>
                  </a:lnTo>
                  <a:cubicBezTo>
                    <a:pt x="-8234" y="157163"/>
                    <a:pt x="6054" y="128588"/>
                    <a:pt x="30819" y="126682"/>
                  </a:cubicBezTo>
                  <a:lnTo>
                    <a:pt x="2067264" y="0"/>
                  </a:lnTo>
                  <a:lnTo>
                    <a:pt x="1815804" y="178118"/>
                  </a:lnTo>
                  <a:lnTo>
                    <a:pt x="72729" y="333375"/>
                  </a:lnTo>
                  <a:close/>
                </a:path>
              </a:pathLst>
            </a:custGeom>
            <a:solidFill>
              <a:srgbClr val="D8806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CE9A6A6-6C11-44C6-B33D-864016FE8B34}"/>
                </a:ext>
              </a:extLst>
            </p:cNvPr>
            <p:cNvSpPr/>
            <p:nvPr/>
          </p:nvSpPr>
          <p:spPr>
            <a:xfrm>
              <a:off x="6819900" y="2166035"/>
              <a:ext cx="1851660" cy="660031"/>
            </a:xfrm>
            <a:custGeom>
              <a:avLst/>
              <a:gdLst>
                <a:gd name="connsiteX0" fmla="*/ 16193 w 1851660"/>
                <a:gd name="connsiteY0" fmla="*/ 481914 h 660031"/>
                <a:gd name="connsiteX1" fmla="*/ 890588 w 1851660"/>
                <a:gd name="connsiteY1" fmla="*/ 190449 h 660031"/>
                <a:gd name="connsiteX2" fmla="*/ 1165860 w 1851660"/>
                <a:gd name="connsiteY2" fmla="*/ 44716 h 660031"/>
                <a:gd name="connsiteX3" fmla="*/ 1725930 w 1851660"/>
                <a:gd name="connsiteY3" fmla="*/ 66624 h 660031"/>
                <a:gd name="connsiteX4" fmla="*/ 1851660 w 1851660"/>
                <a:gd name="connsiteY4" fmla="*/ 276174 h 660031"/>
                <a:gd name="connsiteX5" fmla="*/ 1603057 w 1851660"/>
                <a:gd name="connsiteY5" fmla="*/ 660031 h 660031"/>
                <a:gd name="connsiteX6" fmla="*/ 1138238 w 1851660"/>
                <a:gd name="connsiteY6" fmla="*/ 611454 h 660031"/>
                <a:gd name="connsiteX7" fmla="*/ 1473518 w 1851660"/>
                <a:gd name="connsiteY7" fmla="*/ 485724 h 660031"/>
                <a:gd name="connsiteX8" fmla="*/ 1553527 w 1851660"/>
                <a:gd name="connsiteY8" fmla="*/ 206641 h 660031"/>
                <a:gd name="connsiteX9" fmla="*/ 1197293 w 1851660"/>
                <a:gd name="connsiteY9" fmla="*/ 206641 h 660031"/>
                <a:gd name="connsiteX10" fmla="*/ 843915 w 1851660"/>
                <a:gd name="connsiteY10" fmla="*/ 527634 h 660031"/>
                <a:gd name="connsiteX11" fmla="*/ 0 w 1851660"/>
                <a:gd name="connsiteY11" fmla="*/ 530491 h 660031"/>
                <a:gd name="connsiteX12" fmla="*/ 16193 w 1851660"/>
                <a:gd name="connsiteY12" fmla="*/ 481914 h 66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51660" h="660031">
                  <a:moveTo>
                    <a:pt x="16193" y="481914"/>
                  </a:moveTo>
                  <a:cubicBezTo>
                    <a:pt x="16193" y="481914"/>
                    <a:pt x="382905" y="192354"/>
                    <a:pt x="890588" y="190449"/>
                  </a:cubicBezTo>
                  <a:cubicBezTo>
                    <a:pt x="890588" y="190449"/>
                    <a:pt x="1006793" y="89484"/>
                    <a:pt x="1165860" y="44716"/>
                  </a:cubicBezTo>
                  <a:cubicBezTo>
                    <a:pt x="1389698" y="-18149"/>
                    <a:pt x="1557338" y="-18149"/>
                    <a:pt x="1725930" y="66624"/>
                  </a:cubicBezTo>
                  <a:cubicBezTo>
                    <a:pt x="1849755" y="128536"/>
                    <a:pt x="1851660" y="234264"/>
                    <a:pt x="1851660" y="276174"/>
                  </a:cubicBezTo>
                  <a:cubicBezTo>
                    <a:pt x="1851660" y="501916"/>
                    <a:pt x="1603057" y="660031"/>
                    <a:pt x="1603057" y="660031"/>
                  </a:cubicBezTo>
                  <a:lnTo>
                    <a:pt x="1138238" y="611454"/>
                  </a:lnTo>
                  <a:cubicBezTo>
                    <a:pt x="1138238" y="611454"/>
                    <a:pt x="1263968" y="569544"/>
                    <a:pt x="1473518" y="485724"/>
                  </a:cubicBezTo>
                  <a:cubicBezTo>
                    <a:pt x="1624013" y="425716"/>
                    <a:pt x="1666875" y="255219"/>
                    <a:pt x="1553527" y="206641"/>
                  </a:cubicBezTo>
                  <a:cubicBezTo>
                    <a:pt x="1440180" y="158064"/>
                    <a:pt x="1298257" y="166636"/>
                    <a:pt x="1197293" y="206641"/>
                  </a:cubicBezTo>
                  <a:cubicBezTo>
                    <a:pt x="1035368" y="271411"/>
                    <a:pt x="843915" y="527634"/>
                    <a:pt x="843915" y="527634"/>
                  </a:cubicBezTo>
                  <a:lnTo>
                    <a:pt x="0" y="530491"/>
                  </a:lnTo>
                  <a:lnTo>
                    <a:pt x="16193" y="481914"/>
                  </a:lnTo>
                  <a:close/>
                </a:path>
              </a:pathLst>
            </a:custGeom>
            <a:solidFill>
              <a:srgbClr val="AAB1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F07E23F1-E52C-4D25-BAA5-74F01A855F69}"/>
                </a:ext>
              </a:extLst>
            </p:cNvPr>
            <p:cNvSpPr/>
            <p:nvPr/>
          </p:nvSpPr>
          <p:spPr>
            <a:xfrm>
              <a:off x="2447924" y="2547895"/>
              <a:ext cx="7299007" cy="2127926"/>
            </a:xfrm>
            <a:custGeom>
              <a:avLst/>
              <a:gdLst>
                <a:gd name="connsiteX0" fmla="*/ 703898 w 7299007"/>
                <a:gd name="connsiteY0" fmla="*/ 2127926 h 2127926"/>
                <a:gd name="connsiteX1" fmla="*/ 6821805 w 7299007"/>
                <a:gd name="connsiteY1" fmla="*/ 2127926 h 2127926"/>
                <a:gd name="connsiteX2" fmla="*/ 6838950 w 7299007"/>
                <a:gd name="connsiteY2" fmla="*/ 1942189 h 2127926"/>
                <a:gd name="connsiteX3" fmla="*/ 7234238 w 7299007"/>
                <a:gd name="connsiteY3" fmla="*/ 1942189 h 2127926"/>
                <a:gd name="connsiteX4" fmla="*/ 7299008 w 7299007"/>
                <a:gd name="connsiteY4" fmla="*/ 1869799 h 2127926"/>
                <a:gd name="connsiteX5" fmla="*/ 7234238 w 7299007"/>
                <a:gd name="connsiteY5" fmla="*/ 1812649 h 2127926"/>
                <a:gd name="connsiteX6" fmla="*/ 6683693 w 7299007"/>
                <a:gd name="connsiteY6" fmla="*/ 1812649 h 2127926"/>
                <a:gd name="connsiteX7" fmla="*/ 6408420 w 7299007"/>
                <a:gd name="connsiteY7" fmla="*/ 1488799 h 2127926"/>
                <a:gd name="connsiteX8" fmla="*/ 6100763 w 7299007"/>
                <a:gd name="connsiteY8" fmla="*/ 1213526 h 2127926"/>
                <a:gd name="connsiteX9" fmla="*/ 5194935 w 7299007"/>
                <a:gd name="connsiteY9" fmla="*/ 1148756 h 2127926"/>
                <a:gd name="connsiteX10" fmla="*/ 5088255 w 7299007"/>
                <a:gd name="connsiteY10" fmla="*/ 999214 h 2127926"/>
                <a:gd name="connsiteX11" fmla="*/ 4856798 w 7299007"/>
                <a:gd name="connsiteY11" fmla="*/ 905869 h 2127926"/>
                <a:gd name="connsiteX12" fmla="*/ 4871085 w 7299007"/>
                <a:gd name="connsiteY12" fmla="*/ 711559 h 2127926"/>
                <a:gd name="connsiteX13" fmla="*/ 5787390 w 7299007"/>
                <a:gd name="connsiteY13" fmla="*/ 598211 h 2127926"/>
                <a:gd name="connsiteX14" fmla="*/ 6010275 w 7299007"/>
                <a:gd name="connsiteY14" fmla="*/ 435334 h 2127926"/>
                <a:gd name="connsiteX15" fmla="*/ 6136005 w 7299007"/>
                <a:gd name="connsiteY15" fmla="*/ 309604 h 2127926"/>
                <a:gd name="connsiteX16" fmla="*/ 6116955 w 7299007"/>
                <a:gd name="connsiteY16" fmla="*/ 225784 h 2127926"/>
                <a:gd name="connsiteX17" fmla="*/ 5971223 w 7299007"/>
                <a:gd name="connsiteY17" fmla="*/ 274361 h 2127926"/>
                <a:gd name="connsiteX18" fmla="*/ 5469255 w 7299007"/>
                <a:gd name="connsiteY18" fmla="*/ 161014 h 2127926"/>
                <a:gd name="connsiteX19" fmla="*/ 5534025 w 7299007"/>
                <a:gd name="connsiteY19" fmla="*/ 96244 h 2127926"/>
                <a:gd name="connsiteX20" fmla="*/ 3510915 w 7299007"/>
                <a:gd name="connsiteY20" fmla="*/ 161014 h 2127926"/>
                <a:gd name="connsiteX21" fmla="*/ 2572703 w 7299007"/>
                <a:gd name="connsiteY21" fmla="*/ 290554 h 2127926"/>
                <a:gd name="connsiteX22" fmla="*/ 1650683 w 7299007"/>
                <a:gd name="connsiteY22" fmla="*/ 646789 h 2127926"/>
                <a:gd name="connsiteX23" fmla="*/ 1270635 w 7299007"/>
                <a:gd name="connsiteY23" fmla="*/ 929681 h 2127926"/>
                <a:gd name="connsiteX24" fmla="*/ 307658 w 7299007"/>
                <a:gd name="connsiteY24" fmla="*/ 1180189 h 2127926"/>
                <a:gd name="connsiteX25" fmla="*/ 0 w 7299007"/>
                <a:gd name="connsiteY25" fmla="*/ 1325921 h 2127926"/>
                <a:gd name="connsiteX26" fmla="*/ 703898 w 7299007"/>
                <a:gd name="connsiteY26" fmla="*/ 2127926 h 2127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299007" h="2127926">
                  <a:moveTo>
                    <a:pt x="703898" y="2127926"/>
                  </a:moveTo>
                  <a:lnTo>
                    <a:pt x="6821805" y="2127926"/>
                  </a:lnTo>
                  <a:lnTo>
                    <a:pt x="6838950" y="1942189"/>
                  </a:lnTo>
                  <a:lnTo>
                    <a:pt x="7234238" y="1942189"/>
                  </a:lnTo>
                  <a:cubicBezTo>
                    <a:pt x="7234238" y="1942189"/>
                    <a:pt x="7299008" y="1935521"/>
                    <a:pt x="7299008" y="1869799"/>
                  </a:cubicBezTo>
                  <a:cubicBezTo>
                    <a:pt x="7299008" y="1816459"/>
                    <a:pt x="7234238" y="1812649"/>
                    <a:pt x="7234238" y="1812649"/>
                  </a:cubicBezTo>
                  <a:lnTo>
                    <a:pt x="6683693" y="1812649"/>
                  </a:lnTo>
                  <a:cubicBezTo>
                    <a:pt x="6683693" y="1812649"/>
                    <a:pt x="6521768" y="1602146"/>
                    <a:pt x="6408420" y="1488799"/>
                  </a:cubicBezTo>
                  <a:cubicBezTo>
                    <a:pt x="6295073" y="1375451"/>
                    <a:pt x="6133148" y="1229719"/>
                    <a:pt x="6100763" y="1213526"/>
                  </a:cubicBezTo>
                  <a:cubicBezTo>
                    <a:pt x="6068378" y="1197334"/>
                    <a:pt x="5194935" y="1148756"/>
                    <a:pt x="5194935" y="1148756"/>
                  </a:cubicBezTo>
                  <a:cubicBezTo>
                    <a:pt x="5194935" y="1148756"/>
                    <a:pt x="5217795" y="1080176"/>
                    <a:pt x="5088255" y="999214"/>
                  </a:cubicBezTo>
                  <a:cubicBezTo>
                    <a:pt x="4958715" y="918251"/>
                    <a:pt x="4856798" y="905869"/>
                    <a:pt x="4856798" y="905869"/>
                  </a:cubicBezTo>
                  <a:lnTo>
                    <a:pt x="4871085" y="711559"/>
                  </a:lnTo>
                  <a:cubicBezTo>
                    <a:pt x="4871085" y="711559"/>
                    <a:pt x="5687378" y="642026"/>
                    <a:pt x="5787390" y="598211"/>
                  </a:cubicBezTo>
                  <a:cubicBezTo>
                    <a:pt x="5868353" y="562969"/>
                    <a:pt x="5934075" y="506771"/>
                    <a:pt x="6010275" y="435334"/>
                  </a:cubicBezTo>
                  <a:cubicBezTo>
                    <a:pt x="6042660" y="404854"/>
                    <a:pt x="6109335" y="344846"/>
                    <a:pt x="6136005" y="309604"/>
                  </a:cubicBezTo>
                  <a:cubicBezTo>
                    <a:pt x="6149340" y="292459"/>
                    <a:pt x="6166485" y="257216"/>
                    <a:pt x="6116955" y="225784"/>
                  </a:cubicBezTo>
                  <a:cubicBezTo>
                    <a:pt x="6052185" y="183874"/>
                    <a:pt x="5971223" y="274361"/>
                    <a:pt x="5971223" y="274361"/>
                  </a:cubicBezTo>
                  <a:lnTo>
                    <a:pt x="5469255" y="161014"/>
                  </a:lnTo>
                  <a:cubicBezTo>
                    <a:pt x="5469255" y="161014"/>
                    <a:pt x="5524500" y="146726"/>
                    <a:pt x="5534025" y="96244"/>
                  </a:cubicBezTo>
                  <a:cubicBezTo>
                    <a:pt x="5580698" y="-146644"/>
                    <a:pt x="3802380" y="144821"/>
                    <a:pt x="3510915" y="161014"/>
                  </a:cubicBezTo>
                  <a:cubicBezTo>
                    <a:pt x="3219450" y="177206"/>
                    <a:pt x="2717483" y="241976"/>
                    <a:pt x="2572703" y="290554"/>
                  </a:cubicBezTo>
                  <a:cubicBezTo>
                    <a:pt x="2426970" y="339131"/>
                    <a:pt x="2038350" y="387709"/>
                    <a:pt x="1650683" y="646789"/>
                  </a:cubicBezTo>
                  <a:cubicBezTo>
                    <a:pt x="1650683" y="646789"/>
                    <a:pt x="1374458" y="850624"/>
                    <a:pt x="1270635" y="929681"/>
                  </a:cubicBezTo>
                  <a:cubicBezTo>
                    <a:pt x="1270635" y="929681"/>
                    <a:pt x="501968" y="1018264"/>
                    <a:pt x="307658" y="1180189"/>
                  </a:cubicBezTo>
                  <a:cubicBezTo>
                    <a:pt x="307658" y="1180189"/>
                    <a:pt x="16193" y="1228766"/>
                    <a:pt x="0" y="1325921"/>
                  </a:cubicBezTo>
                  <a:cubicBezTo>
                    <a:pt x="0" y="1325921"/>
                    <a:pt x="291465" y="1763119"/>
                    <a:pt x="703898" y="2127926"/>
                  </a:cubicBezTo>
                  <a:close/>
                </a:path>
              </a:pathLst>
            </a:custGeom>
            <a:solidFill>
              <a:srgbClr val="CCE6F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EF96F3C0-BEA2-4FD6-8553-0AB0F191C701}"/>
                </a:ext>
              </a:extLst>
            </p:cNvPr>
            <p:cNvSpPr/>
            <p:nvPr/>
          </p:nvSpPr>
          <p:spPr>
            <a:xfrm>
              <a:off x="3720465" y="3106427"/>
              <a:ext cx="2492692" cy="375911"/>
            </a:xfrm>
            <a:custGeom>
              <a:avLst/>
              <a:gdLst>
                <a:gd name="connsiteX0" fmla="*/ 0 w 2492692"/>
                <a:gd name="connsiteY0" fmla="*/ 375912 h 375911"/>
                <a:gd name="connsiteX1" fmla="*/ 374332 w 2492692"/>
                <a:gd name="connsiteY1" fmla="*/ 98734 h 375911"/>
                <a:gd name="connsiteX2" fmla="*/ 1726882 w 2492692"/>
                <a:gd name="connsiteY2" fmla="*/ 16819 h 375911"/>
                <a:gd name="connsiteX3" fmla="*/ 2492692 w 2492692"/>
                <a:gd name="connsiteY3" fmla="*/ 195889 h 375911"/>
                <a:gd name="connsiteX4" fmla="*/ 0 w 2492692"/>
                <a:gd name="connsiteY4" fmla="*/ 375912 h 37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92692" h="375911">
                  <a:moveTo>
                    <a:pt x="0" y="375912"/>
                  </a:moveTo>
                  <a:cubicBezTo>
                    <a:pt x="0" y="375912"/>
                    <a:pt x="277177" y="164457"/>
                    <a:pt x="374332" y="98734"/>
                  </a:cubicBezTo>
                  <a:cubicBezTo>
                    <a:pt x="472440" y="33964"/>
                    <a:pt x="1351598" y="-31758"/>
                    <a:pt x="1726882" y="16819"/>
                  </a:cubicBezTo>
                  <a:cubicBezTo>
                    <a:pt x="2101215" y="65397"/>
                    <a:pt x="2492692" y="195889"/>
                    <a:pt x="2492692" y="195889"/>
                  </a:cubicBezTo>
                  <a:lnTo>
                    <a:pt x="0" y="375912"/>
                  </a:lnTo>
                  <a:close/>
                </a:path>
              </a:pathLst>
            </a:custGeom>
            <a:solidFill>
              <a:srgbClr val="2544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EEDE0CDC-3E9F-4F98-AEEB-9E7A2ECB78E6}"/>
                </a:ext>
              </a:extLst>
            </p:cNvPr>
            <p:cNvSpPr/>
            <p:nvPr/>
          </p:nvSpPr>
          <p:spPr>
            <a:xfrm>
              <a:off x="4453784" y="3384232"/>
              <a:ext cx="2362305" cy="310351"/>
            </a:xfrm>
            <a:custGeom>
              <a:avLst/>
              <a:gdLst>
                <a:gd name="connsiteX0" fmla="*/ 1841288 w 2362305"/>
                <a:gd name="connsiteY0" fmla="*/ 0 h 310351"/>
                <a:gd name="connsiteX1" fmla="*/ 105 w 2362305"/>
                <a:gd name="connsiteY1" fmla="*/ 211455 h 310351"/>
                <a:gd name="connsiteX2" fmla="*/ 2362305 w 2362305"/>
                <a:gd name="connsiteY2" fmla="*/ 309563 h 310351"/>
                <a:gd name="connsiteX3" fmla="*/ 1841288 w 2362305"/>
                <a:gd name="connsiteY3" fmla="*/ 0 h 310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62305" h="310351">
                  <a:moveTo>
                    <a:pt x="1841288" y="0"/>
                  </a:moveTo>
                  <a:cubicBezTo>
                    <a:pt x="1841288" y="0"/>
                    <a:pt x="-16087" y="98108"/>
                    <a:pt x="105" y="211455"/>
                  </a:cubicBezTo>
                  <a:cubicBezTo>
                    <a:pt x="16298" y="325755"/>
                    <a:pt x="2362305" y="309563"/>
                    <a:pt x="2362305" y="309563"/>
                  </a:cubicBezTo>
                  <a:cubicBezTo>
                    <a:pt x="2362305" y="309563"/>
                    <a:pt x="2297535" y="32385"/>
                    <a:pt x="1841288" y="0"/>
                  </a:cubicBezTo>
                  <a:close/>
                </a:path>
              </a:pathLst>
            </a:custGeom>
            <a:solidFill>
              <a:srgbClr val="2544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FCDFCE8-A567-4815-ABAD-34D83FDF5430}"/>
                </a:ext>
              </a:extLst>
            </p:cNvPr>
            <p:cNvSpPr/>
            <p:nvPr/>
          </p:nvSpPr>
          <p:spPr>
            <a:xfrm>
              <a:off x="6132194" y="2677891"/>
              <a:ext cx="1808797" cy="287129"/>
            </a:xfrm>
            <a:custGeom>
              <a:avLst/>
              <a:gdLst>
                <a:gd name="connsiteX0" fmla="*/ 0 w 1808797"/>
                <a:gd name="connsiteY0" fmla="*/ 217708 h 287129"/>
                <a:gd name="connsiteX1" fmla="*/ 1808798 w 1808797"/>
                <a:gd name="connsiteY1" fmla="*/ 6253 h 287129"/>
                <a:gd name="connsiteX2" fmla="*/ 1629728 w 1808797"/>
                <a:gd name="connsiteY2" fmla="*/ 233900 h 287129"/>
                <a:gd name="connsiteX3" fmla="*/ 0 w 1808797"/>
                <a:gd name="connsiteY3" fmla="*/ 217708 h 287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8797" h="287129">
                  <a:moveTo>
                    <a:pt x="0" y="217708"/>
                  </a:moveTo>
                  <a:cubicBezTo>
                    <a:pt x="0" y="217708"/>
                    <a:pt x="1303020" y="-43277"/>
                    <a:pt x="1808798" y="6253"/>
                  </a:cubicBezTo>
                  <a:cubicBezTo>
                    <a:pt x="1808798" y="6253"/>
                    <a:pt x="1776413" y="152938"/>
                    <a:pt x="1629728" y="233900"/>
                  </a:cubicBezTo>
                  <a:cubicBezTo>
                    <a:pt x="1482090" y="314863"/>
                    <a:pt x="16193" y="298670"/>
                    <a:pt x="0" y="217708"/>
                  </a:cubicBezTo>
                  <a:close/>
                </a:path>
              </a:pathLst>
            </a:custGeom>
            <a:solidFill>
              <a:srgbClr val="2544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2339EE3-866B-4EB7-BFF0-F9C90BD01C2F}"/>
                </a:ext>
              </a:extLst>
            </p:cNvPr>
            <p:cNvSpPr/>
            <p:nvPr/>
          </p:nvSpPr>
          <p:spPr>
            <a:xfrm>
              <a:off x="8376865" y="3954741"/>
              <a:ext cx="329130" cy="173536"/>
            </a:xfrm>
            <a:custGeom>
              <a:avLst/>
              <a:gdLst>
                <a:gd name="connsiteX0" fmla="*/ 27995 w 329130"/>
                <a:gd name="connsiteY0" fmla="*/ 2895 h 173536"/>
                <a:gd name="connsiteX1" fmla="*/ 187062 w 329130"/>
                <a:gd name="connsiteY1" fmla="*/ 38 h 173536"/>
                <a:gd name="connsiteX2" fmla="*/ 275645 w 329130"/>
                <a:gd name="connsiteY2" fmla="*/ 44805 h 173536"/>
                <a:gd name="connsiteX3" fmla="*/ 323270 w 329130"/>
                <a:gd name="connsiteY3" fmla="*/ 112433 h 173536"/>
                <a:gd name="connsiteX4" fmla="*/ 299457 w 329130"/>
                <a:gd name="connsiteY4" fmla="*/ 162915 h 173536"/>
                <a:gd name="connsiteX5" fmla="*/ 134674 w 329130"/>
                <a:gd name="connsiteY5" fmla="*/ 173393 h 173536"/>
                <a:gd name="connsiteX6" fmla="*/ 51807 w 329130"/>
                <a:gd name="connsiteY6" fmla="*/ 129578 h 173536"/>
                <a:gd name="connsiteX7" fmla="*/ 4182 w 329130"/>
                <a:gd name="connsiteY7" fmla="*/ 47663 h 173536"/>
                <a:gd name="connsiteX8" fmla="*/ 27995 w 329130"/>
                <a:gd name="connsiteY8" fmla="*/ 2895 h 173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9130" h="173536">
                  <a:moveTo>
                    <a:pt x="27995" y="2895"/>
                  </a:moveTo>
                  <a:lnTo>
                    <a:pt x="187062" y="38"/>
                  </a:lnTo>
                  <a:cubicBezTo>
                    <a:pt x="222304" y="-915"/>
                    <a:pt x="254690" y="16230"/>
                    <a:pt x="275645" y="44805"/>
                  </a:cubicBezTo>
                  <a:lnTo>
                    <a:pt x="323270" y="112433"/>
                  </a:lnTo>
                  <a:cubicBezTo>
                    <a:pt x="337557" y="132435"/>
                    <a:pt x="324222" y="161010"/>
                    <a:pt x="299457" y="162915"/>
                  </a:cubicBezTo>
                  <a:lnTo>
                    <a:pt x="134674" y="173393"/>
                  </a:lnTo>
                  <a:cubicBezTo>
                    <a:pt x="101337" y="175298"/>
                    <a:pt x="68952" y="158153"/>
                    <a:pt x="51807" y="129578"/>
                  </a:cubicBezTo>
                  <a:lnTo>
                    <a:pt x="4182" y="47663"/>
                  </a:lnTo>
                  <a:cubicBezTo>
                    <a:pt x="-7248" y="27660"/>
                    <a:pt x="6087" y="2895"/>
                    <a:pt x="27995" y="2895"/>
                  </a:cubicBezTo>
                  <a:close/>
                </a:path>
              </a:pathLst>
            </a:custGeom>
            <a:solidFill>
              <a:srgbClr val="D8806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DCD941A-E0A4-4C8E-832D-FAC2B21A4BBE}"/>
                </a:ext>
              </a:extLst>
            </p:cNvPr>
            <p:cNvSpPr/>
            <p:nvPr/>
          </p:nvSpPr>
          <p:spPr>
            <a:xfrm>
              <a:off x="6593885" y="3007698"/>
              <a:ext cx="1655716" cy="686095"/>
            </a:xfrm>
            <a:custGeom>
              <a:avLst/>
              <a:gdLst>
                <a:gd name="connsiteX0" fmla="*/ 56470 w 1655716"/>
                <a:gd name="connsiteY0" fmla="*/ 140313 h 686095"/>
                <a:gd name="connsiteX1" fmla="*/ 2177 w 1655716"/>
                <a:gd name="connsiteY1" fmla="*/ 198416 h 686095"/>
                <a:gd name="connsiteX2" fmla="*/ 26942 w 1655716"/>
                <a:gd name="connsiteY2" fmla="*/ 311763 h 686095"/>
                <a:gd name="connsiteX3" fmla="*/ 368889 w 1655716"/>
                <a:gd name="connsiteY3" fmla="*/ 539411 h 686095"/>
                <a:gd name="connsiteX4" fmla="*/ 417467 w 1655716"/>
                <a:gd name="connsiteY4" fmla="*/ 653711 h 686095"/>
                <a:gd name="connsiteX5" fmla="*/ 1052784 w 1655716"/>
                <a:gd name="connsiteY5" fmla="*/ 686096 h 686095"/>
                <a:gd name="connsiteX6" fmla="*/ 727030 w 1655716"/>
                <a:gd name="connsiteY6" fmla="*/ 425111 h 686095"/>
                <a:gd name="connsiteX7" fmla="*/ 727030 w 1655716"/>
                <a:gd name="connsiteY7" fmla="*/ 262233 h 686095"/>
                <a:gd name="connsiteX8" fmla="*/ 1655717 w 1655716"/>
                <a:gd name="connsiteY8" fmla="*/ 131741 h 686095"/>
                <a:gd name="connsiteX9" fmla="*/ 1004207 w 1655716"/>
                <a:gd name="connsiteY9" fmla="*/ 1248 h 686095"/>
                <a:gd name="connsiteX10" fmla="*/ 56470 w 1655716"/>
                <a:gd name="connsiteY10" fmla="*/ 140313 h 686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5716" h="686095">
                  <a:moveTo>
                    <a:pt x="56470" y="140313"/>
                  </a:moveTo>
                  <a:cubicBezTo>
                    <a:pt x="27895" y="145076"/>
                    <a:pt x="5034" y="168888"/>
                    <a:pt x="2177" y="198416"/>
                  </a:cubicBezTo>
                  <a:cubicBezTo>
                    <a:pt x="-2586" y="238421"/>
                    <a:pt x="-1633" y="292713"/>
                    <a:pt x="26942" y="311763"/>
                  </a:cubicBezTo>
                  <a:cubicBezTo>
                    <a:pt x="75520" y="344148"/>
                    <a:pt x="320312" y="426063"/>
                    <a:pt x="368889" y="539411"/>
                  </a:cubicBezTo>
                  <a:cubicBezTo>
                    <a:pt x="417467" y="653711"/>
                    <a:pt x="385082" y="653711"/>
                    <a:pt x="417467" y="653711"/>
                  </a:cubicBezTo>
                  <a:cubicBezTo>
                    <a:pt x="449852" y="653711"/>
                    <a:pt x="1052784" y="686096"/>
                    <a:pt x="1052784" y="686096"/>
                  </a:cubicBezTo>
                  <a:cubicBezTo>
                    <a:pt x="1052784" y="686096"/>
                    <a:pt x="1150892" y="587988"/>
                    <a:pt x="727030" y="425111"/>
                  </a:cubicBezTo>
                  <a:lnTo>
                    <a:pt x="727030" y="262233"/>
                  </a:lnTo>
                  <a:cubicBezTo>
                    <a:pt x="727030" y="262233"/>
                    <a:pt x="1541417" y="213656"/>
                    <a:pt x="1655717" y="131741"/>
                  </a:cubicBezTo>
                  <a:cubicBezTo>
                    <a:pt x="1655717" y="131741"/>
                    <a:pt x="1248047" y="-14944"/>
                    <a:pt x="1004207" y="1248"/>
                  </a:cubicBezTo>
                  <a:cubicBezTo>
                    <a:pt x="796562" y="15536"/>
                    <a:pt x="223157" y="111738"/>
                    <a:pt x="56470" y="140313"/>
                  </a:cubicBezTo>
                  <a:close/>
                </a:path>
              </a:pathLst>
            </a:custGeom>
            <a:solidFill>
              <a:srgbClr val="AAB1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450D9B2-21A3-48B1-A1DD-FFEDFF0F5B92}"/>
                </a:ext>
              </a:extLst>
            </p:cNvPr>
            <p:cNvSpPr/>
            <p:nvPr/>
          </p:nvSpPr>
          <p:spPr>
            <a:xfrm>
              <a:off x="7801927" y="2683192"/>
              <a:ext cx="710846" cy="330025"/>
            </a:xfrm>
            <a:custGeom>
              <a:avLst/>
              <a:gdLst>
                <a:gd name="connsiteX0" fmla="*/ 138113 w 710846"/>
                <a:gd name="connsiteY0" fmla="*/ 0 h 330025"/>
                <a:gd name="connsiteX1" fmla="*/ 698183 w 710846"/>
                <a:gd name="connsiteY1" fmla="*/ 155258 h 330025"/>
                <a:gd name="connsiteX2" fmla="*/ 705803 w 710846"/>
                <a:gd name="connsiteY2" fmla="*/ 183833 h 330025"/>
                <a:gd name="connsiteX3" fmla="*/ 601980 w 710846"/>
                <a:gd name="connsiteY3" fmla="*/ 298133 h 330025"/>
                <a:gd name="connsiteX4" fmla="*/ 504825 w 710846"/>
                <a:gd name="connsiteY4" fmla="*/ 326708 h 330025"/>
                <a:gd name="connsiteX5" fmla="*/ 0 w 710846"/>
                <a:gd name="connsiteY5" fmla="*/ 195262 h 330025"/>
                <a:gd name="connsiteX6" fmla="*/ 138113 w 710846"/>
                <a:gd name="connsiteY6" fmla="*/ 0 h 33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0846" h="330025">
                  <a:moveTo>
                    <a:pt x="138113" y="0"/>
                  </a:moveTo>
                  <a:cubicBezTo>
                    <a:pt x="180023" y="0"/>
                    <a:pt x="588645" y="121920"/>
                    <a:pt x="698183" y="155258"/>
                  </a:cubicBezTo>
                  <a:cubicBezTo>
                    <a:pt x="710565" y="159068"/>
                    <a:pt x="715328" y="174308"/>
                    <a:pt x="705803" y="183833"/>
                  </a:cubicBezTo>
                  <a:lnTo>
                    <a:pt x="601980" y="298133"/>
                  </a:lnTo>
                  <a:cubicBezTo>
                    <a:pt x="577215" y="324803"/>
                    <a:pt x="540068" y="336233"/>
                    <a:pt x="504825" y="326708"/>
                  </a:cubicBezTo>
                  <a:lnTo>
                    <a:pt x="0" y="195262"/>
                  </a:lnTo>
                  <a:lnTo>
                    <a:pt x="138113" y="0"/>
                  </a:lnTo>
                  <a:close/>
                </a:path>
              </a:pathLst>
            </a:custGeom>
            <a:solidFill>
              <a:srgbClr val="7B475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BD7C1F9-369E-4ACB-A91C-6871EB2F9A7F}"/>
                </a:ext>
              </a:extLst>
            </p:cNvPr>
            <p:cNvSpPr/>
            <p:nvPr/>
          </p:nvSpPr>
          <p:spPr>
            <a:xfrm>
              <a:off x="2447925" y="3783777"/>
              <a:ext cx="6079807" cy="831100"/>
            </a:xfrm>
            <a:custGeom>
              <a:avLst/>
              <a:gdLst>
                <a:gd name="connsiteX0" fmla="*/ 0 w 6079807"/>
                <a:gd name="connsiteY0" fmla="*/ 90039 h 831100"/>
                <a:gd name="connsiteX1" fmla="*/ 2536508 w 6079807"/>
                <a:gd name="connsiteY1" fmla="*/ 3362 h 831100"/>
                <a:gd name="connsiteX2" fmla="*/ 5514975 w 6079807"/>
                <a:gd name="connsiteY2" fmla="*/ 51939 h 831100"/>
                <a:gd name="connsiteX3" fmla="*/ 6078855 w 6079807"/>
                <a:gd name="connsiteY3" fmla="*/ 725357 h 831100"/>
                <a:gd name="connsiteX4" fmla="*/ 6079808 w 6079807"/>
                <a:gd name="connsiteY4" fmla="*/ 831084 h 831100"/>
                <a:gd name="connsiteX5" fmla="*/ 0 w 6079807"/>
                <a:gd name="connsiteY5" fmla="*/ 90039 h 83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79807" h="831100">
                  <a:moveTo>
                    <a:pt x="0" y="90039"/>
                  </a:moveTo>
                  <a:cubicBezTo>
                    <a:pt x="0" y="90039"/>
                    <a:pt x="817245" y="-20451"/>
                    <a:pt x="2536508" y="3362"/>
                  </a:cubicBezTo>
                  <a:cubicBezTo>
                    <a:pt x="4255770" y="27174"/>
                    <a:pt x="5345430" y="-20451"/>
                    <a:pt x="5514975" y="51939"/>
                  </a:cubicBezTo>
                  <a:cubicBezTo>
                    <a:pt x="5684520" y="124329"/>
                    <a:pt x="6078855" y="725357"/>
                    <a:pt x="6078855" y="725357"/>
                  </a:cubicBezTo>
                  <a:lnTo>
                    <a:pt x="6079808" y="831084"/>
                  </a:lnTo>
                  <a:cubicBezTo>
                    <a:pt x="6079808" y="832037"/>
                    <a:pt x="241935" y="792984"/>
                    <a:pt x="0" y="90039"/>
                  </a:cubicBezTo>
                  <a:close/>
                </a:path>
              </a:pathLst>
            </a:custGeom>
            <a:solidFill>
              <a:srgbClr val="B5D6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1F74EAB8-435A-40FF-A69E-F37DBD7FDC21}"/>
                </a:ext>
              </a:extLst>
            </p:cNvPr>
            <p:cNvSpPr/>
            <p:nvPr/>
          </p:nvSpPr>
          <p:spPr>
            <a:xfrm>
              <a:off x="2999422" y="3995713"/>
              <a:ext cx="331469" cy="123848"/>
            </a:xfrm>
            <a:custGeom>
              <a:avLst/>
              <a:gdLst>
                <a:gd name="connsiteX0" fmla="*/ 331470 w 331469"/>
                <a:gd name="connsiteY0" fmla="*/ 61936 h 123848"/>
                <a:gd name="connsiteX1" fmla="*/ 165735 w 331469"/>
                <a:gd name="connsiteY1" fmla="*/ 123848 h 123848"/>
                <a:gd name="connsiteX2" fmla="*/ 0 w 331469"/>
                <a:gd name="connsiteY2" fmla="*/ 61936 h 123848"/>
                <a:gd name="connsiteX3" fmla="*/ 165735 w 331469"/>
                <a:gd name="connsiteY3" fmla="*/ 23 h 123848"/>
                <a:gd name="connsiteX4" fmla="*/ 331470 w 331469"/>
                <a:gd name="connsiteY4" fmla="*/ 61936 h 123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469" h="123848">
                  <a:moveTo>
                    <a:pt x="331470" y="61936"/>
                  </a:moveTo>
                  <a:cubicBezTo>
                    <a:pt x="331470" y="96226"/>
                    <a:pt x="257175" y="123848"/>
                    <a:pt x="165735" y="123848"/>
                  </a:cubicBezTo>
                  <a:cubicBezTo>
                    <a:pt x="74295" y="123848"/>
                    <a:pt x="0" y="96226"/>
                    <a:pt x="0" y="61936"/>
                  </a:cubicBezTo>
                  <a:cubicBezTo>
                    <a:pt x="0" y="27646"/>
                    <a:pt x="74295" y="23"/>
                    <a:pt x="165735" y="23"/>
                  </a:cubicBezTo>
                  <a:cubicBezTo>
                    <a:pt x="257175" y="-929"/>
                    <a:pt x="331470" y="27646"/>
                    <a:pt x="331470" y="61936"/>
                  </a:cubicBezTo>
                  <a:close/>
                </a:path>
              </a:pathLst>
            </a:custGeom>
            <a:solidFill>
              <a:srgbClr val="2544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B5036EE-F14D-4130-9C11-A78850D896B5}"/>
                </a:ext>
              </a:extLst>
            </p:cNvPr>
            <p:cNvSpPr/>
            <p:nvPr/>
          </p:nvSpPr>
          <p:spPr>
            <a:xfrm>
              <a:off x="3633787" y="3995713"/>
              <a:ext cx="331470" cy="123848"/>
            </a:xfrm>
            <a:custGeom>
              <a:avLst/>
              <a:gdLst>
                <a:gd name="connsiteX0" fmla="*/ 331470 w 331470"/>
                <a:gd name="connsiteY0" fmla="*/ 61936 h 123848"/>
                <a:gd name="connsiteX1" fmla="*/ 165735 w 331470"/>
                <a:gd name="connsiteY1" fmla="*/ 123848 h 123848"/>
                <a:gd name="connsiteX2" fmla="*/ 0 w 331470"/>
                <a:gd name="connsiteY2" fmla="*/ 61936 h 123848"/>
                <a:gd name="connsiteX3" fmla="*/ 165735 w 331470"/>
                <a:gd name="connsiteY3" fmla="*/ 23 h 123848"/>
                <a:gd name="connsiteX4" fmla="*/ 331470 w 331470"/>
                <a:gd name="connsiteY4" fmla="*/ 61936 h 123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470" h="123848">
                  <a:moveTo>
                    <a:pt x="331470" y="61936"/>
                  </a:moveTo>
                  <a:cubicBezTo>
                    <a:pt x="331470" y="96226"/>
                    <a:pt x="257175" y="123848"/>
                    <a:pt x="165735" y="123848"/>
                  </a:cubicBezTo>
                  <a:cubicBezTo>
                    <a:pt x="74295" y="123848"/>
                    <a:pt x="0" y="96226"/>
                    <a:pt x="0" y="61936"/>
                  </a:cubicBezTo>
                  <a:cubicBezTo>
                    <a:pt x="0" y="27646"/>
                    <a:pt x="74295" y="23"/>
                    <a:pt x="165735" y="23"/>
                  </a:cubicBezTo>
                  <a:cubicBezTo>
                    <a:pt x="257175" y="-929"/>
                    <a:pt x="331470" y="27646"/>
                    <a:pt x="331470" y="61936"/>
                  </a:cubicBezTo>
                  <a:close/>
                </a:path>
              </a:pathLst>
            </a:custGeom>
            <a:solidFill>
              <a:srgbClr val="2544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C075E03-5C59-4F58-AF84-A8A8CD3A350B}"/>
                </a:ext>
              </a:extLst>
            </p:cNvPr>
            <p:cNvSpPr/>
            <p:nvPr/>
          </p:nvSpPr>
          <p:spPr>
            <a:xfrm>
              <a:off x="4269104" y="3995737"/>
              <a:ext cx="331470" cy="123825"/>
            </a:xfrm>
            <a:custGeom>
              <a:avLst/>
              <a:gdLst>
                <a:gd name="connsiteX0" fmla="*/ 331470 w 331470"/>
                <a:gd name="connsiteY0" fmla="*/ 61913 h 123825"/>
                <a:gd name="connsiteX1" fmla="*/ 165735 w 331470"/>
                <a:gd name="connsiteY1" fmla="*/ 123825 h 123825"/>
                <a:gd name="connsiteX2" fmla="*/ 0 w 331470"/>
                <a:gd name="connsiteY2" fmla="*/ 61913 h 123825"/>
                <a:gd name="connsiteX3" fmla="*/ 165735 w 331470"/>
                <a:gd name="connsiteY3" fmla="*/ 0 h 123825"/>
                <a:gd name="connsiteX4" fmla="*/ 331470 w 331470"/>
                <a:gd name="connsiteY4" fmla="*/ 61913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470" h="123825">
                  <a:moveTo>
                    <a:pt x="331470" y="61913"/>
                  </a:moveTo>
                  <a:cubicBezTo>
                    <a:pt x="331470" y="96203"/>
                    <a:pt x="257175" y="123825"/>
                    <a:pt x="165735" y="123825"/>
                  </a:cubicBezTo>
                  <a:cubicBezTo>
                    <a:pt x="74295" y="123825"/>
                    <a:pt x="0" y="96203"/>
                    <a:pt x="0" y="61913"/>
                  </a:cubicBezTo>
                  <a:cubicBezTo>
                    <a:pt x="0" y="27622"/>
                    <a:pt x="74295" y="0"/>
                    <a:pt x="165735" y="0"/>
                  </a:cubicBezTo>
                  <a:cubicBezTo>
                    <a:pt x="257175" y="0"/>
                    <a:pt x="331470" y="27622"/>
                    <a:pt x="331470" y="61913"/>
                  </a:cubicBezTo>
                  <a:close/>
                </a:path>
              </a:pathLst>
            </a:custGeom>
            <a:solidFill>
              <a:srgbClr val="25446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B2CEF50-7449-46F1-B1E6-5C2597F48182}"/>
                </a:ext>
              </a:extLst>
            </p:cNvPr>
            <p:cNvSpPr/>
            <p:nvPr/>
          </p:nvSpPr>
          <p:spPr>
            <a:xfrm>
              <a:off x="3085147" y="4508182"/>
              <a:ext cx="6198870" cy="179070"/>
            </a:xfrm>
            <a:custGeom>
              <a:avLst/>
              <a:gdLst>
                <a:gd name="connsiteX0" fmla="*/ 0 w 6198870"/>
                <a:gd name="connsiteY0" fmla="*/ 106680 h 179070"/>
                <a:gd name="connsiteX1" fmla="*/ 5441633 w 6198870"/>
                <a:gd name="connsiteY1" fmla="*/ 105727 h 179070"/>
                <a:gd name="connsiteX2" fmla="*/ 5441633 w 6198870"/>
                <a:gd name="connsiteY2" fmla="*/ 0 h 179070"/>
                <a:gd name="connsiteX3" fmla="*/ 6198870 w 6198870"/>
                <a:gd name="connsiteY3" fmla="*/ 0 h 179070"/>
                <a:gd name="connsiteX4" fmla="*/ 6198870 w 6198870"/>
                <a:gd name="connsiteY4" fmla="*/ 179070 h 179070"/>
                <a:gd name="connsiteX5" fmla="*/ 64770 w 6198870"/>
                <a:gd name="connsiteY5" fmla="*/ 179070 h 179070"/>
                <a:gd name="connsiteX6" fmla="*/ 0 w 6198870"/>
                <a:gd name="connsiteY6" fmla="*/ 106680 h 179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98870" h="179070">
                  <a:moveTo>
                    <a:pt x="0" y="106680"/>
                  </a:moveTo>
                  <a:cubicBezTo>
                    <a:pt x="32385" y="115252"/>
                    <a:pt x="5441633" y="105727"/>
                    <a:pt x="5441633" y="105727"/>
                  </a:cubicBezTo>
                  <a:lnTo>
                    <a:pt x="5441633" y="0"/>
                  </a:lnTo>
                  <a:lnTo>
                    <a:pt x="6198870" y="0"/>
                  </a:lnTo>
                  <a:lnTo>
                    <a:pt x="6198870" y="179070"/>
                  </a:lnTo>
                  <a:lnTo>
                    <a:pt x="64770" y="179070"/>
                  </a:lnTo>
                  <a:lnTo>
                    <a:pt x="0" y="106680"/>
                  </a:lnTo>
                  <a:close/>
                </a:path>
              </a:pathLst>
            </a:custGeom>
            <a:solidFill>
              <a:srgbClr val="38495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3" name="Graphic 56">
              <a:extLst>
                <a:ext uri="{FF2B5EF4-FFF2-40B4-BE49-F238E27FC236}">
                  <a16:creationId xmlns:a16="http://schemas.microsoft.com/office/drawing/2014/main" id="{24FFAA32-3507-411A-82DA-39E1626104FF}"/>
                </a:ext>
              </a:extLst>
            </p:cNvPr>
            <p:cNvGrpSpPr/>
            <p:nvPr/>
          </p:nvGrpSpPr>
          <p:grpSpPr>
            <a:xfrm>
              <a:off x="5073015" y="3986212"/>
              <a:ext cx="602002" cy="441007"/>
              <a:chOff x="5073015" y="3986212"/>
              <a:chExt cx="602002" cy="441007"/>
            </a:xfrm>
            <a:solidFill>
              <a:srgbClr val="7B4752"/>
            </a:solidFill>
          </p:grpSpPr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FA5F507C-47D3-450B-A5B3-66AD1ED908AF}"/>
                  </a:ext>
                </a:extLst>
              </p:cNvPr>
              <p:cNvSpPr/>
              <p:nvPr/>
            </p:nvSpPr>
            <p:spPr>
              <a:xfrm>
                <a:off x="5382577" y="3987164"/>
                <a:ext cx="146684" cy="440055"/>
              </a:xfrm>
              <a:custGeom>
                <a:avLst/>
                <a:gdLst>
                  <a:gd name="connsiteX0" fmla="*/ 0 w 146684"/>
                  <a:gd name="connsiteY0" fmla="*/ 0 h 440055"/>
                  <a:gd name="connsiteX1" fmla="*/ 146685 w 146684"/>
                  <a:gd name="connsiteY1" fmla="*/ 0 h 440055"/>
                  <a:gd name="connsiteX2" fmla="*/ 146685 w 146684"/>
                  <a:gd name="connsiteY2" fmla="*/ 440055 h 440055"/>
                  <a:gd name="connsiteX3" fmla="*/ 0 w 146684"/>
                  <a:gd name="connsiteY3" fmla="*/ 440055 h 440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684" h="440055">
                    <a:moveTo>
                      <a:pt x="0" y="0"/>
                    </a:moveTo>
                    <a:lnTo>
                      <a:pt x="146685" y="0"/>
                    </a:lnTo>
                    <a:lnTo>
                      <a:pt x="146685" y="440055"/>
                    </a:lnTo>
                    <a:lnTo>
                      <a:pt x="0" y="440055"/>
                    </a:lnTo>
                    <a:close/>
                  </a:path>
                </a:pathLst>
              </a:custGeom>
              <a:solidFill>
                <a:srgbClr val="7B475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BB973295-051E-46E2-8E77-68A9BB72C75D}"/>
                  </a:ext>
                </a:extLst>
              </p:cNvPr>
              <p:cNvSpPr/>
              <p:nvPr/>
            </p:nvSpPr>
            <p:spPr>
              <a:xfrm>
                <a:off x="5073015" y="3986212"/>
                <a:ext cx="129540" cy="440054"/>
              </a:xfrm>
              <a:custGeom>
                <a:avLst/>
                <a:gdLst>
                  <a:gd name="connsiteX0" fmla="*/ 64770 w 129540"/>
                  <a:gd name="connsiteY0" fmla="*/ 953 h 440054"/>
                  <a:gd name="connsiteX1" fmla="*/ 0 w 129540"/>
                  <a:gd name="connsiteY1" fmla="*/ 65722 h 440054"/>
                  <a:gd name="connsiteX2" fmla="*/ 0 w 129540"/>
                  <a:gd name="connsiteY2" fmla="*/ 375285 h 440054"/>
                  <a:gd name="connsiteX3" fmla="*/ 64770 w 129540"/>
                  <a:gd name="connsiteY3" fmla="*/ 440055 h 440054"/>
                  <a:gd name="connsiteX4" fmla="*/ 129540 w 129540"/>
                  <a:gd name="connsiteY4" fmla="*/ 440055 h 440054"/>
                  <a:gd name="connsiteX5" fmla="*/ 129540 w 129540"/>
                  <a:gd name="connsiteY5" fmla="*/ 0 h 440054"/>
                  <a:gd name="connsiteX6" fmla="*/ 64770 w 129540"/>
                  <a:gd name="connsiteY6" fmla="*/ 0 h 440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9540" h="440054">
                    <a:moveTo>
                      <a:pt x="64770" y="953"/>
                    </a:moveTo>
                    <a:cubicBezTo>
                      <a:pt x="28575" y="953"/>
                      <a:pt x="0" y="30480"/>
                      <a:pt x="0" y="65722"/>
                    </a:cubicBezTo>
                    <a:lnTo>
                      <a:pt x="0" y="375285"/>
                    </a:lnTo>
                    <a:cubicBezTo>
                      <a:pt x="0" y="411480"/>
                      <a:pt x="29528" y="440055"/>
                      <a:pt x="64770" y="440055"/>
                    </a:cubicBezTo>
                    <a:lnTo>
                      <a:pt x="129540" y="440055"/>
                    </a:lnTo>
                    <a:lnTo>
                      <a:pt x="129540" y="0"/>
                    </a:lnTo>
                    <a:lnTo>
                      <a:pt x="64770" y="0"/>
                    </a:lnTo>
                    <a:close/>
                  </a:path>
                </a:pathLst>
              </a:custGeom>
              <a:solidFill>
                <a:srgbClr val="7B475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C702CF6A-CE8A-484D-B2C0-F6D830D60311}"/>
                  </a:ext>
                </a:extLst>
              </p:cNvPr>
              <p:cNvSpPr/>
              <p:nvPr/>
            </p:nvSpPr>
            <p:spPr>
              <a:xfrm>
                <a:off x="5219700" y="3987164"/>
                <a:ext cx="146684" cy="440055"/>
              </a:xfrm>
              <a:custGeom>
                <a:avLst/>
                <a:gdLst>
                  <a:gd name="connsiteX0" fmla="*/ 0 w 146684"/>
                  <a:gd name="connsiteY0" fmla="*/ 0 h 440055"/>
                  <a:gd name="connsiteX1" fmla="*/ 146685 w 146684"/>
                  <a:gd name="connsiteY1" fmla="*/ 0 h 440055"/>
                  <a:gd name="connsiteX2" fmla="*/ 146685 w 146684"/>
                  <a:gd name="connsiteY2" fmla="*/ 440055 h 440055"/>
                  <a:gd name="connsiteX3" fmla="*/ 0 w 146684"/>
                  <a:gd name="connsiteY3" fmla="*/ 440055 h 440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684" h="440055">
                    <a:moveTo>
                      <a:pt x="0" y="0"/>
                    </a:moveTo>
                    <a:lnTo>
                      <a:pt x="146685" y="0"/>
                    </a:lnTo>
                    <a:lnTo>
                      <a:pt x="146685" y="440055"/>
                    </a:lnTo>
                    <a:lnTo>
                      <a:pt x="0" y="440055"/>
                    </a:lnTo>
                    <a:close/>
                  </a:path>
                </a:pathLst>
              </a:custGeom>
              <a:solidFill>
                <a:srgbClr val="7B475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4DDEB38F-25D8-4FC1-A25F-B5A672393E9F}"/>
                  </a:ext>
                </a:extLst>
              </p:cNvPr>
              <p:cNvSpPr/>
              <p:nvPr/>
            </p:nvSpPr>
            <p:spPr>
              <a:xfrm>
                <a:off x="5545455" y="3987164"/>
                <a:ext cx="129562" cy="440054"/>
              </a:xfrm>
              <a:custGeom>
                <a:avLst/>
                <a:gdLst>
                  <a:gd name="connsiteX0" fmla="*/ 64770 w 129562"/>
                  <a:gd name="connsiteY0" fmla="*/ 0 h 440054"/>
                  <a:gd name="connsiteX1" fmla="*/ 0 w 129562"/>
                  <a:gd name="connsiteY1" fmla="*/ 0 h 440054"/>
                  <a:gd name="connsiteX2" fmla="*/ 0 w 129562"/>
                  <a:gd name="connsiteY2" fmla="*/ 440055 h 440054"/>
                  <a:gd name="connsiteX3" fmla="*/ 64770 w 129562"/>
                  <a:gd name="connsiteY3" fmla="*/ 440055 h 440054"/>
                  <a:gd name="connsiteX4" fmla="*/ 129540 w 129562"/>
                  <a:gd name="connsiteY4" fmla="*/ 375285 h 440054"/>
                  <a:gd name="connsiteX5" fmla="*/ 129540 w 129562"/>
                  <a:gd name="connsiteY5" fmla="*/ 65722 h 440054"/>
                  <a:gd name="connsiteX6" fmla="*/ 64770 w 129562"/>
                  <a:gd name="connsiteY6" fmla="*/ 0 h 440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9562" h="440054">
                    <a:moveTo>
                      <a:pt x="64770" y="0"/>
                    </a:moveTo>
                    <a:lnTo>
                      <a:pt x="0" y="0"/>
                    </a:lnTo>
                    <a:lnTo>
                      <a:pt x="0" y="440055"/>
                    </a:lnTo>
                    <a:lnTo>
                      <a:pt x="64770" y="440055"/>
                    </a:lnTo>
                    <a:cubicBezTo>
                      <a:pt x="100965" y="440055"/>
                      <a:pt x="129540" y="410527"/>
                      <a:pt x="129540" y="375285"/>
                    </a:cubicBezTo>
                    <a:lnTo>
                      <a:pt x="129540" y="65722"/>
                    </a:lnTo>
                    <a:cubicBezTo>
                      <a:pt x="130492" y="28575"/>
                      <a:pt x="100965" y="0"/>
                      <a:pt x="64770" y="0"/>
                    </a:cubicBezTo>
                    <a:close/>
                  </a:path>
                </a:pathLst>
              </a:custGeom>
              <a:solidFill>
                <a:srgbClr val="7B475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98632AD-CAC3-475C-80F7-E11C1B5013E4}"/>
                </a:ext>
              </a:extLst>
            </p:cNvPr>
            <p:cNvSpPr/>
            <p:nvPr/>
          </p:nvSpPr>
          <p:spPr>
            <a:xfrm>
              <a:off x="6338866" y="3927683"/>
              <a:ext cx="1810889" cy="461397"/>
            </a:xfrm>
            <a:custGeom>
              <a:avLst/>
              <a:gdLst>
                <a:gd name="connsiteX0" fmla="*/ 25739 w 1810889"/>
                <a:gd name="connsiteY0" fmla="*/ 124251 h 461397"/>
                <a:gd name="connsiteX1" fmla="*/ 57171 w 1810889"/>
                <a:gd name="connsiteY1" fmla="*/ 28049 h 461397"/>
                <a:gd name="connsiteX2" fmla="*/ 1454489 w 1810889"/>
                <a:gd name="connsiteY2" fmla="*/ 77579 h 461397"/>
                <a:gd name="connsiteX3" fmla="*/ 1793579 w 1810889"/>
                <a:gd name="connsiteY3" fmla="*/ 440482 h 461397"/>
                <a:gd name="connsiteX4" fmla="*/ 25739 w 1810889"/>
                <a:gd name="connsiteY4" fmla="*/ 124251 h 461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0889" h="461397">
                  <a:moveTo>
                    <a:pt x="25739" y="124251"/>
                  </a:moveTo>
                  <a:cubicBezTo>
                    <a:pt x="-14266" y="92819"/>
                    <a:pt x="-10456" y="41384"/>
                    <a:pt x="57171" y="28049"/>
                  </a:cubicBezTo>
                  <a:cubicBezTo>
                    <a:pt x="361019" y="-33863"/>
                    <a:pt x="1274466" y="17571"/>
                    <a:pt x="1454489" y="77579"/>
                  </a:cubicBezTo>
                  <a:cubicBezTo>
                    <a:pt x="1672611" y="149969"/>
                    <a:pt x="1871684" y="401429"/>
                    <a:pt x="1793579" y="440482"/>
                  </a:cubicBezTo>
                  <a:cubicBezTo>
                    <a:pt x="1647847" y="513824"/>
                    <a:pt x="365781" y="390951"/>
                    <a:pt x="25739" y="124251"/>
                  </a:cubicBezTo>
                  <a:close/>
                </a:path>
              </a:pathLst>
            </a:custGeom>
            <a:solidFill>
              <a:srgbClr val="AAB1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55079A3-C6D3-4D8F-8F29-4F9521C198C0}"/>
                </a:ext>
              </a:extLst>
            </p:cNvPr>
            <p:cNvSpPr/>
            <p:nvPr/>
          </p:nvSpPr>
          <p:spPr>
            <a:xfrm>
              <a:off x="6703694" y="3238186"/>
              <a:ext cx="484822" cy="432748"/>
            </a:xfrm>
            <a:custGeom>
              <a:avLst/>
              <a:gdLst>
                <a:gd name="connsiteX0" fmla="*/ 484823 w 484822"/>
                <a:gd name="connsiteY0" fmla="*/ 121281 h 432748"/>
                <a:gd name="connsiteX1" fmla="*/ 404813 w 484822"/>
                <a:gd name="connsiteY1" fmla="*/ 33651 h 432748"/>
                <a:gd name="connsiteX2" fmla="*/ 75248 w 484822"/>
                <a:gd name="connsiteY2" fmla="*/ 313 h 432748"/>
                <a:gd name="connsiteX3" fmla="*/ 0 w 484822"/>
                <a:gd name="connsiteY3" fmla="*/ 68893 h 432748"/>
                <a:gd name="connsiteX4" fmla="*/ 0 w 484822"/>
                <a:gd name="connsiteY4" fmla="*/ 122233 h 432748"/>
                <a:gd name="connsiteX5" fmla="*/ 259080 w 484822"/>
                <a:gd name="connsiteY5" fmla="*/ 309876 h 432748"/>
                <a:gd name="connsiteX6" fmla="*/ 307658 w 484822"/>
                <a:gd name="connsiteY6" fmla="*/ 424176 h 432748"/>
                <a:gd name="connsiteX7" fmla="*/ 483870 w 484822"/>
                <a:gd name="connsiteY7" fmla="*/ 432748 h 432748"/>
                <a:gd name="connsiteX8" fmla="*/ 483870 w 484822"/>
                <a:gd name="connsiteY8" fmla="*/ 121281 h 432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4822" h="432748">
                  <a:moveTo>
                    <a:pt x="484823" y="121281"/>
                  </a:moveTo>
                  <a:cubicBezTo>
                    <a:pt x="484823" y="75561"/>
                    <a:pt x="450533" y="37461"/>
                    <a:pt x="404813" y="33651"/>
                  </a:cubicBezTo>
                  <a:lnTo>
                    <a:pt x="75248" y="313"/>
                  </a:lnTo>
                  <a:cubicBezTo>
                    <a:pt x="35243" y="-3497"/>
                    <a:pt x="0" y="27936"/>
                    <a:pt x="0" y="68893"/>
                  </a:cubicBezTo>
                  <a:lnTo>
                    <a:pt x="0" y="122233"/>
                  </a:lnTo>
                  <a:cubicBezTo>
                    <a:pt x="91440" y="164143"/>
                    <a:pt x="223838" y="228913"/>
                    <a:pt x="259080" y="309876"/>
                  </a:cubicBezTo>
                  <a:cubicBezTo>
                    <a:pt x="307658" y="424176"/>
                    <a:pt x="275273" y="424176"/>
                    <a:pt x="307658" y="424176"/>
                  </a:cubicBezTo>
                  <a:cubicBezTo>
                    <a:pt x="318135" y="424176"/>
                    <a:pt x="391478" y="427986"/>
                    <a:pt x="483870" y="432748"/>
                  </a:cubicBezTo>
                  <a:lnTo>
                    <a:pt x="483870" y="121281"/>
                  </a:lnTo>
                  <a:close/>
                </a:path>
              </a:pathLst>
            </a:custGeom>
            <a:solidFill>
              <a:srgbClr val="7B475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0" name="Graphic 56">
              <a:extLst>
                <a:ext uri="{FF2B5EF4-FFF2-40B4-BE49-F238E27FC236}">
                  <a16:creationId xmlns:a16="http://schemas.microsoft.com/office/drawing/2014/main" id="{24FFAA32-3507-411A-82DA-39E1626104FF}"/>
                </a:ext>
              </a:extLst>
            </p:cNvPr>
            <p:cNvGrpSpPr/>
            <p:nvPr/>
          </p:nvGrpSpPr>
          <p:grpSpPr>
            <a:xfrm>
              <a:off x="3720465" y="3106578"/>
              <a:ext cx="2492692" cy="375761"/>
              <a:chOff x="3720465" y="3106578"/>
              <a:chExt cx="2492692" cy="375761"/>
            </a:xfrm>
            <a:solidFill>
              <a:srgbClr val="33658E"/>
            </a:solidFill>
          </p:grpSpPr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44DDEF2E-4858-4C7C-B58D-9454BA08C0D0}"/>
                  </a:ext>
                </a:extLst>
              </p:cNvPr>
              <p:cNvSpPr/>
              <p:nvPr/>
            </p:nvSpPr>
            <p:spPr>
              <a:xfrm>
                <a:off x="4965382" y="3106578"/>
                <a:ext cx="320992" cy="286226"/>
              </a:xfrm>
              <a:custGeom>
                <a:avLst/>
                <a:gdLst>
                  <a:gd name="connsiteX0" fmla="*/ 0 w 320992"/>
                  <a:gd name="connsiteY0" fmla="*/ 286226 h 286226"/>
                  <a:gd name="connsiteX1" fmla="*/ 320993 w 320992"/>
                  <a:gd name="connsiteY1" fmla="*/ 263366 h 286226"/>
                  <a:gd name="connsiteX2" fmla="*/ 245745 w 320992"/>
                  <a:gd name="connsiteY2" fmla="*/ 1429 h 286226"/>
                  <a:gd name="connsiteX3" fmla="*/ 13335 w 320992"/>
                  <a:gd name="connsiteY3" fmla="*/ 1429 h 286226"/>
                  <a:gd name="connsiteX4" fmla="*/ 0 w 320992"/>
                  <a:gd name="connsiteY4" fmla="*/ 286226 h 286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0992" h="286226">
                    <a:moveTo>
                      <a:pt x="0" y="286226"/>
                    </a:moveTo>
                    <a:lnTo>
                      <a:pt x="320993" y="263366"/>
                    </a:lnTo>
                    <a:lnTo>
                      <a:pt x="245745" y="1429"/>
                    </a:lnTo>
                    <a:cubicBezTo>
                      <a:pt x="172403" y="-476"/>
                      <a:pt x="94298" y="-476"/>
                      <a:pt x="13335" y="1429"/>
                    </a:cubicBezTo>
                    <a:lnTo>
                      <a:pt x="0" y="286226"/>
                    </a:lnTo>
                    <a:close/>
                  </a:path>
                </a:pathLst>
              </a:custGeom>
              <a:solidFill>
                <a:srgbClr val="33658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DD17F498-37A0-4B34-BB09-CB79926ECEC3}"/>
                  </a:ext>
                </a:extLst>
              </p:cNvPr>
              <p:cNvSpPr/>
              <p:nvPr/>
            </p:nvSpPr>
            <p:spPr>
              <a:xfrm>
                <a:off x="5427344" y="3121341"/>
                <a:ext cx="785812" cy="227647"/>
              </a:xfrm>
              <a:custGeom>
                <a:avLst/>
                <a:gdLst>
                  <a:gd name="connsiteX0" fmla="*/ 137160 w 785812"/>
                  <a:gd name="connsiteY0" fmla="*/ 227648 h 227647"/>
                  <a:gd name="connsiteX1" fmla="*/ 785813 w 785812"/>
                  <a:gd name="connsiteY1" fmla="*/ 180975 h 227647"/>
                  <a:gd name="connsiteX2" fmla="*/ 20003 w 785812"/>
                  <a:gd name="connsiteY2" fmla="*/ 1905 h 227647"/>
                  <a:gd name="connsiteX3" fmla="*/ 0 w 785812"/>
                  <a:gd name="connsiteY3" fmla="*/ 0 h 227647"/>
                  <a:gd name="connsiteX4" fmla="*/ 137160 w 785812"/>
                  <a:gd name="connsiteY4" fmla="*/ 227648 h 227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5812" h="227647">
                    <a:moveTo>
                      <a:pt x="137160" y="227648"/>
                    </a:moveTo>
                    <a:lnTo>
                      <a:pt x="785813" y="180975"/>
                    </a:lnTo>
                    <a:cubicBezTo>
                      <a:pt x="785813" y="180975"/>
                      <a:pt x="395288" y="50483"/>
                      <a:pt x="20003" y="1905"/>
                    </a:cubicBezTo>
                    <a:cubicBezTo>
                      <a:pt x="13335" y="953"/>
                      <a:pt x="6668" y="0"/>
                      <a:pt x="0" y="0"/>
                    </a:cubicBezTo>
                    <a:lnTo>
                      <a:pt x="137160" y="227648"/>
                    </a:lnTo>
                    <a:close/>
                  </a:path>
                </a:pathLst>
              </a:custGeom>
              <a:solidFill>
                <a:srgbClr val="33658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B6FC6435-4E92-4B8C-8656-58507923D0E0}"/>
                  </a:ext>
                </a:extLst>
              </p:cNvPr>
              <p:cNvSpPr/>
              <p:nvPr/>
            </p:nvSpPr>
            <p:spPr>
              <a:xfrm>
                <a:off x="3720465" y="3151822"/>
                <a:ext cx="620077" cy="330517"/>
              </a:xfrm>
              <a:custGeom>
                <a:avLst/>
                <a:gdLst>
                  <a:gd name="connsiteX0" fmla="*/ 620077 w 620077"/>
                  <a:gd name="connsiteY0" fmla="*/ 0 h 330517"/>
                  <a:gd name="connsiteX1" fmla="*/ 374332 w 620077"/>
                  <a:gd name="connsiteY1" fmla="*/ 53340 h 330517"/>
                  <a:gd name="connsiteX2" fmla="*/ 0 w 620077"/>
                  <a:gd name="connsiteY2" fmla="*/ 330518 h 330517"/>
                  <a:gd name="connsiteX3" fmla="*/ 318135 w 620077"/>
                  <a:gd name="connsiteY3" fmla="*/ 307657 h 330517"/>
                  <a:gd name="connsiteX4" fmla="*/ 620077 w 620077"/>
                  <a:gd name="connsiteY4" fmla="*/ 0 h 330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077" h="330517">
                    <a:moveTo>
                      <a:pt x="620077" y="0"/>
                    </a:moveTo>
                    <a:cubicBezTo>
                      <a:pt x="494347" y="16192"/>
                      <a:pt x="402907" y="34290"/>
                      <a:pt x="374332" y="53340"/>
                    </a:cubicBezTo>
                    <a:cubicBezTo>
                      <a:pt x="276225" y="118110"/>
                      <a:pt x="0" y="330518"/>
                      <a:pt x="0" y="330518"/>
                    </a:cubicBezTo>
                    <a:lnTo>
                      <a:pt x="318135" y="307657"/>
                    </a:lnTo>
                    <a:lnTo>
                      <a:pt x="620077" y="0"/>
                    </a:lnTo>
                    <a:close/>
                  </a:path>
                </a:pathLst>
              </a:custGeom>
              <a:solidFill>
                <a:srgbClr val="33658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9D56AED9-618B-4B92-829C-1418E79ED453}"/>
                  </a:ext>
                </a:extLst>
              </p:cNvPr>
              <p:cNvSpPr/>
              <p:nvPr/>
            </p:nvSpPr>
            <p:spPr>
              <a:xfrm>
                <a:off x="4327207" y="3114674"/>
                <a:ext cx="447675" cy="323850"/>
              </a:xfrm>
              <a:custGeom>
                <a:avLst/>
                <a:gdLst>
                  <a:gd name="connsiteX0" fmla="*/ 0 w 447675"/>
                  <a:gd name="connsiteY0" fmla="*/ 323850 h 323850"/>
                  <a:gd name="connsiteX1" fmla="*/ 300038 w 447675"/>
                  <a:gd name="connsiteY1" fmla="*/ 301942 h 323850"/>
                  <a:gd name="connsiteX2" fmla="*/ 447675 w 447675"/>
                  <a:gd name="connsiteY2" fmla="*/ 0 h 323850"/>
                  <a:gd name="connsiteX3" fmla="*/ 205740 w 447675"/>
                  <a:gd name="connsiteY3" fmla="*/ 16192 h 323850"/>
                  <a:gd name="connsiteX4" fmla="*/ 0 w 447675"/>
                  <a:gd name="connsiteY4" fmla="*/ 323850 h 32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7675" h="323850">
                    <a:moveTo>
                      <a:pt x="0" y="323850"/>
                    </a:moveTo>
                    <a:lnTo>
                      <a:pt x="300038" y="301942"/>
                    </a:lnTo>
                    <a:lnTo>
                      <a:pt x="447675" y="0"/>
                    </a:lnTo>
                    <a:cubicBezTo>
                      <a:pt x="364808" y="3810"/>
                      <a:pt x="282892" y="9525"/>
                      <a:pt x="205740" y="16192"/>
                    </a:cubicBezTo>
                    <a:lnTo>
                      <a:pt x="0" y="323850"/>
                    </a:lnTo>
                    <a:close/>
                  </a:path>
                </a:pathLst>
              </a:custGeom>
              <a:solidFill>
                <a:srgbClr val="33658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0802B34E-2B6C-4C67-85ED-79603177FD91}"/>
                </a:ext>
              </a:extLst>
            </p:cNvPr>
            <p:cNvSpPr/>
            <p:nvPr/>
          </p:nvSpPr>
          <p:spPr>
            <a:xfrm>
              <a:off x="2624851" y="3473160"/>
              <a:ext cx="129539" cy="271722"/>
            </a:xfrm>
            <a:custGeom>
              <a:avLst/>
              <a:gdLst>
                <a:gd name="connsiteX0" fmla="*/ 128826 w 129539"/>
                <a:gd name="connsiteY0" fmla="*/ 260639 h 271722"/>
                <a:gd name="connsiteX1" fmla="*/ 18336 w 129539"/>
                <a:gd name="connsiteY1" fmla="*/ 5369 h 271722"/>
                <a:gd name="connsiteX2" fmla="*/ 5953 w 129539"/>
                <a:gd name="connsiteY2" fmla="*/ 606 h 271722"/>
                <a:gd name="connsiteX3" fmla="*/ 5953 w 129539"/>
                <a:gd name="connsiteY3" fmla="*/ 606 h 271722"/>
                <a:gd name="connsiteX4" fmla="*/ 238 w 129539"/>
                <a:gd name="connsiteY4" fmla="*/ 11084 h 271722"/>
                <a:gd name="connsiteX5" fmla="*/ 110728 w 129539"/>
                <a:gd name="connsiteY5" fmla="*/ 266354 h 271722"/>
                <a:gd name="connsiteX6" fmla="*/ 123111 w 129539"/>
                <a:gd name="connsiteY6" fmla="*/ 271116 h 271722"/>
                <a:gd name="connsiteX7" fmla="*/ 123111 w 129539"/>
                <a:gd name="connsiteY7" fmla="*/ 271116 h 271722"/>
                <a:gd name="connsiteX8" fmla="*/ 128826 w 129539"/>
                <a:gd name="connsiteY8" fmla="*/ 260639 h 27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9539" h="271722">
                  <a:moveTo>
                    <a:pt x="128826" y="260639"/>
                  </a:moveTo>
                  <a:lnTo>
                    <a:pt x="18336" y="5369"/>
                  </a:lnTo>
                  <a:cubicBezTo>
                    <a:pt x="16431" y="1559"/>
                    <a:pt x="10716" y="-1299"/>
                    <a:pt x="5953" y="606"/>
                  </a:cubicBezTo>
                  <a:lnTo>
                    <a:pt x="5953" y="606"/>
                  </a:lnTo>
                  <a:cubicBezTo>
                    <a:pt x="1191" y="2511"/>
                    <a:pt x="-714" y="7274"/>
                    <a:pt x="238" y="11084"/>
                  </a:cubicBezTo>
                  <a:lnTo>
                    <a:pt x="110728" y="266354"/>
                  </a:lnTo>
                  <a:cubicBezTo>
                    <a:pt x="112633" y="270164"/>
                    <a:pt x="118348" y="273021"/>
                    <a:pt x="123111" y="271116"/>
                  </a:cubicBezTo>
                  <a:lnTo>
                    <a:pt x="123111" y="271116"/>
                  </a:lnTo>
                  <a:cubicBezTo>
                    <a:pt x="128826" y="270164"/>
                    <a:pt x="130731" y="265401"/>
                    <a:pt x="128826" y="260639"/>
                  </a:cubicBezTo>
                  <a:close/>
                </a:path>
              </a:pathLst>
            </a:custGeom>
            <a:solidFill>
              <a:srgbClr val="4F6A7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08A24C9-F37C-4C25-AA36-065F6726D2F5}"/>
                </a:ext>
              </a:extLst>
            </p:cNvPr>
            <p:cNvSpPr/>
            <p:nvPr/>
          </p:nvSpPr>
          <p:spPr>
            <a:xfrm>
              <a:off x="2870238" y="3479704"/>
              <a:ext cx="126923" cy="265302"/>
            </a:xfrm>
            <a:custGeom>
              <a:avLst/>
              <a:gdLst>
                <a:gd name="connsiteX0" fmla="*/ 120612 w 126923"/>
                <a:gd name="connsiteY0" fmla="*/ 264573 h 265302"/>
                <a:gd name="connsiteX1" fmla="*/ 120612 w 126923"/>
                <a:gd name="connsiteY1" fmla="*/ 264573 h 265302"/>
                <a:gd name="connsiteX2" fmla="*/ 108229 w 126923"/>
                <a:gd name="connsiteY2" fmla="*/ 259810 h 265302"/>
                <a:gd name="connsiteX3" fmla="*/ 597 w 126923"/>
                <a:gd name="connsiteY3" fmla="*/ 11208 h 265302"/>
                <a:gd name="connsiteX4" fmla="*/ 6312 w 126923"/>
                <a:gd name="connsiteY4" fmla="*/ 730 h 265302"/>
                <a:gd name="connsiteX5" fmla="*/ 6312 w 126923"/>
                <a:gd name="connsiteY5" fmla="*/ 730 h 265302"/>
                <a:gd name="connsiteX6" fmla="*/ 18694 w 126923"/>
                <a:gd name="connsiteY6" fmla="*/ 5492 h 265302"/>
                <a:gd name="connsiteX7" fmla="*/ 126327 w 126923"/>
                <a:gd name="connsiteY7" fmla="*/ 254095 h 265302"/>
                <a:gd name="connsiteX8" fmla="*/ 120612 w 126923"/>
                <a:gd name="connsiteY8" fmla="*/ 264573 h 26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923" h="265302">
                  <a:moveTo>
                    <a:pt x="120612" y="264573"/>
                  </a:moveTo>
                  <a:lnTo>
                    <a:pt x="120612" y="264573"/>
                  </a:lnTo>
                  <a:cubicBezTo>
                    <a:pt x="115849" y="266478"/>
                    <a:pt x="110134" y="264573"/>
                    <a:pt x="108229" y="259810"/>
                  </a:cubicBezTo>
                  <a:lnTo>
                    <a:pt x="597" y="11208"/>
                  </a:lnTo>
                  <a:cubicBezTo>
                    <a:pt x="-1308" y="6445"/>
                    <a:pt x="1549" y="1683"/>
                    <a:pt x="6312" y="730"/>
                  </a:cubicBezTo>
                  <a:lnTo>
                    <a:pt x="6312" y="730"/>
                  </a:lnTo>
                  <a:cubicBezTo>
                    <a:pt x="11074" y="-1175"/>
                    <a:pt x="16789" y="730"/>
                    <a:pt x="18694" y="5492"/>
                  </a:cubicBezTo>
                  <a:lnTo>
                    <a:pt x="126327" y="254095"/>
                  </a:lnTo>
                  <a:cubicBezTo>
                    <a:pt x="128232" y="258858"/>
                    <a:pt x="125374" y="263620"/>
                    <a:pt x="120612" y="264573"/>
                  </a:cubicBezTo>
                  <a:close/>
                </a:path>
              </a:pathLst>
            </a:custGeom>
            <a:solidFill>
              <a:srgbClr val="4F6A7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D7EF2CCA-34BF-4D28-8339-A280C96999DE}"/>
                </a:ext>
              </a:extLst>
            </p:cNvPr>
            <p:cNvSpPr/>
            <p:nvPr/>
          </p:nvSpPr>
          <p:spPr>
            <a:xfrm>
              <a:off x="3112173" y="3479704"/>
              <a:ext cx="126923" cy="265302"/>
            </a:xfrm>
            <a:custGeom>
              <a:avLst/>
              <a:gdLst>
                <a:gd name="connsiteX0" fmla="*/ 120612 w 126923"/>
                <a:gd name="connsiteY0" fmla="*/ 264573 h 265302"/>
                <a:gd name="connsiteX1" fmla="*/ 120612 w 126923"/>
                <a:gd name="connsiteY1" fmla="*/ 264573 h 265302"/>
                <a:gd name="connsiteX2" fmla="*/ 108229 w 126923"/>
                <a:gd name="connsiteY2" fmla="*/ 259810 h 265302"/>
                <a:gd name="connsiteX3" fmla="*/ 597 w 126923"/>
                <a:gd name="connsiteY3" fmla="*/ 11208 h 265302"/>
                <a:gd name="connsiteX4" fmla="*/ 6312 w 126923"/>
                <a:gd name="connsiteY4" fmla="*/ 730 h 265302"/>
                <a:gd name="connsiteX5" fmla="*/ 6312 w 126923"/>
                <a:gd name="connsiteY5" fmla="*/ 730 h 265302"/>
                <a:gd name="connsiteX6" fmla="*/ 18694 w 126923"/>
                <a:gd name="connsiteY6" fmla="*/ 5492 h 265302"/>
                <a:gd name="connsiteX7" fmla="*/ 126327 w 126923"/>
                <a:gd name="connsiteY7" fmla="*/ 254095 h 265302"/>
                <a:gd name="connsiteX8" fmla="*/ 120612 w 126923"/>
                <a:gd name="connsiteY8" fmla="*/ 264573 h 26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923" h="265302">
                  <a:moveTo>
                    <a:pt x="120612" y="264573"/>
                  </a:moveTo>
                  <a:lnTo>
                    <a:pt x="120612" y="264573"/>
                  </a:lnTo>
                  <a:cubicBezTo>
                    <a:pt x="115849" y="266478"/>
                    <a:pt x="110134" y="264573"/>
                    <a:pt x="108229" y="259810"/>
                  </a:cubicBezTo>
                  <a:lnTo>
                    <a:pt x="597" y="11208"/>
                  </a:lnTo>
                  <a:cubicBezTo>
                    <a:pt x="-1308" y="6445"/>
                    <a:pt x="1549" y="1683"/>
                    <a:pt x="6312" y="730"/>
                  </a:cubicBezTo>
                  <a:lnTo>
                    <a:pt x="6312" y="730"/>
                  </a:lnTo>
                  <a:cubicBezTo>
                    <a:pt x="11074" y="-1175"/>
                    <a:pt x="16789" y="730"/>
                    <a:pt x="18694" y="5492"/>
                  </a:cubicBezTo>
                  <a:lnTo>
                    <a:pt x="126327" y="254095"/>
                  </a:lnTo>
                  <a:cubicBezTo>
                    <a:pt x="128232" y="258858"/>
                    <a:pt x="125374" y="263620"/>
                    <a:pt x="120612" y="264573"/>
                  </a:cubicBezTo>
                  <a:close/>
                </a:path>
              </a:pathLst>
            </a:custGeom>
            <a:solidFill>
              <a:srgbClr val="4F6A7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71A7625-16CD-45BD-8198-FABF9E11C4AA}"/>
                </a:ext>
              </a:extLst>
            </p:cNvPr>
            <p:cNvSpPr/>
            <p:nvPr/>
          </p:nvSpPr>
          <p:spPr>
            <a:xfrm>
              <a:off x="3355060" y="3479704"/>
              <a:ext cx="126509" cy="265302"/>
            </a:xfrm>
            <a:custGeom>
              <a:avLst/>
              <a:gdLst>
                <a:gd name="connsiteX0" fmla="*/ 119659 w 126509"/>
                <a:gd name="connsiteY0" fmla="*/ 264573 h 265302"/>
                <a:gd name="connsiteX1" fmla="*/ 119659 w 126509"/>
                <a:gd name="connsiteY1" fmla="*/ 264573 h 265302"/>
                <a:gd name="connsiteX2" fmla="*/ 107277 w 126509"/>
                <a:gd name="connsiteY2" fmla="*/ 259810 h 265302"/>
                <a:gd name="connsiteX3" fmla="*/ 597 w 126509"/>
                <a:gd name="connsiteY3" fmla="*/ 11208 h 265302"/>
                <a:gd name="connsiteX4" fmla="*/ 6312 w 126509"/>
                <a:gd name="connsiteY4" fmla="*/ 730 h 265302"/>
                <a:gd name="connsiteX5" fmla="*/ 6312 w 126509"/>
                <a:gd name="connsiteY5" fmla="*/ 730 h 265302"/>
                <a:gd name="connsiteX6" fmla="*/ 18694 w 126509"/>
                <a:gd name="connsiteY6" fmla="*/ 5492 h 265302"/>
                <a:gd name="connsiteX7" fmla="*/ 126327 w 126509"/>
                <a:gd name="connsiteY7" fmla="*/ 254095 h 265302"/>
                <a:gd name="connsiteX8" fmla="*/ 119659 w 126509"/>
                <a:gd name="connsiteY8" fmla="*/ 264573 h 26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509" h="265302">
                  <a:moveTo>
                    <a:pt x="119659" y="264573"/>
                  </a:moveTo>
                  <a:lnTo>
                    <a:pt x="119659" y="264573"/>
                  </a:lnTo>
                  <a:cubicBezTo>
                    <a:pt x="114897" y="266478"/>
                    <a:pt x="109182" y="264573"/>
                    <a:pt x="107277" y="259810"/>
                  </a:cubicBezTo>
                  <a:lnTo>
                    <a:pt x="597" y="11208"/>
                  </a:lnTo>
                  <a:cubicBezTo>
                    <a:pt x="-1308" y="6445"/>
                    <a:pt x="1549" y="1683"/>
                    <a:pt x="6312" y="730"/>
                  </a:cubicBezTo>
                  <a:lnTo>
                    <a:pt x="6312" y="730"/>
                  </a:lnTo>
                  <a:cubicBezTo>
                    <a:pt x="11074" y="-1175"/>
                    <a:pt x="16789" y="730"/>
                    <a:pt x="18694" y="5492"/>
                  </a:cubicBezTo>
                  <a:lnTo>
                    <a:pt x="126327" y="254095"/>
                  </a:lnTo>
                  <a:cubicBezTo>
                    <a:pt x="127279" y="258858"/>
                    <a:pt x="124422" y="263620"/>
                    <a:pt x="119659" y="264573"/>
                  </a:cubicBezTo>
                  <a:close/>
                </a:path>
              </a:pathLst>
            </a:custGeom>
            <a:solidFill>
              <a:srgbClr val="4F6A7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55F2BFB6-DAEF-4F6E-B7DF-A2AF9F78385C}"/>
                </a:ext>
              </a:extLst>
            </p:cNvPr>
            <p:cNvSpPr/>
            <p:nvPr/>
          </p:nvSpPr>
          <p:spPr>
            <a:xfrm>
              <a:off x="3669385" y="3479704"/>
              <a:ext cx="126564" cy="265302"/>
            </a:xfrm>
            <a:custGeom>
              <a:avLst/>
              <a:gdLst>
                <a:gd name="connsiteX0" fmla="*/ 120612 w 126564"/>
                <a:gd name="connsiteY0" fmla="*/ 264573 h 265302"/>
                <a:gd name="connsiteX1" fmla="*/ 120612 w 126564"/>
                <a:gd name="connsiteY1" fmla="*/ 264573 h 265302"/>
                <a:gd name="connsiteX2" fmla="*/ 108229 w 126564"/>
                <a:gd name="connsiteY2" fmla="*/ 259810 h 265302"/>
                <a:gd name="connsiteX3" fmla="*/ 597 w 126564"/>
                <a:gd name="connsiteY3" fmla="*/ 11208 h 265302"/>
                <a:gd name="connsiteX4" fmla="*/ 6312 w 126564"/>
                <a:gd name="connsiteY4" fmla="*/ 730 h 265302"/>
                <a:gd name="connsiteX5" fmla="*/ 6312 w 126564"/>
                <a:gd name="connsiteY5" fmla="*/ 730 h 265302"/>
                <a:gd name="connsiteX6" fmla="*/ 18694 w 126564"/>
                <a:gd name="connsiteY6" fmla="*/ 5492 h 265302"/>
                <a:gd name="connsiteX7" fmla="*/ 126327 w 126564"/>
                <a:gd name="connsiteY7" fmla="*/ 254095 h 265302"/>
                <a:gd name="connsiteX8" fmla="*/ 120612 w 126564"/>
                <a:gd name="connsiteY8" fmla="*/ 264573 h 26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564" h="265302">
                  <a:moveTo>
                    <a:pt x="120612" y="264573"/>
                  </a:moveTo>
                  <a:lnTo>
                    <a:pt x="120612" y="264573"/>
                  </a:lnTo>
                  <a:cubicBezTo>
                    <a:pt x="115849" y="266478"/>
                    <a:pt x="110134" y="264573"/>
                    <a:pt x="108229" y="259810"/>
                  </a:cubicBezTo>
                  <a:lnTo>
                    <a:pt x="597" y="11208"/>
                  </a:lnTo>
                  <a:cubicBezTo>
                    <a:pt x="-1308" y="6445"/>
                    <a:pt x="1549" y="1683"/>
                    <a:pt x="6312" y="730"/>
                  </a:cubicBezTo>
                  <a:lnTo>
                    <a:pt x="6312" y="730"/>
                  </a:lnTo>
                  <a:cubicBezTo>
                    <a:pt x="11074" y="-1175"/>
                    <a:pt x="16789" y="730"/>
                    <a:pt x="18694" y="5492"/>
                  </a:cubicBezTo>
                  <a:lnTo>
                    <a:pt x="126327" y="254095"/>
                  </a:lnTo>
                  <a:cubicBezTo>
                    <a:pt x="127279" y="258858"/>
                    <a:pt x="125374" y="263620"/>
                    <a:pt x="120612" y="264573"/>
                  </a:cubicBezTo>
                  <a:close/>
                </a:path>
              </a:pathLst>
            </a:custGeom>
            <a:solidFill>
              <a:srgbClr val="4F6A7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CB59A7D-6931-45E2-982B-9D8B69DBCC22}"/>
                </a:ext>
              </a:extLst>
            </p:cNvPr>
            <p:cNvSpPr/>
            <p:nvPr/>
          </p:nvSpPr>
          <p:spPr>
            <a:xfrm>
              <a:off x="3984663" y="3479704"/>
              <a:ext cx="126509" cy="265302"/>
            </a:xfrm>
            <a:custGeom>
              <a:avLst/>
              <a:gdLst>
                <a:gd name="connsiteX0" fmla="*/ 119659 w 126509"/>
                <a:gd name="connsiteY0" fmla="*/ 264573 h 265302"/>
                <a:gd name="connsiteX1" fmla="*/ 119659 w 126509"/>
                <a:gd name="connsiteY1" fmla="*/ 264573 h 265302"/>
                <a:gd name="connsiteX2" fmla="*/ 107277 w 126509"/>
                <a:gd name="connsiteY2" fmla="*/ 259810 h 265302"/>
                <a:gd name="connsiteX3" fmla="*/ 597 w 126509"/>
                <a:gd name="connsiteY3" fmla="*/ 11208 h 265302"/>
                <a:gd name="connsiteX4" fmla="*/ 6312 w 126509"/>
                <a:gd name="connsiteY4" fmla="*/ 730 h 265302"/>
                <a:gd name="connsiteX5" fmla="*/ 6312 w 126509"/>
                <a:gd name="connsiteY5" fmla="*/ 730 h 265302"/>
                <a:gd name="connsiteX6" fmla="*/ 18694 w 126509"/>
                <a:gd name="connsiteY6" fmla="*/ 5492 h 265302"/>
                <a:gd name="connsiteX7" fmla="*/ 126327 w 126509"/>
                <a:gd name="connsiteY7" fmla="*/ 254095 h 265302"/>
                <a:gd name="connsiteX8" fmla="*/ 119659 w 126509"/>
                <a:gd name="connsiteY8" fmla="*/ 264573 h 26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509" h="265302">
                  <a:moveTo>
                    <a:pt x="119659" y="264573"/>
                  </a:moveTo>
                  <a:lnTo>
                    <a:pt x="119659" y="264573"/>
                  </a:lnTo>
                  <a:cubicBezTo>
                    <a:pt x="114897" y="266478"/>
                    <a:pt x="109182" y="264573"/>
                    <a:pt x="107277" y="259810"/>
                  </a:cubicBezTo>
                  <a:lnTo>
                    <a:pt x="597" y="11208"/>
                  </a:lnTo>
                  <a:cubicBezTo>
                    <a:pt x="-1308" y="6445"/>
                    <a:pt x="1549" y="1683"/>
                    <a:pt x="6312" y="730"/>
                  </a:cubicBezTo>
                  <a:lnTo>
                    <a:pt x="6312" y="730"/>
                  </a:lnTo>
                  <a:cubicBezTo>
                    <a:pt x="11074" y="-1175"/>
                    <a:pt x="16789" y="730"/>
                    <a:pt x="18694" y="5492"/>
                  </a:cubicBezTo>
                  <a:lnTo>
                    <a:pt x="126327" y="254095"/>
                  </a:lnTo>
                  <a:cubicBezTo>
                    <a:pt x="127279" y="258858"/>
                    <a:pt x="124422" y="263620"/>
                    <a:pt x="119659" y="264573"/>
                  </a:cubicBezTo>
                  <a:close/>
                </a:path>
              </a:pathLst>
            </a:custGeom>
            <a:solidFill>
              <a:srgbClr val="4F6A7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844C50F-0A04-449E-8245-2D891B336FC1}"/>
                </a:ext>
              </a:extLst>
            </p:cNvPr>
            <p:cNvSpPr/>
            <p:nvPr/>
          </p:nvSpPr>
          <p:spPr>
            <a:xfrm>
              <a:off x="4322800" y="3479704"/>
              <a:ext cx="126923" cy="265302"/>
            </a:xfrm>
            <a:custGeom>
              <a:avLst/>
              <a:gdLst>
                <a:gd name="connsiteX0" fmla="*/ 120612 w 126923"/>
                <a:gd name="connsiteY0" fmla="*/ 264573 h 265302"/>
                <a:gd name="connsiteX1" fmla="*/ 120612 w 126923"/>
                <a:gd name="connsiteY1" fmla="*/ 264573 h 265302"/>
                <a:gd name="connsiteX2" fmla="*/ 108229 w 126923"/>
                <a:gd name="connsiteY2" fmla="*/ 259810 h 265302"/>
                <a:gd name="connsiteX3" fmla="*/ 597 w 126923"/>
                <a:gd name="connsiteY3" fmla="*/ 11208 h 265302"/>
                <a:gd name="connsiteX4" fmla="*/ 6312 w 126923"/>
                <a:gd name="connsiteY4" fmla="*/ 730 h 265302"/>
                <a:gd name="connsiteX5" fmla="*/ 6312 w 126923"/>
                <a:gd name="connsiteY5" fmla="*/ 730 h 265302"/>
                <a:gd name="connsiteX6" fmla="*/ 18694 w 126923"/>
                <a:gd name="connsiteY6" fmla="*/ 5492 h 265302"/>
                <a:gd name="connsiteX7" fmla="*/ 126327 w 126923"/>
                <a:gd name="connsiteY7" fmla="*/ 254095 h 265302"/>
                <a:gd name="connsiteX8" fmla="*/ 120612 w 126923"/>
                <a:gd name="connsiteY8" fmla="*/ 264573 h 26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923" h="265302">
                  <a:moveTo>
                    <a:pt x="120612" y="264573"/>
                  </a:moveTo>
                  <a:lnTo>
                    <a:pt x="120612" y="264573"/>
                  </a:lnTo>
                  <a:cubicBezTo>
                    <a:pt x="115849" y="266478"/>
                    <a:pt x="110134" y="264573"/>
                    <a:pt x="108229" y="259810"/>
                  </a:cubicBezTo>
                  <a:lnTo>
                    <a:pt x="597" y="11208"/>
                  </a:lnTo>
                  <a:cubicBezTo>
                    <a:pt x="-1308" y="6445"/>
                    <a:pt x="1549" y="1683"/>
                    <a:pt x="6312" y="730"/>
                  </a:cubicBezTo>
                  <a:lnTo>
                    <a:pt x="6312" y="730"/>
                  </a:lnTo>
                  <a:cubicBezTo>
                    <a:pt x="11074" y="-1175"/>
                    <a:pt x="16789" y="730"/>
                    <a:pt x="18694" y="5492"/>
                  </a:cubicBezTo>
                  <a:lnTo>
                    <a:pt x="126327" y="254095"/>
                  </a:lnTo>
                  <a:cubicBezTo>
                    <a:pt x="128232" y="258858"/>
                    <a:pt x="125374" y="263620"/>
                    <a:pt x="120612" y="264573"/>
                  </a:cubicBezTo>
                  <a:close/>
                </a:path>
              </a:pathLst>
            </a:custGeom>
            <a:solidFill>
              <a:srgbClr val="4F6A7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D8E7F9E2-6585-4D37-9310-8D481812E49C}"/>
                </a:ext>
              </a:extLst>
            </p:cNvPr>
            <p:cNvSpPr/>
            <p:nvPr/>
          </p:nvSpPr>
          <p:spPr>
            <a:xfrm>
              <a:off x="4661890" y="3479704"/>
              <a:ext cx="126923" cy="265302"/>
            </a:xfrm>
            <a:custGeom>
              <a:avLst/>
              <a:gdLst>
                <a:gd name="connsiteX0" fmla="*/ 120612 w 126923"/>
                <a:gd name="connsiteY0" fmla="*/ 264573 h 265302"/>
                <a:gd name="connsiteX1" fmla="*/ 120612 w 126923"/>
                <a:gd name="connsiteY1" fmla="*/ 264573 h 265302"/>
                <a:gd name="connsiteX2" fmla="*/ 108229 w 126923"/>
                <a:gd name="connsiteY2" fmla="*/ 259810 h 265302"/>
                <a:gd name="connsiteX3" fmla="*/ 597 w 126923"/>
                <a:gd name="connsiteY3" fmla="*/ 11208 h 265302"/>
                <a:gd name="connsiteX4" fmla="*/ 6312 w 126923"/>
                <a:gd name="connsiteY4" fmla="*/ 730 h 265302"/>
                <a:gd name="connsiteX5" fmla="*/ 6312 w 126923"/>
                <a:gd name="connsiteY5" fmla="*/ 730 h 265302"/>
                <a:gd name="connsiteX6" fmla="*/ 18694 w 126923"/>
                <a:gd name="connsiteY6" fmla="*/ 5492 h 265302"/>
                <a:gd name="connsiteX7" fmla="*/ 126327 w 126923"/>
                <a:gd name="connsiteY7" fmla="*/ 254095 h 265302"/>
                <a:gd name="connsiteX8" fmla="*/ 120612 w 126923"/>
                <a:gd name="connsiteY8" fmla="*/ 264573 h 26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923" h="265302">
                  <a:moveTo>
                    <a:pt x="120612" y="264573"/>
                  </a:moveTo>
                  <a:lnTo>
                    <a:pt x="120612" y="264573"/>
                  </a:lnTo>
                  <a:cubicBezTo>
                    <a:pt x="115849" y="266478"/>
                    <a:pt x="110134" y="264573"/>
                    <a:pt x="108229" y="259810"/>
                  </a:cubicBezTo>
                  <a:lnTo>
                    <a:pt x="597" y="11208"/>
                  </a:lnTo>
                  <a:cubicBezTo>
                    <a:pt x="-1308" y="6445"/>
                    <a:pt x="1549" y="1683"/>
                    <a:pt x="6312" y="730"/>
                  </a:cubicBezTo>
                  <a:lnTo>
                    <a:pt x="6312" y="730"/>
                  </a:lnTo>
                  <a:cubicBezTo>
                    <a:pt x="11074" y="-1175"/>
                    <a:pt x="16789" y="730"/>
                    <a:pt x="18694" y="5492"/>
                  </a:cubicBezTo>
                  <a:lnTo>
                    <a:pt x="126327" y="254095"/>
                  </a:lnTo>
                  <a:cubicBezTo>
                    <a:pt x="128232" y="258858"/>
                    <a:pt x="125374" y="263620"/>
                    <a:pt x="120612" y="264573"/>
                  </a:cubicBezTo>
                  <a:close/>
                </a:path>
              </a:pathLst>
            </a:custGeom>
            <a:solidFill>
              <a:srgbClr val="4F6A7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85CB198-AC8F-45EC-9395-C098A02FEF71}"/>
                </a:ext>
              </a:extLst>
            </p:cNvPr>
            <p:cNvSpPr/>
            <p:nvPr/>
          </p:nvSpPr>
          <p:spPr>
            <a:xfrm>
              <a:off x="5000980" y="3479704"/>
              <a:ext cx="126923" cy="265302"/>
            </a:xfrm>
            <a:custGeom>
              <a:avLst/>
              <a:gdLst>
                <a:gd name="connsiteX0" fmla="*/ 120612 w 126923"/>
                <a:gd name="connsiteY0" fmla="*/ 264573 h 265302"/>
                <a:gd name="connsiteX1" fmla="*/ 120612 w 126923"/>
                <a:gd name="connsiteY1" fmla="*/ 264573 h 265302"/>
                <a:gd name="connsiteX2" fmla="*/ 108229 w 126923"/>
                <a:gd name="connsiteY2" fmla="*/ 259810 h 265302"/>
                <a:gd name="connsiteX3" fmla="*/ 597 w 126923"/>
                <a:gd name="connsiteY3" fmla="*/ 11208 h 265302"/>
                <a:gd name="connsiteX4" fmla="*/ 6312 w 126923"/>
                <a:gd name="connsiteY4" fmla="*/ 730 h 265302"/>
                <a:gd name="connsiteX5" fmla="*/ 6312 w 126923"/>
                <a:gd name="connsiteY5" fmla="*/ 730 h 265302"/>
                <a:gd name="connsiteX6" fmla="*/ 18694 w 126923"/>
                <a:gd name="connsiteY6" fmla="*/ 5492 h 265302"/>
                <a:gd name="connsiteX7" fmla="*/ 126327 w 126923"/>
                <a:gd name="connsiteY7" fmla="*/ 254095 h 265302"/>
                <a:gd name="connsiteX8" fmla="*/ 120612 w 126923"/>
                <a:gd name="connsiteY8" fmla="*/ 264573 h 26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923" h="265302">
                  <a:moveTo>
                    <a:pt x="120612" y="264573"/>
                  </a:moveTo>
                  <a:lnTo>
                    <a:pt x="120612" y="264573"/>
                  </a:lnTo>
                  <a:cubicBezTo>
                    <a:pt x="115849" y="266478"/>
                    <a:pt x="110134" y="264573"/>
                    <a:pt x="108229" y="259810"/>
                  </a:cubicBezTo>
                  <a:lnTo>
                    <a:pt x="597" y="11208"/>
                  </a:lnTo>
                  <a:cubicBezTo>
                    <a:pt x="-1308" y="6445"/>
                    <a:pt x="1549" y="1683"/>
                    <a:pt x="6312" y="730"/>
                  </a:cubicBezTo>
                  <a:lnTo>
                    <a:pt x="6312" y="730"/>
                  </a:lnTo>
                  <a:cubicBezTo>
                    <a:pt x="11074" y="-1175"/>
                    <a:pt x="16789" y="730"/>
                    <a:pt x="18694" y="5492"/>
                  </a:cubicBezTo>
                  <a:lnTo>
                    <a:pt x="126327" y="254095"/>
                  </a:lnTo>
                  <a:cubicBezTo>
                    <a:pt x="128232" y="258858"/>
                    <a:pt x="125374" y="263620"/>
                    <a:pt x="120612" y="264573"/>
                  </a:cubicBezTo>
                  <a:close/>
                </a:path>
              </a:pathLst>
            </a:custGeom>
            <a:solidFill>
              <a:srgbClr val="5E7D9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EA80C3E-A773-4312-BEB1-484E6434942B}"/>
                </a:ext>
              </a:extLst>
            </p:cNvPr>
            <p:cNvSpPr/>
            <p:nvPr/>
          </p:nvSpPr>
          <p:spPr>
            <a:xfrm>
              <a:off x="5340070" y="3479704"/>
              <a:ext cx="126564" cy="265302"/>
            </a:xfrm>
            <a:custGeom>
              <a:avLst/>
              <a:gdLst>
                <a:gd name="connsiteX0" fmla="*/ 120612 w 126564"/>
                <a:gd name="connsiteY0" fmla="*/ 264573 h 265302"/>
                <a:gd name="connsiteX1" fmla="*/ 120612 w 126564"/>
                <a:gd name="connsiteY1" fmla="*/ 264573 h 265302"/>
                <a:gd name="connsiteX2" fmla="*/ 108229 w 126564"/>
                <a:gd name="connsiteY2" fmla="*/ 259810 h 265302"/>
                <a:gd name="connsiteX3" fmla="*/ 597 w 126564"/>
                <a:gd name="connsiteY3" fmla="*/ 11208 h 265302"/>
                <a:gd name="connsiteX4" fmla="*/ 6312 w 126564"/>
                <a:gd name="connsiteY4" fmla="*/ 730 h 265302"/>
                <a:gd name="connsiteX5" fmla="*/ 6312 w 126564"/>
                <a:gd name="connsiteY5" fmla="*/ 730 h 265302"/>
                <a:gd name="connsiteX6" fmla="*/ 18694 w 126564"/>
                <a:gd name="connsiteY6" fmla="*/ 5492 h 265302"/>
                <a:gd name="connsiteX7" fmla="*/ 126327 w 126564"/>
                <a:gd name="connsiteY7" fmla="*/ 254095 h 265302"/>
                <a:gd name="connsiteX8" fmla="*/ 120612 w 126564"/>
                <a:gd name="connsiteY8" fmla="*/ 264573 h 26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564" h="265302">
                  <a:moveTo>
                    <a:pt x="120612" y="264573"/>
                  </a:moveTo>
                  <a:lnTo>
                    <a:pt x="120612" y="264573"/>
                  </a:lnTo>
                  <a:cubicBezTo>
                    <a:pt x="115849" y="266478"/>
                    <a:pt x="110134" y="264573"/>
                    <a:pt x="108229" y="259810"/>
                  </a:cubicBezTo>
                  <a:lnTo>
                    <a:pt x="597" y="11208"/>
                  </a:lnTo>
                  <a:cubicBezTo>
                    <a:pt x="-1308" y="6445"/>
                    <a:pt x="1549" y="1683"/>
                    <a:pt x="6312" y="730"/>
                  </a:cubicBezTo>
                  <a:lnTo>
                    <a:pt x="6312" y="730"/>
                  </a:lnTo>
                  <a:cubicBezTo>
                    <a:pt x="11074" y="-1175"/>
                    <a:pt x="16789" y="730"/>
                    <a:pt x="18694" y="5492"/>
                  </a:cubicBezTo>
                  <a:lnTo>
                    <a:pt x="126327" y="254095"/>
                  </a:lnTo>
                  <a:cubicBezTo>
                    <a:pt x="127279" y="258858"/>
                    <a:pt x="125374" y="263620"/>
                    <a:pt x="120612" y="264573"/>
                  </a:cubicBezTo>
                  <a:close/>
                </a:path>
              </a:pathLst>
            </a:custGeom>
            <a:solidFill>
              <a:srgbClr val="5E7D9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BC5A4908-CB2C-4E35-B0C8-6C5C6B98C29E}"/>
                </a:ext>
              </a:extLst>
            </p:cNvPr>
            <p:cNvSpPr/>
            <p:nvPr/>
          </p:nvSpPr>
          <p:spPr>
            <a:xfrm>
              <a:off x="5679160" y="3479704"/>
              <a:ext cx="126564" cy="265302"/>
            </a:xfrm>
            <a:custGeom>
              <a:avLst/>
              <a:gdLst>
                <a:gd name="connsiteX0" fmla="*/ 120612 w 126564"/>
                <a:gd name="connsiteY0" fmla="*/ 264573 h 265302"/>
                <a:gd name="connsiteX1" fmla="*/ 120612 w 126564"/>
                <a:gd name="connsiteY1" fmla="*/ 264573 h 265302"/>
                <a:gd name="connsiteX2" fmla="*/ 108229 w 126564"/>
                <a:gd name="connsiteY2" fmla="*/ 259810 h 265302"/>
                <a:gd name="connsiteX3" fmla="*/ 597 w 126564"/>
                <a:gd name="connsiteY3" fmla="*/ 11208 h 265302"/>
                <a:gd name="connsiteX4" fmla="*/ 6312 w 126564"/>
                <a:gd name="connsiteY4" fmla="*/ 730 h 265302"/>
                <a:gd name="connsiteX5" fmla="*/ 6312 w 126564"/>
                <a:gd name="connsiteY5" fmla="*/ 730 h 265302"/>
                <a:gd name="connsiteX6" fmla="*/ 18694 w 126564"/>
                <a:gd name="connsiteY6" fmla="*/ 5492 h 265302"/>
                <a:gd name="connsiteX7" fmla="*/ 126327 w 126564"/>
                <a:gd name="connsiteY7" fmla="*/ 254095 h 265302"/>
                <a:gd name="connsiteX8" fmla="*/ 120612 w 126564"/>
                <a:gd name="connsiteY8" fmla="*/ 264573 h 26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564" h="265302">
                  <a:moveTo>
                    <a:pt x="120612" y="264573"/>
                  </a:moveTo>
                  <a:lnTo>
                    <a:pt x="120612" y="264573"/>
                  </a:lnTo>
                  <a:cubicBezTo>
                    <a:pt x="115849" y="266478"/>
                    <a:pt x="110134" y="264573"/>
                    <a:pt x="108229" y="259810"/>
                  </a:cubicBezTo>
                  <a:lnTo>
                    <a:pt x="597" y="11208"/>
                  </a:lnTo>
                  <a:cubicBezTo>
                    <a:pt x="-1308" y="6445"/>
                    <a:pt x="1549" y="1683"/>
                    <a:pt x="6312" y="730"/>
                  </a:cubicBezTo>
                  <a:lnTo>
                    <a:pt x="6312" y="730"/>
                  </a:lnTo>
                  <a:cubicBezTo>
                    <a:pt x="11074" y="-1175"/>
                    <a:pt x="16789" y="730"/>
                    <a:pt x="18694" y="5492"/>
                  </a:cubicBezTo>
                  <a:lnTo>
                    <a:pt x="126327" y="254095"/>
                  </a:lnTo>
                  <a:cubicBezTo>
                    <a:pt x="127279" y="258858"/>
                    <a:pt x="125374" y="263620"/>
                    <a:pt x="120612" y="264573"/>
                  </a:cubicBezTo>
                  <a:close/>
                </a:path>
              </a:pathLst>
            </a:custGeom>
            <a:solidFill>
              <a:srgbClr val="5E7D9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8619C24E-3D21-4A18-BF73-41DB1B3C4677}"/>
                </a:ext>
              </a:extLst>
            </p:cNvPr>
            <p:cNvSpPr/>
            <p:nvPr/>
          </p:nvSpPr>
          <p:spPr>
            <a:xfrm>
              <a:off x="6018250" y="3479704"/>
              <a:ext cx="126564" cy="265302"/>
            </a:xfrm>
            <a:custGeom>
              <a:avLst/>
              <a:gdLst>
                <a:gd name="connsiteX0" fmla="*/ 120612 w 126564"/>
                <a:gd name="connsiteY0" fmla="*/ 264573 h 265302"/>
                <a:gd name="connsiteX1" fmla="*/ 120612 w 126564"/>
                <a:gd name="connsiteY1" fmla="*/ 264573 h 265302"/>
                <a:gd name="connsiteX2" fmla="*/ 108229 w 126564"/>
                <a:gd name="connsiteY2" fmla="*/ 259810 h 265302"/>
                <a:gd name="connsiteX3" fmla="*/ 597 w 126564"/>
                <a:gd name="connsiteY3" fmla="*/ 11208 h 265302"/>
                <a:gd name="connsiteX4" fmla="*/ 6312 w 126564"/>
                <a:gd name="connsiteY4" fmla="*/ 730 h 265302"/>
                <a:gd name="connsiteX5" fmla="*/ 6312 w 126564"/>
                <a:gd name="connsiteY5" fmla="*/ 730 h 265302"/>
                <a:gd name="connsiteX6" fmla="*/ 18694 w 126564"/>
                <a:gd name="connsiteY6" fmla="*/ 5492 h 265302"/>
                <a:gd name="connsiteX7" fmla="*/ 126327 w 126564"/>
                <a:gd name="connsiteY7" fmla="*/ 254095 h 265302"/>
                <a:gd name="connsiteX8" fmla="*/ 120612 w 126564"/>
                <a:gd name="connsiteY8" fmla="*/ 264573 h 26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564" h="265302">
                  <a:moveTo>
                    <a:pt x="120612" y="264573"/>
                  </a:moveTo>
                  <a:lnTo>
                    <a:pt x="120612" y="264573"/>
                  </a:lnTo>
                  <a:cubicBezTo>
                    <a:pt x="115849" y="266478"/>
                    <a:pt x="110134" y="264573"/>
                    <a:pt x="108229" y="259810"/>
                  </a:cubicBezTo>
                  <a:lnTo>
                    <a:pt x="597" y="11208"/>
                  </a:lnTo>
                  <a:cubicBezTo>
                    <a:pt x="-1308" y="6445"/>
                    <a:pt x="1549" y="1683"/>
                    <a:pt x="6312" y="730"/>
                  </a:cubicBezTo>
                  <a:lnTo>
                    <a:pt x="6312" y="730"/>
                  </a:lnTo>
                  <a:cubicBezTo>
                    <a:pt x="11074" y="-1175"/>
                    <a:pt x="16789" y="730"/>
                    <a:pt x="18694" y="5492"/>
                  </a:cubicBezTo>
                  <a:lnTo>
                    <a:pt x="126327" y="254095"/>
                  </a:lnTo>
                  <a:cubicBezTo>
                    <a:pt x="127279" y="258858"/>
                    <a:pt x="125374" y="263620"/>
                    <a:pt x="120612" y="264573"/>
                  </a:cubicBezTo>
                  <a:close/>
                </a:path>
              </a:pathLst>
            </a:custGeom>
            <a:solidFill>
              <a:srgbClr val="5E7D9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D9E8DD5-2459-44D7-ADAA-552EBD4B484D}"/>
                </a:ext>
              </a:extLst>
            </p:cNvPr>
            <p:cNvSpPr/>
            <p:nvPr/>
          </p:nvSpPr>
          <p:spPr>
            <a:xfrm>
              <a:off x="6381153" y="3479704"/>
              <a:ext cx="126923" cy="265302"/>
            </a:xfrm>
            <a:custGeom>
              <a:avLst/>
              <a:gdLst>
                <a:gd name="connsiteX0" fmla="*/ 120612 w 126923"/>
                <a:gd name="connsiteY0" fmla="*/ 264573 h 265302"/>
                <a:gd name="connsiteX1" fmla="*/ 120612 w 126923"/>
                <a:gd name="connsiteY1" fmla="*/ 264573 h 265302"/>
                <a:gd name="connsiteX2" fmla="*/ 108229 w 126923"/>
                <a:gd name="connsiteY2" fmla="*/ 259810 h 265302"/>
                <a:gd name="connsiteX3" fmla="*/ 597 w 126923"/>
                <a:gd name="connsiteY3" fmla="*/ 11208 h 265302"/>
                <a:gd name="connsiteX4" fmla="*/ 6312 w 126923"/>
                <a:gd name="connsiteY4" fmla="*/ 730 h 265302"/>
                <a:gd name="connsiteX5" fmla="*/ 6312 w 126923"/>
                <a:gd name="connsiteY5" fmla="*/ 730 h 265302"/>
                <a:gd name="connsiteX6" fmla="*/ 18694 w 126923"/>
                <a:gd name="connsiteY6" fmla="*/ 5492 h 265302"/>
                <a:gd name="connsiteX7" fmla="*/ 126327 w 126923"/>
                <a:gd name="connsiteY7" fmla="*/ 254095 h 265302"/>
                <a:gd name="connsiteX8" fmla="*/ 120612 w 126923"/>
                <a:gd name="connsiteY8" fmla="*/ 264573 h 26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923" h="265302">
                  <a:moveTo>
                    <a:pt x="120612" y="264573"/>
                  </a:moveTo>
                  <a:lnTo>
                    <a:pt x="120612" y="264573"/>
                  </a:lnTo>
                  <a:cubicBezTo>
                    <a:pt x="115849" y="266478"/>
                    <a:pt x="110134" y="264573"/>
                    <a:pt x="108229" y="259810"/>
                  </a:cubicBezTo>
                  <a:lnTo>
                    <a:pt x="597" y="11208"/>
                  </a:lnTo>
                  <a:cubicBezTo>
                    <a:pt x="-1308" y="6445"/>
                    <a:pt x="1549" y="1683"/>
                    <a:pt x="6312" y="730"/>
                  </a:cubicBezTo>
                  <a:lnTo>
                    <a:pt x="6312" y="730"/>
                  </a:lnTo>
                  <a:cubicBezTo>
                    <a:pt x="11074" y="-1175"/>
                    <a:pt x="16789" y="730"/>
                    <a:pt x="18694" y="5492"/>
                  </a:cubicBezTo>
                  <a:lnTo>
                    <a:pt x="126327" y="254095"/>
                  </a:lnTo>
                  <a:cubicBezTo>
                    <a:pt x="128232" y="258858"/>
                    <a:pt x="125374" y="263620"/>
                    <a:pt x="120612" y="264573"/>
                  </a:cubicBezTo>
                  <a:close/>
                </a:path>
              </a:pathLst>
            </a:custGeom>
            <a:solidFill>
              <a:srgbClr val="5E7D9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07552E9E-E452-4523-B94D-55C046F46503}"/>
                </a:ext>
              </a:extLst>
            </p:cNvPr>
            <p:cNvSpPr/>
            <p:nvPr/>
          </p:nvSpPr>
          <p:spPr>
            <a:xfrm>
              <a:off x="6745008" y="3479704"/>
              <a:ext cx="126509" cy="265302"/>
            </a:xfrm>
            <a:custGeom>
              <a:avLst/>
              <a:gdLst>
                <a:gd name="connsiteX0" fmla="*/ 119659 w 126509"/>
                <a:gd name="connsiteY0" fmla="*/ 264573 h 265302"/>
                <a:gd name="connsiteX1" fmla="*/ 119659 w 126509"/>
                <a:gd name="connsiteY1" fmla="*/ 264573 h 265302"/>
                <a:gd name="connsiteX2" fmla="*/ 107277 w 126509"/>
                <a:gd name="connsiteY2" fmla="*/ 259810 h 265302"/>
                <a:gd name="connsiteX3" fmla="*/ 597 w 126509"/>
                <a:gd name="connsiteY3" fmla="*/ 11208 h 265302"/>
                <a:gd name="connsiteX4" fmla="*/ 6312 w 126509"/>
                <a:gd name="connsiteY4" fmla="*/ 730 h 265302"/>
                <a:gd name="connsiteX5" fmla="*/ 6312 w 126509"/>
                <a:gd name="connsiteY5" fmla="*/ 730 h 265302"/>
                <a:gd name="connsiteX6" fmla="*/ 18694 w 126509"/>
                <a:gd name="connsiteY6" fmla="*/ 5492 h 265302"/>
                <a:gd name="connsiteX7" fmla="*/ 126327 w 126509"/>
                <a:gd name="connsiteY7" fmla="*/ 254095 h 265302"/>
                <a:gd name="connsiteX8" fmla="*/ 119659 w 126509"/>
                <a:gd name="connsiteY8" fmla="*/ 264573 h 265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509" h="265302">
                  <a:moveTo>
                    <a:pt x="119659" y="264573"/>
                  </a:moveTo>
                  <a:lnTo>
                    <a:pt x="119659" y="264573"/>
                  </a:lnTo>
                  <a:cubicBezTo>
                    <a:pt x="114897" y="266478"/>
                    <a:pt x="109182" y="264573"/>
                    <a:pt x="107277" y="259810"/>
                  </a:cubicBezTo>
                  <a:lnTo>
                    <a:pt x="597" y="11208"/>
                  </a:lnTo>
                  <a:cubicBezTo>
                    <a:pt x="-1308" y="6445"/>
                    <a:pt x="1549" y="1683"/>
                    <a:pt x="6312" y="730"/>
                  </a:cubicBezTo>
                  <a:lnTo>
                    <a:pt x="6312" y="730"/>
                  </a:lnTo>
                  <a:cubicBezTo>
                    <a:pt x="11074" y="-1175"/>
                    <a:pt x="16789" y="730"/>
                    <a:pt x="18694" y="5492"/>
                  </a:cubicBezTo>
                  <a:lnTo>
                    <a:pt x="126327" y="254095"/>
                  </a:lnTo>
                  <a:cubicBezTo>
                    <a:pt x="127279" y="258858"/>
                    <a:pt x="124422" y="263620"/>
                    <a:pt x="119659" y="264573"/>
                  </a:cubicBezTo>
                  <a:close/>
                </a:path>
              </a:pathLst>
            </a:custGeom>
            <a:solidFill>
              <a:srgbClr val="5E7D9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D6600A6-CF65-49E7-9A1C-3801453EE604}"/>
                </a:ext>
              </a:extLst>
            </p:cNvPr>
            <p:cNvSpPr/>
            <p:nvPr/>
          </p:nvSpPr>
          <p:spPr>
            <a:xfrm>
              <a:off x="2631757" y="3473766"/>
              <a:ext cx="4617224" cy="277400"/>
            </a:xfrm>
            <a:custGeom>
              <a:avLst/>
              <a:gdLst>
                <a:gd name="connsiteX0" fmla="*/ 4116705 w 4617224"/>
                <a:gd name="connsiteY0" fmla="*/ 953 h 277400"/>
                <a:gd name="connsiteX1" fmla="*/ 0 w 4617224"/>
                <a:gd name="connsiteY1" fmla="*/ 0 h 277400"/>
                <a:gd name="connsiteX2" fmla="*/ 6668 w 4617224"/>
                <a:gd name="connsiteY2" fmla="*/ 21908 h 277400"/>
                <a:gd name="connsiteX3" fmla="*/ 4116705 w 4617224"/>
                <a:gd name="connsiteY3" fmla="*/ 22860 h 277400"/>
                <a:gd name="connsiteX4" fmla="*/ 4593908 w 4617224"/>
                <a:gd name="connsiteY4" fmla="*/ 273367 h 277400"/>
                <a:gd name="connsiteX5" fmla="*/ 4611053 w 4617224"/>
                <a:gd name="connsiteY5" fmla="*/ 276225 h 277400"/>
                <a:gd name="connsiteX6" fmla="*/ 4616768 w 4617224"/>
                <a:gd name="connsiteY6" fmla="*/ 265748 h 277400"/>
                <a:gd name="connsiteX7" fmla="*/ 4116705 w 4617224"/>
                <a:gd name="connsiteY7" fmla="*/ 953 h 277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17224" h="277400">
                  <a:moveTo>
                    <a:pt x="4116705" y="953"/>
                  </a:moveTo>
                  <a:lnTo>
                    <a:pt x="0" y="0"/>
                  </a:lnTo>
                  <a:lnTo>
                    <a:pt x="6668" y="21908"/>
                  </a:lnTo>
                  <a:lnTo>
                    <a:pt x="4116705" y="22860"/>
                  </a:lnTo>
                  <a:cubicBezTo>
                    <a:pt x="4120515" y="22860"/>
                    <a:pt x="4493895" y="31433"/>
                    <a:pt x="4593908" y="273367"/>
                  </a:cubicBezTo>
                  <a:cubicBezTo>
                    <a:pt x="4593908" y="273367"/>
                    <a:pt x="4599623" y="280035"/>
                    <a:pt x="4611053" y="276225"/>
                  </a:cubicBezTo>
                  <a:cubicBezTo>
                    <a:pt x="4619625" y="273367"/>
                    <a:pt x="4616768" y="265748"/>
                    <a:pt x="4616768" y="265748"/>
                  </a:cubicBezTo>
                  <a:cubicBezTo>
                    <a:pt x="4511040" y="9525"/>
                    <a:pt x="4120515" y="953"/>
                    <a:pt x="4116705" y="953"/>
                  </a:cubicBezTo>
                  <a:close/>
                </a:path>
              </a:pathLst>
            </a:custGeom>
            <a:solidFill>
              <a:srgbClr val="5E7D9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0" name="Graphic 56">
              <a:extLst>
                <a:ext uri="{FF2B5EF4-FFF2-40B4-BE49-F238E27FC236}">
                  <a16:creationId xmlns:a16="http://schemas.microsoft.com/office/drawing/2014/main" id="{24FFAA32-3507-411A-82DA-39E1626104FF}"/>
                </a:ext>
              </a:extLst>
            </p:cNvPr>
            <p:cNvGrpSpPr/>
            <p:nvPr/>
          </p:nvGrpSpPr>
          <p:grpSpPr>
            <a:xfrm>
              <a:off x="6132194" y="2677454"/>
              <a:ext cx="1807844" cy="287677"/>
              <a:chOff x="6132194" y="2677454"/>
              <a:chExt cx="1807844" cy="287677"/>
            </a:xfrm>
            <a:solidFill>
              <a:srgbClr val="33658E"/>
            </a:solidFill>
          </p:grpSpPr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B245CDF3-B6B4-4D62-BBF0-F9758F39753B}"/>
                  </a:ext>
                </a:extLst>
              </p:cNvPr>
              <p:cNvSpPr/>
              <p:nvPr/>
            </p:nvSpPr>
            <p:spPr>
              <a:xfrm>
                <a:off x="7057072" y="2703194"/>
                <a:ext cx="314325" cy="261937"/>
              </a:xfrm>
              <a:custGeom>
                <a:avLst/>
                <a:gdLst>
                  <a:gd name="connsiteX0" fmla="*/ 314325 w 314325"/>
                  <a:gd name="connsiteY0" fmla="*/ 0 h 261937"/>
                  <a:gd name="connsiteX1" fmla="*/ 95250 w 314325"/>
                  <a:gd name="connsiteY1" fmla="*/ 24765 h 261937"/>
                  <a:gd name="connsiteX2" fmla="*/ 0 w 314325"/>
                  <a:gd name="connsiteY2" fmla="*/ 261938 h 261937"/>
                  <a:gd name="connsiteX3" fmla="*/ 226695 w 314325"/>
                  <a:gd name="connsiteY3" fmla="*/ 258128 h 261937"/>
                  <a:gd name="connsiteX4" fmla="*/ 314325 w 314325"/>
                  <a:gd name="connsiteY4" fmla="*/ 0 h 261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325" h="261937">
                    <a:moveTo>
                      <a:pt x="314325" y="0"/>
                    </a:moveTo>
                    <a:cubicBezTo>
                      <a:pt x="242888" y="7620"/>
                      <a:pt x="168593" y="16193"/>
                      <a:pt x="95250" y="24765"/>
                    </a:cubicBezTo>
                    <a:lnTo>
                      <a:pt x="0" y="261938"/>
                    </a:lnTo>
                    <a:cubicBezTo>
                      <a:pt x="78105" y="261938"/>
                      <a:pt x="154305" y="260033"/>
                      <a:pt x="226695" y="258128"/>
                    </a:cubicBezTo>
                    <a:lnTo>
                      <a:pt x="314325" y="0"/>
                    </a:lnTo>
                    <a:close/>
                  </a:path>
                </a:pathLst>
              </a:custGeom>
              <a:solidFill>
                <a:srgbClr val="33658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D5642C13-67FB-4CFA-8D55-DBC8EDBC36BE}"/>
                  </a:ext>
                </a:extLst>
              </p:cNvPr>
              <p:cNvSpPr/>
              <p:nvPr/>
            </p:nvSpPr>
            <p:spPr>
              <a:xfrm>
                <a:off x="6610350" y="2761297"/>
                <a:ext cx="299084" cy="201929"/>
              </a:xfrm>
              <a:custGeom>
                <a:avLst/>
                <a:gdLst>
                  <a:gd name="connsiteX0" fmla="*/ 0 w 299084"/>
                  <a:gd name="connsiteY0" fmla="*/ 196215 h 201929"/>
                  <a:gd name="connsiteX1" fmla="*/ 210503 w 299084"/>
                  <a:gd name="connsiteY1" fmla="*/ 201930 h 201929"/>
                  <a:gd name="connsiteX2" fmla="*/ 299085 w 299084"/>
                  <a:gd name="connsiteY2" fmla="*/ 0 h 201929"/>
                  <a:gd name="connsiteX3" fmla="*/ 86678 w 299084"/>
                  <a:gd name="connsiteY3" fmla="*/ 33338 h 201929"/>
                  <a:gd name="connsiteX4" fmla="*/ 0 w 299084"/>
                  <a:gd name="connsiteY4" fmla="*/ 196215 h 201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9084" h="201929">
                    <a:moveTo>
                      <a:pt x="0" y="196215"/>
                    </a:moveTo>
                    <a:cubicBezTo>
                      <a:pt x="66675" y="199073"/>
                      <a:pt x="138113" y="200977"/>
                      <a:pt x="210503" y="201930"/>
                    </a:cubicBezTo>
                    <a:lnTo>
                      <a:pt x="299085" y="0"/>
                    </a:lnTo>
                    <a:cubicBezTo>
                      <a:pt x="225743" y="10477"/>
                      <a:pt x="154305" y="21907"/>
                      <a:pt x="86678" y="33338"/>
                    </a:cubicBezTo>
                    <a:lnTo>
                      <a:pt x="0" y="196215"/>
                    </a:lnTo>
                    <a:close/>
                  </a:path>
                </a:pathLst>
              </a:custGeom>
              <a:solidFill>
                <a:srgbClr val="33658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D3F21114-B05A-420D-9727-765C5FD61715}"/>
                  </a:ext>
                </a:extLst>
              </p:cNvPr>
              <p:cNvSpPr/>
              <p:nvPr/>
            </p:nvSpPr>
            <p:spPr>
              <a:xfrm>
                <a:off x="6132194" y="2838449"/>
                <a:ext cx="307657" cy="106679"/>
              </a:xfrm>
              <a:custGeom>
                <a:avLst/>
                <a:gdLst>
                  <a:gd name="connsiteX0" fmla="*/ 307658 w 307657"/>
                  <a:gd name="connsiteY0" fmla="*/ 0 h 106679"/>
                  <a:gd name="connsiteX1" fmla="*/ 0 w 307657"/>
                  <a:gd name="connsiteY1" fmla="*/ 57150 h 106679"/>
                  <a:gd name="connsiteX2" fmla="*/ 250508 w 307657"/>
                  <a:gd name="connsiteY2" fmla="*/ 106680 h 106679"/>
                  <a:gd name="connsiteX3" fmla="*/ 307658 w 307657"/>
                  <a:gd name="connsiteY3" fmla="*/ 0 h 106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7657" h="106679">
                    <a:moveTo>
                      <a:pt x="307658" y="0"/>
                    </a:moveTo>
                    <a:cubicBezTo>
                      <a:pt x="122873" y="32385"/>
                      <a:pt x="0" y="57150"/>
                      <a:pt x="0" y="57150"/>
                    </a:cubicBezTo>
                    <a:cubicBezTo>
                      <a:pt x="3810" y="78105"/>
                      <a:pt x="102870" y="94298"/>
                      <a:pt x="250508" y="106680"/>
                    </a:cubicBezTo>
                    <a:lnTo>
                      <a:pt x="307658" y="0"/>
                    </a:lnTo>
                    <a:close/>
                  </a:path>
                </a:pathLst>
              </a:custGeom>
              <a:solidFill>
                <a:srgbClr val="33658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134BE6E1-F067-4926-B748-1CE480D39718}"/>
                  </a:ext>
                </a:extLst>
              </p:cNvPr>
              <p:cNvSpPr/>
              <p:nvPr/>
            </p:nvSpPr>
            <p:spPr>
              <a:xfrm>
                <a:off x="7535227" y="2677454"/>
                <a:ext cx="404812" cy="271484"/>
              </a:xfrm>
              <a:custGeom>
                <a:avLst/>
                <a:gdLst>
                  <a:gd name="connsiteX0" fmla="*/ 93345 w 404812"/>
                  <a:gd name="connsiteY0" fmla="*/ 4785 h 271484"/>
                  <a:gd name="connsiteX1" fmla="*/ 0 w 404812"/>
                  <a:gd name="connsiteY1" fmla="*/ 271485 h 271484"/>
                  <a:gd name="connsiteX2" fmla="*/ 225743 w 404812"/>
                  <a:gd name="connsiteY2" fmla="*/ 234337 h 271484"/>
                  <a:gd name="connsiteX3" fmla="*/ 404813 w 404812"/>
                  <a:gd name="connsiteY3" fmla="*/ 6690 h 271484"/>
                  <a:gd name="connsiteX4" fmla="*/ 93345 w 404812"/>
                  <a:gd name="connsiteY4" fmla="*/ 4785 h 271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4812" h="271484">
                    <a:moveTo>
                      <a:pt x="93345" y="4785"/>
                    </a:moveTo>
                    <a:lnTo>
                      <a:pt x="0" y="271485"/>
                    </a:lnTo>
                    <a:cubicBezTo>
                      <a:pt x="113348" y="262912"/>
                      <a:pt x="196215" y="250530"/>
                      <a:pt x="225743" y="234337"/>
                    </a:cubicBezTo>
                    <a:cubicBezTo>
                      <a:pt x="372428" y="152422"/>
                      <a:pt x="404813" y="6690"/>
                      <a:pt x="404813" y="6690"/>
                    </a:cubicBezTo>
                    <a:cubicBezTo>
                      <a:pt x="320040" y="-1883"/>
                      <a:pt x="213360" y="-1883"/>
                      <a:pt x="93345" y="4785"/>
                    </a:cubicBezTo>
                    <a:close/>
                  </a:path>
                </a:pathLst>
              </a:custGeom>
              <a:solidFill>
                <a:srgbClr val="33658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05" name="-">
            <a:extLst>
              <a:ext uri="{FF2B5EF4-FFF2-40B4-BE49-F238E27FC236}">
                <a16:creationId xmlns:a16="http://schemas.microsoft.com/office/drawing/2014/main" id="{7ADCFA26-7D8A-48D2-BE38-387A891A91EE}"/>
              </a:ext>
            </a:extLst>
          </p:cNvPr>
          <p:cNvGrpSpPr/>
          <p:nvPr/>
        </p:nvGrpSpPr>
        <p:grpSpPr>
          <a:xfrm>
            <a:off x="-4111372" y="2000335"/>
            <a:ext cx="9561558" cy="2893517"/>
            <a:chOff x="-2682823" y="2000335"/>
            <a:chExt cx="9561558" cy="2893517"/>
          </a:xfrm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2C48D952-87C0-479E-A84C-9B253E0C4D9C}"/>
                </a:ext>
              </a:extLst>
            </p:cNvPr>
            <p:cNvSpPr/>
            <p:nvPr/>
          </p:nvSpPr>
          <p:spPr>
            <a:xfrm>
              <a:off x="-254257" y="2182168"/>
              <a:ext cx="1116676" cy="571440"/>
            </a:xfrm>
            <a:custGeom>
              <a:avLst/>
              <a:gdLst>
                <a:gd name="connsiteX0" fmla="*/ 1115243 w 1116676"/>
                <a:gd name="connsiteY0" fmla="*/ 8186 h 571440"/>
                <a:gd name="connsiteX1" fmla="*/ 1115243 w 1116676"/>
                <a:gd name="connsiteY1" fmla="*/ 8186 h 571440"/>
                <a:gd name="connsiteX2" fmla="*/ 1096073 w 1116676"/>
                <a:gd name="connsiteY2" fmla="*/ 1420 h 571440"/>
                <a:gd name="connsiteX3" fmla="*/ 7883 w 1116676"/>
                <a:gd name="connsiteY3" fmla="*/ 544388 h 571440"/>
                <a:gd name="connsiteX4" fmla="*/ 1681 w 1116676"/>
                <a:gd name="connsiteY4" fmla="*/ 563558 h 571440"/>
                <a:gd name="connsiteX5" fmla="*/ 1681 w 1116676"/>
                <a:gd name="connsiteY5" fmla="*/ 563558 h 571440"/>
                <a:gd name="connsiteX6" fmla="*/ 20851 w 1116676"/>
                <a:gd name="connsiteY6" fmla="*/ 569760 h 571440"/>
                <a:gd name="connsiteX7" fmla="*/ 1109041 w 1116676"/>
                <a:gd name="connsiteY7" fmla="*/ 26793 h 571440"/>
                <a:gd name="connsiteX8" fmla="*/ 1115243 w 1116676"/>
                <a:gd name="connsiteY8" fmla="*/ 8186 h 571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16676" h="571440">
                  <a:moveTo>
                    <a:pt x="1115243" y="8186"/>
                  </a:moveTo>
                  <a:lnTo>
                    <a:pt x="1115243" y="8186"/>
                  </a:lnTo>
                  <a:cubicBezTo>
                    <a:pt x="1111860" y="857"/>
                    <a:pt x="1102839" y="-1963"/>
                    <a:pt x="1096073" y="1420"/>
                  </a:cubicBezTo>
                  <a:lnTo>
                    <a:pt x="7883" y="544388"/>
                  </a:lnTo>
                  <a:cubicBezTo>
                    <a:pt x="1117" y="547771"/>
                    <a:pt x="-2266" y="556228"/>
                    <a:pt x="1681" y="563558"/>
                  </a:cubicBezTo>
                  <a:lnTo>
                    <a:pt x="1681" y="563558"/>
                  </a:lnTo>
                  <a:cubicBezTo>
                    <a:pt x="5064" y="570324"/>
                    <a:pt x="13521" y="573707"/>
                    <a:pt x="20851" y="569760"/>
                  </a:cubicBezTo>
                  <a:lnTo>
                    <a:pt x="1109041" y="26793"/>
                  </a:lnTo>
                  <a:cubicBezTo>
                    <a:pt x="1115807" y="23410"/>
                    <a:pt x="1118626" y="14952"/>
                    <a:pt x="1115243" y="8186"/>
                  </a:cubicBezTo>
                  <a:close/>
                </a:path>
              </a:pathLst>
            </a:custGeom>
            <a:solidFill>
              <a:srgbClr val="0A4D7A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2F8AC5B3-91E0-459F-A96A-C36CBCC25F6F}"/>
                </a:ext>
              </a:extLst>
            </p:cNvPr>
            <p:cNvSpPr/>
            <p:nvPr/>
          </p:nvSpPr>
          <p:spPr>
            <a:xfrm>
              <a:off x="807845" y="2156947"/>
              <a:ext cx="582717" cy="583140"/>
            </a:xfrm>
            <a:custGeom>
              <a:avLst/>
              <a:gdLst>
                <a:gd name="connsiteX0" fmla="*/ 579757 w 582717"/>
                <a:gd name="connsiteY0" fmla="*/ 579757 h 583140"/>
                <a:gd name="connsiteX1" fmla="*/ 579757 w 582717"/>
                <a:gd name="connsiteY1" fmla="*/ 579757 h 583140"/>
                <a:gd name="connsiteX2" fmla="*/ 579757 w 582717"/>
                <a:gd name="connsiteY2" fmla="*/ 564534 h 583140"/>
                <a:gd name="connsiteX3" fmla="*/ 18184 w 582717"/>
                <a:gd name="connsiteY3" fmla="*/ 2960 h 583140"/>
                <a:gd name="connsiteX4" fmla="*/ 2960 w 582717"/>
                <a:gd name="connsiteY4" fmla="*/ 2960 h 583140"/>
                <a:gd name="connsiteX5" fmla="*/ 2960 w 582717"/>
                <a:gd name="connsiteY5" fmla="*/ 2960 h 583140"/>
                <a:gd name="connsiteX6" fmla="*/ 2960 w 582717"/>
                <a:gd name="connsiteY6" fmla="*/ 18183 h 583140"/>
                <a:gd name="connsiteX7" fmla="*/ 564534 w 582717"/>
                <a:gd name="connsiteY7" fmla="*/ 579757 h 583140"/>
                <a:gd name="connsiteX8" fmla="*/ 579757 w 582717"/>
                <a:gd name="connsiteY8" fmla="*/ 579757 h 583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717" h="583140">
                  <a:moveTo>
                    <a:pt x="579757" y="579757"/>
                  </a:moveTo>
                  <a:lnTo>
                    <a:pt x="579757" y="579757"/>
                  </a:lnTo>
                  <a:cubicBezTo>
                    <a:pt x="583704" y="575811"/>
                    <a:pt x="583704" y="568481"/>
                    <a:pt x="579757" y="564534"/>
                  </a:cubicBezTo>
                  <a:lnTo>
                    <a:pt x="18184" y="2960"/>
                  </a:lnTo>
                  <a:cubicBezTo>
                    <a:pt x="14237" y="-987"/>
                    <a:pt x="6907" y="-987"/>
                    <a:pt x="2960" y="2960"/>
                  </a:cubicBezTo>
                  <a:lnTo>
                    <a:pt x="2960" y="2960"/>
                  </a:lnTo>
                  <a:cubicBezTo>
                    <a:pt x="-987" y="6907"/>
                    <a:pt x="-987" y="14237"/>
                    <a:pt x="2960" y="18183"/>
                  </a:cubicBezTo>
                  <a:lnTo>
                    <a:pt x="564534" y="579757"/>
                  </a:lnTo>
                  <a:cubicBezTo>
                    <a:pt x="568481" y="584268"/>
                    <a:pt x="575810" y="584268"/>
                    <a:pt x="579757" y="579757"/>
                  </a:cubicBezTo>
                  <a:close/>
                </a:path>
              </a:pathLst>
            </a:custGeom>
            <a:solidFill>
              <a:srgbClr val="0A4D7A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3A6E48D5-BD0B-4298-919A-969E4F0B4ED9}"/>
                </a:ext>
              </a:extLst>
            </p:cNvPr>
            <p:cNvSpPr/>
            <p:nvPr/>
          </p:nvSpPr>
          <p:spPr>
            <a:xfrm>
              <a:off x="-2680988" y="2146234"/>
              <a:ext cx="9515744" cy="2745926"/>
            </a:xfrm>
            <a:custGeom>
              <a:avLst/>
              <a:gdLst>
                <a:gd name="connsiteX0" fmla="*/ 0 w 9515744"/>
                <a:gd name="connsiteY0" fmla="*/ 2254894 h 2745926"/>
                <a:gd name="connsiteX1" fmla="*/ 139266 w 9515744"/>
                <a:gd name="connsiteY1" fmla="*/ 1943660 h 2745926"/>
                <a:gd name="connsiteX2" fmla="*/ 68787 w 9515744"/>
                <a:gd name="connsiteY2" fmla="*/ 1881639 h 2745926"/>
                <a:gd name="connsiteX3" fmla="*/ 257106 w 9515744"/>
                <a:gd name="connsiteY3" fmla="*/ 1589576 h 2745926"/>
                <a:gd name="connsiteX4" fmla="*/ 1458626 w 9515744"/>
                <a:gd name="connsiteY4" fmla="*/ 1589576 h 2745926"/>
                <a:gd name="connsiteX5" fmla="*/ 1558988 w 9515744"/>
                <a:gd name="connsiteY5" fmla="*/ 1303714 h 2745926"/>
                <a:gd name="connsiteX6" fmla="*/ 1652019 w 9515744"/>
                <a:gd name="connsiteY6" fmla="*/ 1031948 h 2745926"/>
                <a:gd name="connsiteX7" fmla="*/ 843488 w 9515744"/>
                <a:gd name="connsiteY7" fmla="*/ 960342 h 2745926"/>
                <a:gd name="connsiteX8" fmla="*/ 807967 w 9515744"/>
                <a:gd name="connsiteY8" fmla="*/ 888736 h 2745926"/>
                <a:gd name="connsiteX9" fmla="*/ 936520 w 9515744"/>
                <a:gd name="connsiteY9" fmla="*/ 702672 h 2745926"/>
                <a:gd name="connsiteX10" fmla="*/ 936520 w 9515744"/>
                <a:gd name="connsiteY10" fmla="*/ 631066 h 2745926"/>
                <a:gd name="connsiteX11" fmla="*/ 1508807 w 9515744"/>
                <a:gd name="connsiteY11" fmla="*/ 631066 h 2745926"/>
                <a:gd name="connsiteX12" fmla="*/ 1469339 w 9515744"/>
                <a:gd name="connsiteY12" fmla="*/ 522247 h 2745926"/>
                <a:gd name="connsiteX13" fmla="*/ 1043648 w 9515744"/>
                <a:gd name="connsiteY13" fmla="*/ 66109 h 2745926"/>
                <a:gd name="connsiteX14" fmla="*/ 1086499 w 9515744"/>
                <a:gd name="connsiteY14" fmla="*/ 1832 h 2745926"/>
                <a:gd name="connsiteX15" fmla="*/ 1286658 w 9515744"/>
                <a:gd name="connsiteY15" fmla="*/ 9162 h 2745926"/>
                <a:gd name="connsiteX16" fmla="*/ 1436637 w 9515744"/>
                <a:gd name="connsiteY16" fmla="*/ 152375 h 2745926"/>
                <a:gd name="connsiteX17" fmla="*/ 1686977 w 9515744"/>
                <a:gd name="connsiteY17" fmla="*/ 130949 h 2745926"/>
                <a:gd name="connsiteX18" fmla="*/ 2253061 w 9515744"/>
                <a:gd name="connsiteY18" fmla="*/ 659821 h 2745926"/>
                <a:gd name="connsiteX19" fmla="*/ 3504762 w 9515744"/>
                <a:gd name="connsiteY19" fmla="*/ 516609 h 2745926"/>
                <a:gd name="connsiteX20" fmla="*/ 4034198 w 9515744"/>
                <a:gd name="connsiteY20" fmla="*/ 516609 h 2745926"/>
                <a:gd name="connsiteX21" fmla="*/ 4170080 w 9515744"/>
                <a:gd name="connsiteY21" fmla="*/ 623736 h 2745926"/>
                <a:gd name="connsiteX22" fmla="*/ 4942526 w 9515744"/>
                <a:gd name="connsiteY22" fmla="*/ 709438 h 2745926"/>
                <a:gd name="connsiteX23" fmla="*/ 5264473 w 9515744"/>
                <a:gd name="connsiteY23" fmla="*/ 874076 h 2745926"/>
                <a:gd name="connsiteX24" fmla="*/ 5250377 w 9515744"/>
                <a:gd name="connsiteY24" fmla="*/ 916927 h 2745926"/>
                <a:gd name="connsiteX25" fmla="*/ 5622504 w 9515744"/>
                <a:gd name="connsiteY25" fmla="*/ 1138512 h 2745926"/>
                <a:gd name="connsiteX26" fmla="*/ 5872844 w 9515744"/>
                <a:gd name="connsiteY26" fmla="*/ 1338672 h 2745926"/>
                <a:gd name="connsiteX27" fmla="*/ 7874438 w 9515744"/>
                <a:gd name="connsiteY27" fmla="*/ 1391672 h 2745926"/>
                <a:gd name="connsiteX28" fmla="*/ 8111810 w 9515744"/>
                <a:gd name="connsiteY28" fmla="*/ 1470608 h 2745926"/>
                <a:gd name="connsiteX29" fmla="*/ 8218937 w 9515744"/>
                <a:gd name="connsiteY29" fmla="*/ 1470608 h 2745926"/>
                <a:gd name="connsiteX30" fmla="*/ 9302617 w 9515744"/>
                <a:gd name="connsiteY30" fmla="*/ 1438469 h 2745926"/>
                <a:gd name="connsiteX31" fmla="*/ 9291904 w 9515744"/>
                <a:gd name="connsiteY31" fmla="*/ 1588448 h 2745926"/>
                <a:gd name="connsiteX32" fmla="*/ 9515744 w 9515744"/>
                <a:gd name="connsiteY32" fmla="*/ 1623969 h 2745926"/>
                <a:gd name="connsiteX33" fmla="*/ 8690862 w 9515744"/>
                <a:gd name="connsiteY33" fmla="*/ 2328756 h 2745926"/>
                <a:gd name="connsiteX34" fmla="*/ 7971981 w 9515744"/>
                <a:gd name="connsiteY34" fmla="*/ 2736404 h 2745926"/>
                <a:gd name="connsiteX35" fmla="*/ 1277073 w 9515744"/>
                <a:gd name="connsiteY35" fmla="*/ 2736404 h 2745926"/>
                <a:gd name="connsiteX36" fmla="*/ 815861 w 9515744"/>
                <a:gd name="connsiteY36" fmla="*/ 2629277 h 2745926"/>
                <a:gd name="connsiteX37" fmla="*/ 139830 w 9515744"/>
                <a:gd name="connsiteY37" fmla="*/ 2629277 h 2745926"/>
                <a:gd name="connsiteX38" fmla="*/ 564 w 9515744"/>
                <a:gd name="connsiteY38" fmla="*/ 2435883 h 2745926"/>
                <a:gd name="connsiteX39" fmla="*/ 564 w 9515744"/>
                <a:gd name="connsiteY39" fmla="*/ 2254894 h 2745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9515744" h="2745926">
                  <a:moveTo>
                    <a:pt x="0" y="2254894"/>
                  </a:moveTo>
                  <a:lnTo>
                    <a:pt x="139266" y="1943660"/>
                  </a:lnTo>
                  <a:cubicBezTo>
                    <a:pt x="139266" y="1943660"/>
                    <a:pt x="53000" y="1975235"/>
                    <a:pt x="68787" y="1881639"/>
                  </a:cubicBezTo>
                  <a:cubicBezTo>
                    <a:pt x="68787" y="1881639"/>
                    <a:pt x="185500" y="1589576"/>
                    <a:pt x="257106" y="1589576"/>
                  </a:cubicBezTo>
                  <a:cubicBezTo>
                    <a:pt x="328712" y="1589576"/>
                    <a:pt x="1458626" y="1589576"/>
                    <a:pt x="1458626" y="1589576"/>
                  </a:cubicBezTo>
                  <a:cubicBezTo>
                    <a:pt x="1458626" y="1589576"/>
                    <a:pt x="1415775" y="1517969"/>
                    <a:pt x="1558988" y="1303714"/>
                  </a:cubicBezTo>
                  <a:cubicBezTo>
                    <a:pt x="1702200" y="1088895"/>
                    <a:pt x="1708966" y="1082129"/>
                    <a:pt x="1652019" y="1031948"/>
                  </a:cubicBezTo>
                  <a:cubicBezTo>
                    <a:pt x="1595073" y="981768"/>
                    <a:pt x="886903" y="996427"/>
                    <a:pt x="843488" y="960342"/>
                  </a:cubicBezTo>
                  <a:cubicBezTo>
                    <a:pt x="800637" y="924821"/>
                    <a:pt x="807967" y="888736"/>
                    <a:pt x="807967" y="888736"/>
                  </a:cubicBezTo>
                  <a:lnTo>
                    <a:pt x="936520" y="702672"/>
                  </a:lnTo>
                  <a:lnTo>
                    <a:pt x="936520" y="631066"/>
                  </a:lnTo>
                  <a:lnTo>
                    <a:pt x="1508807" y="631066"/>
                  </a:lnTo>
                  <a:lnTo>
                    <a:pt x="1469339" y="522247"/>
                  </a:lnTo>
                  <a:lnTo>
                    <a:pt x="1043648" y="66109"/>
                  </a:lnTo>
                  <a:cubicBezTo>
                    <a:pt x="1043648" y="66109"/>
                    <a:pt x="1036318" y="1832"/>
                    <a:pt x="1086499" y="1832"/>
                  </a:cubicBezTo>
                  <a:cubicBezTo>
                    <a:pt x="1136680" y="1832"/>
                    <a:pt x="1251137" y="-5497"/>
                    <a:pt x="1286658" y="9162"/>
                  </a:cubicBezTo>
                  <a:cubicBezTo>
                    <a:pt x="1322179" y="23258"/>
                    <a:pt x="1436637" y="152375"/>
                    <a:pt x="1436637" y="152375"/>
                  </a:cubicBezTo>
                  <a:cubicBezTo>
                    <a:pt x="1436637" y="152375"/>
                    <a:pt x="1543764" y="66673"/>
                    <a:pt x="1686977" y="130949"/>
                  </a:cubicBezTo>
                  <a:cubicBezTo>
                    <a:pt x="1831317" y="195226"/>
                    <a:pt x="2253061" y="659821"/>
                    <a:pt x="2253061" y="659821"/>
                  </a:cubicBezTo>
                  <a:cubicBezTo>
                    <a:pt x="2253061" y="659821"/>
                    <a:pt x="3311932" y="531268"/>
                    <a:pt x="3504762" y="516609"/>
                  </a:cubicBezTo>
                  <a:cubicBezTo>
                    <a:pt x="3698155" y="502513"/>
                    <a:pt x="3905081" y="466428"/>
                    <a:pt x="4034198" y="516609"/>
                  </a:cubicBezTo>
                  <a:cubicBezTo>
                    <a:pt x="4162751" y="566789"/>
                    <a:pt x="4170080" y="623736"/>
                    <a:pt x="4170080" y="623736"/>
                  </a:cubicBezTo>
                  <a:cubicBezTo>
                    <a:pt x="4170080" y="623736"/>
                    <a:pt x="4792548" y="666587"/>
                    <a:pt x="4942526" y="709438"/>
                  </a:cubicBezTo>
                  <a:cubicBezTo>
                    <a:pt x="5092505" y="752289"/>
                    <a:pt x="5264473" y="874076"/>
                    <a:pt x="5264473" y="874076"/>
                  </a:cubicBezTo>
                  <a:lnTo>
                    <a:pt x="5250377" y="916927"/>
                  </a:lnTo>
                  <a:cubicBezTo>
                    <a:pt x="5250377" y="916927"/>
                    <a:pt x="5493388" y="1038714"/>
                    <a:pt x="5622504" y="1138512"/>
                  </a:cubicBezTo>
                  <a:cubicBezTo>
                    <a:pt x="5751057" y="1238874"/>
                    <a:pt x="5872844" y="1338672"/>
                    <a:pt x="5872844" y="1338672"/>
                  </a:cubicBezTo>
                  <a:lnTo>
                    <a:pt x="7874438" y="1391672"/>
                  </a:lnTo>
                  <a:cubicBezTo>
                    <a:pt x="7968033" y="1393927"/>
                    <a:pt x="8068395" y="1387725"/>
                    <a:pt x="8111810" y="1470608"/>
                  </a:cubicBezTo>
                  <a:lnTo>
                    <a:pt x="8218937" y="1470608"/>
                  </a:lnTo>
                  <a:lnTo>
                    <a:pt x="9302617" y="1438469"/>
                  </a:lnTo>
                  <a:lnTo>
                    <a:pt x="9291904" y="1588448"/>
                  </a:lnTo>
                  <a:lnTo>
                    <a:pt x="9515744" y="1623969"/>
                  </a:lnTo>
                  <a:lnTo>
                    <a:pt x="8690862" y="2328756"/>
                  </a:lnTo>
                  <a:cubicBezTo>
                    <a:pt x="8690862" y="2328756"/>
                    <a:pt x="8186799" y="2714979"/>
                    <a:pt x="7971981" y="2736404"/>
                  </a:cubicBezTo>
                  <a:cubicBezTo>
                    <a:pt x="7757161" y="2757830"/>
                    <a:pt x="1566317" y="2736404"/>
                    <a:pt x="1277073" y="2736404"/>
                  </a:cubicBezTo>
                  <a:cubicBezTo>
                    <a:pt x="987265" y="2736404"/>
                    <a:pt x="847999" y="2629277"/>
                    <a:pt x="815861" y="2629277"/>
                  </a:cubicBezTo>
                  <a:cubicBezTo>
                    <a:pt x="783722" y="2629277"/>
                    <a:pt x="236244" y="2629277"/>
                    <a:pt x="139830" y="2629277"/>
                  </a:cubicBezTo>
                  <a:cubicBezTo>
                    <a:pt x="43415" y="2629277"/>
                    <a:pt x="564" y="2435883"/>
                    <a:pt x="564" y="2435883"/>
                  </a:cubicBezTo>
                  <a:lnTo>
                    <a:pt x="564" y="2254894"/>
                  </a:lnTo>
                  <a:close/>
                </a:path>
              </a:pathLst>
            </a:custGeom>
            <a:solidFill>
              <a:srgbClr val="A8D2EE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3C2BB33-9E46-4DD3-ABA2-5106730034EC}"/>
                </a:ext>
              </a:extLst>
            </p:cNvPr>
            <p:cNvSpPr/>
            <p:nvPr/>
          </p:nvSpPr>
          <p:spPr>
            <a:xfrm>
              <a:off x="-1071619" y="3470318"/>
              <a:ext cx="165132" cy="339281"/>
            </a:xfrm>
            <a:custGeom>
              <a:avLst/>
              <a:gdLst>
                <a:gd name="connsiteX0" fmla="*/ 8256 w 165132"/>
                <a:gd name="connsiteY0" fmla="*/ 337098 h 339281"/>
                <a:gd name="connsiteX1" fmla="*/ 13331 w 165132"/>
                <a:gd name="connsiteY1" fmla="*/ 338789 h 339281"/>
                <a:gd name="connsiteX2" fmla="*/ 29682 w 165132"/>
                <a:gd name="connsiteY2" fmla="*/ 332587 h 339281"/>
                <a:gd name="connsiteX3" fmla="*/ 164437 w 165132"/>
                <a:gd name="connsiteY3" fmla="*/ 15715 h 339281"/>
                <a:gd name="connsiteX4" fmla="*/ 156544 w 165132"/>
                <a:gd name="connsiteY4" fmla="*/ 2183 h 339281"/>
                <a:gd name="connsiteX5" fmla="*/ 151469 w 165132"/>
                <a:gd name="connsiteY5" fmla="*/ 492 h 339281"/>
                <a:gd name="connsiteX6" fmla="*/ 135118 w 165132"/>
                <a:gd name="connsiteY6" fmla="*/ 6694 h 339281"/>
                <a:gd name="connsiteX7" fmla="*/ 927 w 165132"/>
                <a:gd name="connsiteY7" fmla="*/ 323566 h 339281"/>
                <a:gd name="connsiteX8" fmla="*/ 8256 w 165132"/>
                <a:gd name="connsiteY8" fmla="*/ 337098 h 339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5132" h="339281">
                  <a:moveTo>
                    <a:pt x="8256" y="337098"/>
                  </a:moveTo>
                  <a:lnTo>
                    <a:pt x="13331" y="338789"/>
                  </a:lnTo>
                  <a:cubicBezTo>
                    <a:pt x="20097" y="340481"/>
                    <a:pt x="27427" y="337662"/>
                    <a:pt x="29682" y="332587"/>
                  </a:cubicBezTo>
                  <a:lnTo>
                    <a:pt x="164437" y="15715"/>
                  </a:lnTo>
                  <a:cubicBezTo>
                    <a:pt x="166692" y="10077"/>
                    <a:pt x="163309" y="3875"/>
                    <a:pt x="156544" y="2183"/>
                  </a:cubicBezTo>
                  <a:lnTo>
                    <a:pt x="151469" y="492"/>
                  </a:lnTo>
                  <a:cubicBezTo>
                    <a:pt x="144703" y="-1200"/>
                    <a:pt x="137373" y="1619"/>
                    <a:pt x="135118" y="6694"/>
                  </a:cubicBezTo>
                  <a:lnTo>
                    <a:pt x="927" y="323566"/>
                  </a:lnTo>
                  <a:cubicBezTo>
                    <a:pt x="-1892" y="328640"/>
                    <a:pt x="2054" y="334843"/>
                    <a:pt x="8256" y="337098"/>
                  </a:cubicBezTo>
                  <a:close/>
                </a:path>
              </a:pathLst>
            </a:custGeom>
            <a:solidFill>
              <a:srgbClr val="658696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4A564CE7-0A03-4862-8A06-A713C28A6CD5}"/>
                </a:ext>
              </a:extLst>
            </p:cNvPr>
            <p:cNvSpPr/>
            <p:nvPr/>
          </p:nvSpPr>
          <p:spPr>
            <a:xfrm>
              <a:off x="-642883" y="3476521"/>
              <a:ext cx="160396" cy="327440"/>
            </a:xfrm>
            <a:custGeom>
              <a:avLst/>
              <a:gdLst>
                <a:gd name="connsiteX0" fmla="*/ 8031 w 160396"/>
                <a:gd name="connsiteY0" fmla="*/ 325257 h 327440"/>
                <a:gd name="connsiteX1" fmla="*/ 13669 w 160396"/>
                <a:gd name="connsiteY1" fmla="*/ 326949 h 327440"/>
                <a:gd name="connsiteX2" fmla="*/ 29456 w 160396"/>
                <a:gd name="connsiteY2" fmla="*/ 320747 h 327440"/>
                <a:gd name="connsiteX3" fmla="*/ 159701 w 160396"/>
                <a:gd name="connsiteY3" fmla="*/ 15715 h 327440"/>
                <a:gd name="connsiteX4" fmla="*/ 151807 w 160396"/>
                <a:gd name="connsiteY4" fmla="*/ 2183 h 327440"/>
                <a:gd name="connsiteX5" fmla="*/ 146169 w 160396"/>
                <a:gd name="connsiteY5" fmla="*/ 492 h 327440"/>
                <a:gd name="connsiteX6" fmla="*/ 130382 w 160396"/>
                <a:gd name="connsiteY6" fmla="*/ 6694 h 327440"/>
                <a:gd name="connsiteX7" fmla="*/ 701 w 160396"/>
                <a:gd name="connsiteY7" fmla="*/ 312289 h 327440"/>
                <a:gd name="connsiteX8" fmla="*/ 8031 w 160396"/>
                <a:gd name="connsiteY8" fmla="*/ 325257 h 32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396" h="327440">
                  <a:moveTo>
                    <a:pt x="8031" y="325257"/>
                  </a:moveTo>
                  <a:lnTo>
                    <a:pt x="13669" y="326949"/>
                  </a:lnTo>
                  <a:cubicBezTo>
                    <a:pt x="20435" y="328640"/>
                    <a:pt x="27201" y="325821"/>
                    <a:pt x="29456" y="320747"/>
                  </a:cubicBezTo>
                  <a:lnTo>
                    <a:pt x="159701" y="15715"/>
                  </a:lnTo>
                  <a:cubicBezTo>
                    <a:pt x="161956" y="10077"/>
                    <a:pt x="158573" y="4439"/>
                    <a:pt x="151807" y="2183"/>
                  </a:cubicBezTo>
                  <a:lnTo>
                    <a:pt x="146169" y="492"/>
                  </a:lnTo>
                  <a:cubicBezTo>
                    <a:pt x="139403" y="-1200"/>
                    <a:pt x="132637" y="1619"/>
                    <a:pt x="130382" y="6694"/>
                  </a:cubicBezTo>
                  <a:lnTo>
                    <a:pt x="701" y="312289"/>
                  </a:lnTo>
                  <a:cubicBezTo>
                    <a:pt x="-1554" y="317364"/>
                    <a:pt x="1829" y="323566"/>
                    <a:pt x="8031" y="325257"/>
                  </a:cubicBezTo>
                  <a:close/>
                </a:path>
              </a:pathLst>
            </a:custGeom>
            <a:solidFill>
              <a:srgbClr val="658696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55F774C7-C462-42E4-8F2B-CEFA1C423AAB}"/>
                </a:ext>
              </a:extLst>
            </p:cNvPr>
            <p:cNvSpPr/>
            <p:nvPr/>
          </p:nvSpPr>
          <p:spPr>
            <a:xfrm>
              <a:off x="-214368" y="3473701"/>
              <a:ext cx="161519" cy="327440"/>
            </a:xfrm>
            <a:custGeom>
              <a:avLst/>
              <a:gdLst>
                <a:gd name="connsiteX0" fmla="*/ 8589 w 161519"/>
                <a:gd name="connsiteY0" fmla="*/ 325257 h 327440"/>
                <a:gd name="connsiteX1" fmla="*/ 14228 w 161519"/>
                <a:gd name="connsiteY1" fmla="*/ 326949 h 327440"/>
                <a:gd name="connsiteX2" fmla="*/ 30579 w 161519"/>
                <a:gd name="connsiteY2" fmla="*/ 320747 h 327440"/>
                <a:gd name="connsiteX3" fmla="*/ 160823 w 161519"/>
                <a:gd name="connsiteY3" fmla="*/ 15715 h 327440"/>
                <a:gd name="connsiteX4" fmla="*/ 152930 w 161519"/>
                <a:gd name="connsiteY4" fmla="*/ 2183 h 327440"/>
                <a:gd name="connsiteX5" fmla="*/ 147291 w 161519"/>
                <a:gd name="connsiteY5" fmla="*/ 492 h 327440"/>
                <a:gd name="connsiteX6" fmla="*/ 131504 w 161519"/>
                <a:gd name="connsiteY6" fmla="*/ 6694 h 327440"/>
                <a:gd name="connsiteX7" fmla="*/ 696 w 161519"/>
                <a:gd name="connsiteY7" fmla="*/ 311726 h 327440"/>
                <a:gd name="connsiteX8" fmla="*/ 8589 w 161519"/>
                <a:gd name="connsiteY8" fmla="*/ 325257 h 32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519" h="327440">
                  <a:moveTo>
                    <a:pt x="8589" y="325257"/>
                  </a:moveTo>
                  <a:lnTo>
                    <a:pt x="14228" y="326949"/>
                  </a:lnTo>
                  <a:cubicBezTo>
                    <a:pt x="20994" y="328640"/>
                    <a:pt x="27760" y="325821"/>
                    <a:pt x="30579" y="320747"/>
                  </a:cubicBezTo>
                  <a:lnTo>
                    <a:pt x="160823" y="15715"/>
                  </a:lnTo>
                  <a:cubicBezTo>
                    <a:pt x="163079" y="10077"/>
                    <a:pt x="159696" y="4439"/>
                    <a:pt x="152930" y="2183"/>
                  </a:cubicBezTo>
                  <a:lnTo>
                    <a:pt x="147291" y="492"/>
                  </a:lnTo>
                  <a:cubicBezTo>
                    <a:pt x="140525" y="-1200"/>
                    <a:pt x="133760" y="1619"/>
                    <a:pt x="131504" y="6694"/>
                  </a:cubicBezTo>
                  <a:lnTo>
                    <a:pt x="696" y="311726"/>
                  </a:lnTo>
                  <a:cubicBezTo>
                    <a:pt x="-1559" y="317364"/>
                    <a:pt x="1824" y="323566"/>
                    <a:pt x="8589" y="325257"/>
                  </a:cubicBezTo>
                  <a:close/>
                </a:path>
              </a:pathLst>
            </a:custGeom>
            <a:solidFill>
              <a:srgbClr val="658696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81DBD73A-8B42-4F53-88B8-F7DCC62528CF}"/>
                </a:ext>
              </a:extLst>
            </p:cNvPr>
            <p:cNvSpPr/>
            <p:nvPr/>
          </p:nvSpPr>
          <p:spPr>
            <a:xfrm>
              <a:off x="214059" y="3470882"/>
              <a:ext cx="161038" cy="327440"/>
            </a:xfrm>
            <a:custGeom>
              <a:avLst/>
              <a:gdLst>
                <a:gd name="connsiteX0" fmla="*/ 8672 w 161038"/>
                <a:gd name="connsiteY0" fmla="*/ 325257 h 327440"/>
                <a:gd name="connsiteX1" fmla="*/ 14311 w 161038"/>
                <a:gd name="connsiteY1" fmla="*/ 326949 h 327440"/>
                <a:gd name="connsiteX2" fmla="*/ 30098 w 161038"/>
                <a:gd name="connsiteY2" fmla="*/ 320747 h 327440"/>
                <a:gd name="connsiteX3" fmla="*/ 160342 w 161038"/>
                <a:gd name="connsiteY3" fmla="*/ 15715 h 327440"/>
                <a:gd name="connsiteX4" fmla="*/ 152449 w 161038"/>
                <a:gd name="connsiteY4" fmla="*/ 2183 h 327440"/>
                <a:gd name="connsiteX5" fmla="*/ 146810 w 161038"/>
                <a:gd name="connsiteY5" fmla="*/ 492 h 327440"/>
                <a:gd name="connsiteX6" fmla="*/ 130459 w 161038"/>
                <a:gd name="connsiteY6" fmla="*/ 6694 h 327440"/>
                <a:gd name="connsiteX7" fmla="*/ 215 w 161038"/>
                <a:gd name="connsiteY7" fmla="*/ 311726 h 327440"/>
                <a:gd name="connsiteX8" fmla="*/ 8672 w 161038"/>
                <a:gd name="connsiteY8" fmla="*/ 325257 h 32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038" h="327440">
                  <a:moveTo>
                    <a:pt x="8672" y="325257"/>
                  </a:moveTo>
                  <a:lnTo>
                    <a:pt x="14311" y="326949"/>
                  </a:lnTo>
                  <a:cubicBezTo>
                    <a:pt x="21076" y="328640"/>
                    <a:pt x="27842" y="325821"/>
                    <a:pt x="30098" y="320747"/>
                  </a:cubicBezTo>
                  <a:lnTo>
                    <a:pt x="160342" y="15715"/>
                  </a:lnTo>
                  <a:cubicBezTo>
                    <a:pt x="162598" y="10077"/>
                    <a:pt x="159214" y="4439"/>
                    <a:pt x="152449" y="2183"/>
                  </a:cubicBezTo>
                  <a:lnTo>
                    <a:pt x="146810" y="492"/>
                  </a:lnTo>
                  <a:cubicBezTo>
                    <a:pt x="140044" y="-1200"/>
                    <a:pt x="133278" y="1619"/>
                    <a:pt x="130459" y="6694"/>
                  </a:cubicBezTo>
                  <a:lnTo>
                    <a:pt x="215" y="311726"/>
                  </a:lnTo>
                  <a:cubicBezTo>
                    <a:pt x="-913" y="317364"/>
                    <a:pt x="2470" y="323002"/>
                    <a:pt x="8672" y="325257"/>
                  </a:cubicBezTo>
                  <a:close/>
                </a:path>
              </a:pathLst>
            </a:custGeom>
            <a:solidFill>
              <a:srgbClr val="658696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7BB9DEDC-A449-4CBC-888F-C122C6CDB10A}"/>
                </a:ext>
              </a:extLst>
            </p:cNvPr>
            <p:cNvSpPr/>
            <p:nvPr/>
          </p:nvSpPr>
          <p:spPr>
            <a:xfrm>
              <a:off x="643478" y="3467499"/>
              <a:ext cx="161256" cy="327440"/>
            </a:xfrm>
            <a:custGeom>
              <a:avLst/>
              <a:gdLst>
                <a:gd name="connsiteX0" fmla="*/ 8327 w 161256"/>
                <a:gd name="connsiteY0" fmla="*/ 325257 h 327440"/>
                <a:gd name="connsiteX1" fmla="*/ 13965 w 161256"/>
                <a:gd name="connsiteY1" fmla="*/ 326949 h 327440"/>
                <a:gd name="connsiteX2" fmla="*/ 30316 w 161256"/>
                <a:gd name="connsiteY2" fmla="*/ 320747 h 327440"/>
                <a:gd name="connsiteX3" fmla="*/ 160561 w 161256"/>
                <a:gd name="connsiteY3" fmla="*/ 15715 h 327440"/>
                <a:gd name="connsiteX4" fmla="*/ 152667 w 161256"/>
                <a:gd name="connsiteY4" fmla="*/ 2183 h 327440"/>
                <a:gd name="connsiteX5" fmla="*/ 147029 w 161256"/>
                <a:gd name="connsiteY5" fmla="*/ 492 h 327440"/>
                <a:gd name="connsiteX6" fmla="*/ 131241 w 161256"/>
                <a:gd name="connsiteY6" fmla="*/ 6694 h 327440"/>
                <a:gd name="connsiteX7" fmla="*/ 997 w 161256"/>
                <a:gd name="connsiteY7" fmla="*/ 311726 h 327440"/>
                <a:gd name="connsiteX8" fmla="*/ 8327 w 161256"/>
                <a:gd name="connsiteY8" fmla="*/ 325257 h 32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256" h="327440">
                  <a:moveTo>
                    <a:pt x="8327" y="325257"/>
                  </a:moveTo>
                  <a:lnTo>
                    <a:pt x="13965" y="326949"/>
                  </a:lnTo>
                  <a:cubicBezTo>
                    <a:pt x="20731" y="328640"/>
                    <a:pt x="27497" y="325821"/>
                    <a:pt x="30316" y="320747"/>
                  </a:cubicBezTo>
                  <a:lnTo>
                    <a:pt x="160561" y="15715"/>
                  </a:lnTo>
                  <a:cubicBezTo>
                    <a:pt x="162816" y="10077"/>
                    <a:pt x="159433" y="4439"/>
                    <a:pt x="152667" y="2183"/>
                  </a:cubicBezTo>
                  <a:lnTo>
                    <a:pt x="147029" y="492"/>
                  </a:lnTo>
                  <a:cubicBezTo>
                    <a:pt x="140263" y="-1200"/>
                    <a:pt x="133497" y="1619"/>
                    <a:pt x="131241" y="6694"/>
                  </a:cubicBezTo>
                  <a:lnTo>
                    <a:pt x="997" y="311726"/>
                  </a:lnTo>
                  <a:cubicBezTo>
                    <a:pt x="-1822" y="317364"/>
                    <a:pt x="1561" y="323566"/>
                    <a:pt x="8327" y="325257"/>
                  </a:cubicBezTo>
                  <a:close/>
                </a:path>
              </a:pathLst>
            </a:custGeom>
            <a:solidFill>
              <a:srgbClr val="658696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5ED10F0-4ACA-4D05-B41E-6E6C52AA9CCC}"/>
                </a:ext>
              </a:extLst>
            </p:cNvPr>
            <p:cNvSpPr/>
            <p:nvPr/>
          </p:nvSpPr>
          <p:spPr>
            <a:xfrm>
              <a:off x="1071725" y="3464680"/>
              <a:ext cx="161519" cy="327440"/>
            </a:xfrm>
            <a:custGeom>
              <a:avLst/>
              <a:gdLst>
                <a:gd name="connsiteX0" fmla="*/ 8589 w 161519"/>
                <a:gd name="connsiteY0" fmla="*/ 325257 h 327440"/>
                <a:gd name="connsiteX1" fmla="*/ 14228 w 161519"/>
                <a:gd name="connsiteY1" fmla="*/ 326949 h 327440"/>
                <a:gd name="connsiteX2" fmla="*/ 30579 w 161519"/>
                <a:gd name="connsiteY2" fmla="*/ 320747 h 327440"/>
                <a:gd name="connsiteX3" fmla="*/ 160823 w 161519"/>
                <a:gd name="connsiteY3" fmla="*/ 15715 h 327440"/>
                <a:gd name="connsiteX4" fmla="*/ 152930 w 161519"/>
                <a:gd name="connsiteY4" fmla="*/ 2183 h 327440"/>
                <a:gd name="connsiteX5" fmla="*/ 147291 w 161519"/>
                <a:gd name="connsiteY5" fmla="*/ 492 h 327440"/>
                <a:gd name="connsiteX6" fmla="*/ 130940 w 161519"/>
                <a:gd name="connsiteY6" fmla="*/ 6694 h 327440"/>
                <a:gd name="connsiteX7" fmla="*/ 696 w 161519"/>
                <a:gd name="connsiteY7" fmla="*/ 311726 h 327440"/>
                <a:gd name="connsiteX8" fmla="*/ 8589 w 161519"/>
                <a:gd name="connsiteY8" fmla="*/ 325257 h 32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519" h="327440">
                  <a:moveTo>
                    <a:pt x="8589" y="325257"/>
                  </a:moveTo>
                  <a:lnTo>
                    <a:pt x="14228" y="326949"/>
                  </a:lnTo>
                  <a:cubicBezTo>
                    <a:pt x="20994" y="328640"/>
                    <a:pt x="27760" y="325821"/>
                    <a:pt x="30579" y="320747"/>
                  </a:cubicBezTo>
                  <a:lnTo>
                    <a:pt x="160823" y="15715"/>
                  </a:lnTo>
                  <a:cubicBezTo>
                    <a:pt x="163079" y="10077"/>
                    <a:pt x="159696" y="4439"/>
                    <a:pt x="152930" y="2183"/>
                  </a:cubicBezTo>
                  <a:lnTo>
                    <a:pt x="147291" y="492"/>
                  </a:lnTo>
                  <a:cubicBezTo>
                    <a:pt x="140526" y="-1200"/>
                    <a:pt x="133760" y="1619"/>
                    <a:pt x="130940" y="6694"/>
                  </a:cubicBezTo>
                  <a:lnTo>
                    <a:pt x="696" y="311726"/>
                  </a:lnTo>
                  <a:cubicBezTo>
                    <a:pt x="-1559" y="317364"/>
                    <a:pt x="1823" y="323566"/>
                    <a:pt x="8589" y="325257"/>
                  </a:cubicBezTo>
                  <a:close/>
                </a:path>
              </a:pathLst>
            </a:custGeom>
            <a:solidFill>
              <a:srgbClr val="658696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221E758D-89D2-4213-A6BC-F7C96F598DD4}"/>
                </a:ext>
              </a:extLst>
            </p:cNvPr>
            <p:cNvSpPr/>
            <p:nvPr/>
          </p:nvSpPr>
          <p:spPr>
            <a:xfrm>
              <a:off x="1500153" y="3461861"/>
              <a:ext cx="161038" cy="327440"/>
            </a:xfrm>
            <a:custGeom>
              <a:avLst/>
              <a:gdLst>
                <a:gd name="connsiteX0" fmla="*/ 8672 w 161038"/>
                <a:gd name="connsiteY0" fmla="*/ 325257 h 327440"/>
                <a:gd name="connsiteX1" fmla="*/ 14311 w 161038"/>
                <a:gd name="connsiteY1" fmla="*/ 326949 h 327440"/>
                <a:gd name="connsiteX2" fmla="*/ 30098 w 161038"/>
                <a:gd name="connsiteY2" fmla="*/ 320747 h 327440"/>
                <a:gd name="connsiteX3" fmla="*/ 160342 w 161038"/>
                <a:gd name="connsiteY3" fmla="*/ 15715 h 327440"/>
                <a:gd name="connsiteX4" fmla="*/ 152449 w 161038"/>
                <a:gd name="connsiteY4" fmla="*/ 2183 h 327440"/>
                <a:gd name="connsiteX5" fmla="*/ 146810 w 161038"/>
                <a:gd name="connsiteY5" fmla="*/ 492 h 327440"/>
                <a:gd name="connsiteX6" fmla="*/ 130459 w 161038"/>
                <a:gd name="connsiteY6" fmla="*/ 6694 h 327440"/>
                <a:gd name="connsiteX7" fmla="*/ 215 w 161038"/>
                <a:gd name="connsiteY7" fmla="*/ 311726 h 327440"/>
                <a:gd name="connsiteX8" fmla="*/ 8672 w 161038"/>
                <a:gd name="connsiteY8" fmla="*/ 325257 h 32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038" h="327440">
                  <a:moveTo>
                    <a:pt x="8672" y="325257"/>
                  </a:moveTo>
                  <a:lnTo>
                    <a:pt x="14311" y="326949"/>
                  </a:lnTo>
                  <a:cubicBezTo>
                    <a:pt x="21077" y="328640"/>
                    <a:pt x="27843" y="325821"/>
                    <a:pt x="30098" y="320747"/>
                  </a:cubicBezTo>
                  <a:lnTo>
                    <a:pt x="160342" y="15715"/>
                  </a:lnTo>
                  <a:cubicBezTo>
                    <a:pt x="162598" y="10077"/>
                    <a:pt x="159215" y="4439"/>
                    <a:pt x="152449" y="2183"/>
                  </a:cubicBezTo>
                  <a:lnTo>
                    <a:pt x="146810" y="492"/>
                  </a:lnTo>
                  <a:cubicBezTo>
                    <a:pt x="140044" y="-1200"/>
                    <a:pt x="133278" y="1619"/>
                    <a:pt x="130459" y="6694"/>
                  </a:cubicBezTo>
                  <a:lnTo>
                    <a:pt x="215" y="311726"/>
                  </a:lnTo>
                  <a:cubicBezTo>
                    <a:pt x="-913" y="317364"/>
                    <a:pt x="2470" y="323002"/>
                    <a:pt x="8672" y="325257"/>
                  </a:cubicBezTo>
                  <a:close/>
                </a:path>
              </a:pathLst>
            </a:custGeom>
            <a:solidFill>
              <a:srgbClr val="658696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B4305A52-9680-4833-B7B7-D915ECC086EB}"/>
                </a:ext>
              </a:extLst>
            </p:cNvPr>
            <p:cNvSpPr/>
            <p:nvPr/>
          </p:nvSpPr>
          <p:spPr>
            <a:xfrm>
              <a:off x="1929310" y="3458478"/>
              <a:ext cx="161519" cy="327440"/>
            </a:xfrm>
            <a:custGeom>
              <a:avLst/>
              <a:gdLst>
                <a:gd name="connsiteX0" fmla="*/ 8589 w 161519"/>
                <a:gd name="connsiteY0" fmla="*/ 325257 h 327440"/>
                <a:gd name="connsiteX1" fmla="*/ 14228 w 161519"/>
                <a:gd name="connsiteY1" fmla="*/ 326949 h 327440"/>
                <a:gd name="connsiteX2" fmla="*/ 30579 w 161519"/>
                <a:gd name="connsiteY2" fmla="*/ 320747 h 327440"/>
                <a:gd name="connsiteX3" fmla="*/ 160823 w 161519"/>
                <a:gd name="connsiteY3" fmla="*/ 15715 h 327440"/>
                <a:gd name="connsiteX4" fmla="*/ 152930 w 161519"/>
                <a:gd name="connsiteY4" fmla="*/ 2183 h 327440"/>
                <a:gd name="connsiteX5" fmla="*/ 147291 w 161519"/>
                <a:gd name="connsiteY5" fmla="*/ 492 h 327440"/>
                <a:gd name="connsiteX6" fmla="*/ 130940 w 161519"/>
                <a:gd name="connsiteY6" fmla="*/ 6694 h 327440"/>
                <a:gd name="connsiteX7" fmla="*/ 696 w 161519"/>
                <a:gd name="connsiteY7" fmla="*/ 312289 h 327440"/>
                <a:gd name="connsiteX8" fmla="*/ 8589 w 161519"/>
                <a:gd name="connsiteY8" fmla="*/ 325257 h 32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519" h="327440">
                  <a:moveTo>
                    <a:pt x="8589" y="325257"/>
                  </a:moveTo>
                  <a:lnTo>
                    <a:pt x="14228" y="326949"/>
                  </a:lnTo>
                  <a:cubicBezTo>
                    <a:pt x="20994" y="328640"/>
                    <a:pt x="27760" y="325821"/>
                    <a:pt x="30579" y="320747"/>
                  </a:cubicBezTo>
                  <a:lnTo>
                    <a:pt x="160823" y="15715"/>
                  </a:lnTo>
                  <a:cubicBezTo>
                    <a:pt x="163079" y="10077"/>
                    <a:pt x="159696" y="4439"/>
                    <a:pt x="152930" y="2183"/>
                  </a:cubicBezTo>
                  <a:lnTo>
                    <a:pt x="147291" y="492"/>
                  </a:lnTo>
                  <a:cubicBezTo>
                    <a:pt x="140525" y="-1200"/>
                    <a:pt x="133759" y="1619"/>
                    <a:pt x="130940" y="6694"/>
                  </a:cubicBezTo>
                  <a:lnTo>
                    <a:pt x="696" y="312289"/>
                  </a:lnTo>
                  <a:cubicBezTo>
                    <a:pt x="-1560" y="317364"/>
                    <a:pt x="1824" y="323566"/>
                    <a:pt x="8589" y="325257"/>
                  </a:cubicBezTo>
                  <a:close/>
                </a:path>
              </a:pathLst>
            </a:custGeom>
            <a:solidFill>
              <a:srgbClr val="658696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7717B854-A880-4731-8B8F-861B4F8F8567}"/>
                </a:ext>
              </a:extLst>
            </p:cNvPr>
            <p:cNvSpPr/>
            <p:nvPr/>
          </p:nvSpPr>
          <p:spPr>
            <a:xfrm>
              <a:off x="2357820" y="3455659"/>
              <a:ext cx="161519" cy="327440"/>
            </a:xfrm>
            <a:custGeom>
              <a:avLst/>
              <a:gdLst>
                <a:gd name="connsiteX0" fmla="*/ 8589 w 161519"/>
                <a:gd name="connsiteY0" fmla="*/ 325257 h 327440"/>
                <a:gd name="connsiteX1" fmla="*/ 14228 w 161519"/>
                <a:gd name="connsiteY1" fmla="*/ 326949 h 327440"/>
                <a:gd name="connsiteX2" fmla="*/ 30579 w 161519"/>
                <a:gd name="connsiteY2" fmla="*/ 320747 h 327440"/>
                <a:gd name="connsiteX3" fmla="*/ 160823 w 161519"/>
                <a:gd name="connsiteY3" fmla="*/ 15715 h 327440"/>
                <a:gd name="connsiteX4" fmla="*/ 152930 w 161519"/>
                <a:gd name="connsiteY4" fmla="*/ 2183 h 327440"/>
                <a:gd name="connsiteX5" fmla="*/ 147291 w 161519"/>
                <a:gd name="connsiteY5" fmla="*/ 492 h 327440"/>
                <a:gd name="connsiteX6" fmla="*/ 130940 w 161519"/>
                <a:gd name="connsiteY6" fmla="*/ 6694 h 327440"/>
                <a:gd name="connsiteX7" fmla="*/ 696 w 161519"/>
                <a:gd name="connsiteY7" fmla="*/ 311725 h 327440"/>
                <a:gd name="connsiteX8" fmla="*/ 8589 w 161519"/>
                <a:gd name="connsiteY8" fmla="*/ 325257 h 32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519" h="327440">
                  <a:moveTo>
                    <a:pt x="8589" y="325257"/>
                  </a:moveTo>
                  <a:lnTo>
                    <a:pt x="14228" y="326949"/>
                  </a:lnTo>
                  <a:cubicBezTo>
                    <a:pt x="20994" y="328640"/>
                    <a:pt x="27760" y="325821"/>
                    <a:pt x="30579" y="320747"/>
                  </a:cubicBezTo>
                  <a:lnTo>
                    <a:pt x="160823" y="15715"/>
                  </a:lnTo>
                  <a:cubicBezTo>
                    <a:pt x="163079" y="10077"/>
                    <a:pt x="159696" y="4439"/>
                    <a:pt x="152930" y="2183"/>
                  </a:cubicBezTo>
                  <a:lnTo>
                    <a:pt x="147291" y="492"/>
                  </a:lnTo>
                  <a:cubicBezTo>
                    <a:pt x="140525" y="-1200"/>
                    <a:pt x="133759" y="1619"/>
                    <a:pt x="130940" y="6694"/>
                  </a:cubicBezTo>
                  <a:lnTo>
                    <a:pt x="696" y="311725"/>
                  </a:lnTo>
                  <a:cubicBezTo>
                    <a:pt x="-1560" y="317364"/>
                    <a:pt x="1824" y="323566"/>
                    <a:pt x="8589" y="325257"/>
                  </a:cubicBezTo>
                  <a:close/>
                </a:path>
              </a:pathLst>
            </a:custGeom>
            <a:solidFill>
              <a:srgbClr val="658696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7C33A5C2-648B-47B2-9770-A4E7368D7579}"/>
                </a:ext>
              </a:extLst>
            </p:cNvPr>
            <p:cNvSpPr/>
            <p:nvPr/>
          </p:nvSpPr>
          <p:spPr>
            <a:xfrm>
              <a:off x="2786247" y="3452840"/>
              <a:ext cx="161038" cy="327440"/>
            </a:xfrm>
            <a:custGeom>
              <a:avLst/>
              <a:gdLst>
                <a:gd name="connsiteX0" fmla="*/ 8672 w 161038"/>
                <a:gd name="connsiteY0" fmla="*/ 325257 h 327440"/>
                <a:gd name="connsiteX1" fmla="*/ 14311 w 161038"/>
                <a:gd name="connsiteY1" fmla="*/ 326949 h 327440"/>
                <a:gd name="connsiteX2" fmla="*/ 30098 w 161038"/>
                <a:gd name="connsiteY2" fmla="*/ 320747 h 327440"/>
                <a:gd name="connsiteX3" fmla="*/ 160342 w 161038"/>
                <a:gd name="connsiteY3" fmla="*/ 15715 h 327440"/>
                <a:gd name="connsiteX4" fmla="*/ 152449 w 161038"/>
                <a:gd name="connsiteY4" fmla="*/ 2183 h 327440"/>
                <a:gd name="connsiteX5" fmla="*/ 146810 w 161038"/>
                <a:gd name="connsiteY5" fmla="*/ 492 h 327440"/>
                <a:gd name="connsiteX6" fmla="*/ 130460 w 161038"/>
                <a:gd name="connsiteY6" fmla="*/ 6694 h 327440"/>
                <a:gd name="connsiteX7" fmla="*/ 215 w 161038"/>
                <a:gd name="connsiteY7" fmla="*/ 311725 h 327440"/>
                <a:gd name="connsiteX8" fmla="*/ 8672 w 161038"/>
                <a:gd name="connsiteY8" fmla="*/ 325257 h 32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038" h="327440">
                  <a:moveTo>
                    <a:pt x="8672" y="325257"/>
                  </a:moveTo>
                  <a:lnTo>
                    <a:pt x="14311" y="326949"/>
                  </a:lnTo>
                  <a:cubicBezTo>
                    <a:pt x="21077" y="328640"/>
                    <a:pt x="27843" y="325821"/>
                    <a:pt x="30098" y="320747"/>
                  </a:cubicBezTo>
                  <a:lnTo>
                    <a:pt x="160342" y="15715"/>
                  </a:lnTo>
                  <a:cubicBezTo>
                    <a:pt x="162598" y="10077"/>
                    <a:pt x="159215" y="4439"/>
                    <a:pt x="152449" y="2183"/>
                  </a:cubicBezTo>
                  <a:lnTo>
                    <a:pt x="146810" y="492"/>
                  </a:lnTo>
                  <a:cubicBezTo>
                    <a:pt x="140045" y="-1200"/>
                    <a:pt x="133279" y="1619"/>
                    <a:pt x="130460" y="6694"/>
                  </a:cubicBezTo>
                  <a:lnTo>
                    <a:pt x="215" y="311725"/>
                  </a:lnTo>
                  <a:cubicBezTo>
                    <a:pt x="-913" y="317364"/>
                    <a:pt x="2470" y="323002"/>
                    <a:pt x="8672" y="325257"/>
                  </a:cubicBezTo>
                  <a:close/>
                </a:path>
              </a:pathLst>
            </a:custGeom>
            <a:solidFill>
              <a:srgbClr val="658696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DDFF0F6C-742B-4F02-8C89-DF6A3F5734C4}"/>
                </a:ext>
              </a:extLst>
            </p:cNvPr>
            <p:cNvSpPr/>
            <p:nvPr/>
          </p:nvSpPr>
          <p:spPr>
            <a:xfrm>
              <a:off x="3215404" y="3449457"/>
              <a:ext cx="160955" cy="327440"/>
            </a:xfrm>
            <a:custGeom>
              <a:avLst/>
              <a:gdLst>
                <a:gd name="connsiteX0" fmla="*/ 8589 w 160955"/>
                <a:gd name="connsiteY0" fmla="*/ 325257 h 327440"/>
                <a:gd name="connsiteX1" fmla="*/ 14227 w 160955"/>
                <a:gd name="connsiteY1" fmla="*/ 326949 h 327440"/>
                <a:gd name="connsiteX2" fmla="*/ 30015 w 160955"/>
                <a:gd name="connsiteY2" fmla="*/ 320747 h 327440"/>
                <a:gd name="connsiteX3" fmla="*/ 160259 w 160955"/>
                <a:gd name="connsiteY3" fmla="*/ 15715 h 327440"/>
                <a:gd name="connsiteX4" fmla="*/ 152365 w 160955"/>
                <a:gd name="connsiteY4" fmla="*/ 2183 h 327440"/>
                <a:gd name="connsiteX5" fmla="*/ 146727 w 160955"/>
                <a:gd name="connsiteY5" fmla="*/ 492 h 327440"/>
                <a:gd name="connsiteX6" fmla="*/ 130940 w 160955"/>
                <a:gd name="connsiteY6" fmla="*/ 6694 h 327440"/>
                <a:gd name="connsiteX7" fmla="*/ 696 w 160955"/>
                <a:gd name="connsiteY7" fmla="*/ 311725 h 327440"/>
                <a:gd name="connsiteX8" fmla="*/ 8589 w 160955"/>
                <a:gd name="connsiteY8" fmla="*/ 325257 h 32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955" h="327440">
                  <a:moveTo>
                    <a:pt x="8589" y="325257"/>
                  </a:moveTo>
                  <a:lnTo>
                    <a:pt x="14227" y="326949"/>
                  </a:lnTo>
                  <a:cubicBezTo>
                    <a:pt x="20994" y="328640"/>
                    <a:pt x="27759" y="325821"/>
                    <a:pt x="30015" y="320747"/>
                  </a:cubicBezTo>
                  <a:lnTo>
                    <a:pt x="160259" y="15715"/>
                  </a:lnTo>
                  <a:cubicBezTo>
                    <a:pt x="162515" y="10077"/>
                    <a:pt x="159132" y="4439"/>
                    <a:pt x="152365" y="2183"/>
                  </a:cubicBezTo>
                  <a:lnTo>
                    <a:pt x="146727" y="492"/>
                  </a:lnTo>
                  <a:cubicBezTo>
                    <a:pt x="139961" y="-1200"/>
                    <a:pt x="133196" y="1619"/>
                    <a:pt x="130940" y="6694"/>
                  </a:cubicBezTo>
                  <a:lnTo>
                    <a:pt x="696" y="311725"/>
                  </a:lnTo>
                  <a:cubicBezTo>
                    <a:pt x="-1560" y="317364"/>
                    <a:pt x="1823" y="323566"/>
                    <a:pt x="8589" y="325257"/>
                  </a:cubicBezTo>
                  <a:close/>
                </a:path>
              </a:pathLst>
            </a:custGeom>
            <a:solidFill>
              <a:srgbClr val="658696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7A2A0DA8-2AA6-4468-991E-9025A7B4D80A}"/>
                </a:ext>
              </a:extLst>
            </p:cNvPr>
            <p:cNvSpPr/>
            <p:nvPr/>
          </p:nvSpPr>
          <p:spPr>
            <a:xfrm>
              <a:off x="3643969" y="3446638"/>
              <a:ext cx="161464" cy="327440"/>
            </a:xfrm>
            <a:custGeom>
              <a:avLst/>
              <a:gdLst>
                <a:gd name="connsiteX0" fmla="*/ 8534 w 161464"/>
                <a:gd name="connsiteY0" fmla="*/ 325257 h 327440"/>
                <a:gd name="connsiteX1" fmla="*/ 14173 w 161464"/>
                <a:gd name="connsiteY1" fmla="*/ 326949 h 327440"/>
                <a:gd name="connsiteX2" fmla="*/ 30524 w 161464"/>
                <a:gd name="connsiteY2" fmla="*/ 320747 h 327440"/>
                <a:gd name="connsiteX3" fmla="*/ 160768 w 161464"/>
                <a:gd name="connsiteY3" fmla="*/ 15715 h 327440"/>
                <a:gd name="connsiteX4" fmla="*/ 152875 w 161464"/>
                <a:gd name="connsiteY4" fmla="*/ 2183 h 327440"/>
                <a:gd name="connsiteX5" fmla="*/ 147237 w 161464"/>
                <a:gd name="connsiteY5" fmla="*/ 492 h 327440"/>
                <a:gd name="connsiteX6" fmla="*/ 130886 w 161464"/>
                <a:gd name="connsiteY6" fmla="*/ 6694 h 327440"/>
                <a:gd name="connsiteX7" fmla="*/ 641 w 161464"/>
                <a:gd name="connsiteY7" fmla="*/ 311725 h 327440"/>
                <a:gd name="connsiteX8" fmla="*/ 8534 w 161464"/>
                <a:gd name="connsiteY8" fmla="*/ 325257 h 32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464" h="327440">
                  <a:moveTo>
                    <a:pt x="8534" y="325257"/>
                  </a:moveTo>
                  <a:lnTo>
                    <a:pt x="14173" y="326949"/>
                  </a:lnTo>
                  <a:cubicBezTo>
                    <a:pt x="20939" y="328640"/>
                    <a:pt x="27705" y="325821"/>
                    <a:pt x="30524" y="320747"/>
                  </a:cubicBezTo>
                  <a:lnTo>
                    <a:pt x="160768" y="15715"/>
                  </a:lnTo>
                  <a:cubicBezTo>
                    <a:pt x="163024" y="10077"/>
                    <a:pt x="159641" y="4439"/>
                    <a:pt x="152875" y="2183"/>
                  </a:cubicBezTo>
                  <a:lnTo>
                    <a:pt x="147237" y="492"/>
                  </a:lnTo>
                  <a:cubicBezTo>
                    <a:pt x="140470" y="-1200"/>
                    <a:pt x="133705" y="1619"/>
                    <a:pt x="130886" y="6694"/>
                  </a:cubicBezTo>
                  <a:lnTo>
                    <a:pt x="641" y="311725"/>
                  </a:lnTo>
                  <a:cubicBezTo>
                    <a:pt x="-1614" y="317364"/>
                    <a:pt x="2332" y="323566"/>
                    <a:pt x="8534" y="325257"/>
                  </a:cubicBezTo>
                  <a:close/>
                </a:path>
              </a:pathLst>
            </a:custGeom>
            <a:solidFill>
              <a:srgbClr val="658696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F50CC0F-471F-4C34-9803-D5FDD34AF083}"/>
                </a:ext>
              </a:extLst>
            </p:cNvPr>
            <p:cNvSpPr/>
            <p:nvPr/>
          </p:nvSpPr>
          <p:spPr>
            <a:xfrm>
              <a:off x="4072988" y="3443818"/>
              <a:ext cx="161519" cy="327440"/>
            </a:xfrm>
            <a:custGeom>
              <a:avLst/>
              <a:gdLst>
                <a:gd name="connsiteX0" fmla="*/ 8590 w 161519"/>
                <a:gd name="connsiteY0" fmla="*/ 325257 h 327440"/>
                <a:gd name="connsiteX1" fmla="*/ 14228 w 161519"/>
                <a:gd name="connsiteY1" fmla="*/ 326949 h 327440"/>
                <a:gd name="connsiteX2" fmla="*/ 30578 w 161519"/>
                <a:gd name="connsiteY2" fmla="*/ 320747 h 327440"/>
                <a:gd name="connsiteX3" fmla="*/ 160824 w 161519"/>
                <a:gd name="connsiteY3" fmla="*/ 15715 h 327440"/>
                <a:gd name="connsiteX4" fmla="*/ 152930 w 161519"/>
                <a:gd name="connsiteY4" fmla="*/ 2183 h 327440"/>
                <a:gd name="connsiteX5" fmla="*/ 147291 w 161519"/>
                <a:gd name="connsiteY5" fmla="*/ 492 h 327440"/>
                <a:gd name="connsiteX6" fmla="*/ 130940 w 161519"/>
                <a:gd name="connsiteY6" fmla="*/ 6694 h 327440"/>
                <a:gd name="connsiteX7" fmla="*/ 696 w 161519"/>
                <a:gd name="connsiteY7" fmla="*/ 311725 h 327440"/>
                <a:gd name="connsiteX8" fmla="*/ 8590 w 161519"/>
                <a:gd name="connsiteY8" fmla="*/ 325257 h 32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519" h="327440">
                  <a:moveTo>
                    <a:pt x="8590" y="325257"/>
                  </a:moveTo>
                  <a:lnTo>
                    <a:pt x="14228" y="326949"/>
                  </a:lnTo>
                  <a:cubicBezTo>
                    <a:pt x="20994" y="328640"/>
                    <a:pt x="27759" y="325821"/>
                    <a:pt x="30578" y="320747"/>
                  </a:cubicBezTo>
                  <a:lnTo>
                    <a:pt x="160824" y="15715"/>
                  </a:lnTo>
                  <a:cubicBezTo>
                    <a:pt x="163078" y="10077"/>
                    <a:pt x="159695" y="4438"/>
                    <a:pt x="152930" y="2183"/>
                  </a:cubicBezTo>
                  <a:lnTo>
                    <a:pt x="147291" y="492"/>
                  </a:lnTo>
                  <a:cubicBezTo>
                    <a:pt x="140525" y="-1200"/>
                    <a:pt x="133759" y="1619"/>
                    <a:pt x="130940" y="6694"/>
                  </a:cubicBezTo>
                  <a:lnTo>
                    <a:pt x="696" y="311725"/>
                  </a:lnTo>
                  <a:cubicBezTo>
                    <a:pt x="-1560" y="317364"/>
                    <a:pt x="1823" y="323002"/>
                    <a:pt x="8590" y="325257"/>
                  </a:cubicBezTo>
                  <a:close/>
                </a:path>
              </a:pathLst>
            </a:custGeom>
            <a:solidFill>
              <a:srgbClr val="658696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BB788F11-F8E9-4F8B-80F8-D545EF129173}"/>
                </a:ext>
              </a:extLst>
            </p:cNvPr>
            <p:cNvSpPr/>
            <p:nvPr/>
          </p:nvSpPr>
          <p:spPr>
            <a:xfrm>
              <a:off x="4501498" y="3440435"/>
              <a:ext cx="160955" cy="327440"/>
            </a:xfrm>
            <a:custGeom>
              <a:avLst/>
              <a:gdLst>
                <a:gd name="connsiteX0" fmla="*/ 8590 w 160955"/>
                <a:gd name="connsiteY0" fmla="*/ 325257 h 327440"/>
                <a:gd name="connsiteX1" fmla="*/ 14228 w 160955"/>
                <a:gd name="connsiteY1" fmla="*/ 326949 h 327440"/>
                <a:gd name="connsiteX2" fmla="*/ 30015 w 160955"/>
                <a:gd name="connsiteY2" fmla="*/ 320747 h 327440"/>
                <a:gd name="connsiteX3" fmla="*/ 160259 w 160955"/>
                <a:gd name="connsiteY3" fmla="*/ 15715 h 327440"/>
                <a:gd name="connsiteX4" fmla="*/ 152366 w 160955"/>
                <a:gd name="connsiteY4" fmla="*/ 2183 h 327440"/>
                <a:gd name="connsiteX5" fmla="*/ 146728 w 160955"/>
                <a:gd name="connsiteY5" fmla="*/ 492 h 327440"/>
                <a:gd name="connsiteX6" fmla="*/ 130940 w 160955"/>
                <a:gd name="connsiteY6" fmla="*/ 6694 h 327440"/>
                <a:gd name="connsiteX7" fmla="*/ 696 w 160955"/>
                <a:gd name="connsiteY7" fmla="*/ 311726 h 327440"/>
                <a:gd name="connsiteX8" fmla="*/ 8590 w 160955"/>
                <a:gd name="connsiteY8" fmla="*/ 325257 h 32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955" h="327440">
                  <a:moveTo>
                    <a:pt x="8590" y="325257"/>
                  </a:moveTo>
                  <a:lnTo>
                    <a:pt x="14228" y="326949"/>
                  </a:lnTo>
                  <a:cubicBezTo>
                    <a:pt x="20994" y="328640"/>
                    <a:pt x="27759" y="325821"/>
                    <a:pt x="30015" y="320747"/>
                  </a:cubicBezTo>
                  <a:lnTo>
                    <a:pt x="160259" y="15715"/>
                  </a:lnTo>
                  <a:cubicBezTo>
                    <a:pt x="162515" y="10077"/>
                    <a:pt x="159132" y="4439"/>
                    <a:pt x="152366" y="2183"/>
                  </a:cubicBezTo>
                  <a:lnTo>
                    <a:pt x="146728" y="492"/>
                  </a:lnTo>
                  <a:cubicBezTo>
                    <a:pt x="139961" y="-1200"/>
                    <a:pt x="133196" y="1619"/>
                    <a:pt x="130940" y="6694"/>
                  </a:cubicBezTo>
                  <a:lnTo>
                    <a:pt x="696" y="311726"/>
                  </a:lnTo>
                  <a:cubicBezTo>
                    <a:pt x="-1560" y="317364"/>
                    <a:pt x="1823" y="323566"/>
                    <a:pt x="8590" y="325257"/>
                  </a:cubicBezTo>
                  <a:close/>
                </a:path>
              </a:pathLst>
            </a:custGeom>
            <a:solidFill>
              <a:srgbClr val="658696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3048F98-68C4-4266-9FFF-C4E0E2717EE3}"/>
                </a:ext>
              </a:extLst>
            </p:cNvPr>
            <p:cNvSpPr/>
            <p:nvPr/>
          </p:nvSpPr>
          <p:spPr>
            <a:xfrm>
              <a:off x="4930270" y="3437616"/>
              <a:ext cx="161257" cy="327440"/>
            </a:xfrm>
            <a:custGeom>
              <a:avLst/>
              <a:gdLst>
                <a:gd name="connsiteX0" fmla="*/ 8328 w 161257"/>
                <a:gd name="connsiteY0" fmla="*/ 325257 h 327440"/>
                <a:gd name="connsiteX1" fmla="*/ 13966 w 161257"/>
                <a:gd name="connsiteY1" fmla="*/ 326949 h 327440"/>
                <a:gd name="connsiteX2" fmla="*/ 30317 w 161257"/>
                <a:gd name="connsiteY2" fmla="*/ 320747 h 327440"/>
                <a:gd name="connsiteX3" fmla="*/ 160562 w 161257"/>
                <a:gd name="connsiteY3" fmla="*/ 15715 h 327440"/>
                <a:gd name="connsiteX4" fmla="*/ 152668 w 161257"/>
                <a:gd name="connsiteY4" fmla="*/ 2183 h 327440"/>
                <a:gd name="connsiteX5" fmla="*/ 147030 w 161257"/>
                <a:gd name="connsiteY5" fmla="*/ 492 h 327440"/>
                <a:gd name="connsiteX6" fmla="*/ 130678 w 161257"/>
                <a:gd name="connsiteY6" fmla="*/ 6694 h 327440"/>
                <a:gd name="connsiteX7" fmla="*/ 434 w 161257"/>
                <a:gd name="connsiteY7" fmla="*/ 311726 h 327440"/>
                <a:gd name="connsiteX8" fmla="*/ 8328 w 161257"/>
                <a:gd name="connsiteY8" fmla="*/ 325257 h 32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257" h="327440">
                  <a:moveTo>
                    <a:pt x="8328" y="325257"/>
                  </a:moveTo>
                  <a:lnTo>
                    <a:pt x="13966" y="326949"/>
                  </a:lnTo>
                  <a:cubicBezTo>
                    <a:pt x="20732" y="328640"/>
                    <a:pt x="27497" y="325821"/>
                    <a:pt x="30317" y="320747"/>
                  </a:cubicBezTo>
                  <a:lnTo>
                    <a:pt x="160562" y="15715"/>
                  </a:lnTo>
                  <a:cubicBezTo>
                    <a:pt x="162816" y="10077"/>
                    <a:pt x="159434" y="4439"/>
                    <a:pt x="152668" y="2183"/>
                  </a:cubicBezTo>
                  <a:lnTo>
                    <a:pt x="147030" y="492"/>
                  </a:lnTo>
                  <a:cubicBezTo>
                    <a:pt x="140263" y="-1200"/>
                    <a:pt x="133498" y="1619"/>
                    <a:pt x="130678" y="6694"/>
                  </a:cubicBezTo>
                  <a:lnTo>
                    <a:pt x="434" y="311726"/>
                  </a:lnTo>
                  <a:cubicBezTo>
                    <a:pt x="-1258" y="317364"/>
                    <a:pt x="2125" y="323566"/>
                    <a:pt x="8328" y="325257"/>
                  </a:cubicBezTo>
                  <a:close/>
                </a:path>
              </a:pathLst>
            </a:custGeom>
            <a:solidFill>
              <a:srgbClr val="9AADB5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B3BDBBAE-3FBA-4D7F-B952-4D07BB568C6E}"/>
                </a:ext>
              </a:extLst>
            </p:cNvPr>
            <p:cNvSpPr/>
            <p:nvPr/>
          </p:nvSpPr>
          <p:spPr>
            <a:xfrm>
              <a:off x="5359082" y="3434797"/>
              <a:ext cx="161519" cy="327440"/>
            </a:xfrm>
            <a:custGeom>
              <a:avLst/>
              <a:gdLst>
                <a:gd name="connsiteX0" fmla="*/ 8590 w 161519"/>
                <a:gd name="connsiteY0" fmla="*/ 325257 h 327440"/>
                <a:gd name="connsiteX1" fmla="*/ 14228 w 161519"/>
                <a:gd name="connsiteY1" fmla="*/ 326949 h 327440"/>
                <a:gd name="connsiteX2" fmla="*/ 30579 w 161519"/>
                <a:gd name="connsiteY2" fmla="*/ 320747 h 327440"/>
                <a:gd name="connsiteX3" fmla="*/ 160824 w 161519"/>
                <a:gd name="connsiteY3" fmla="*/ 15715 h 327440"/>
                <a:gd name="connsiteX4" fmla="*/ 152930 w 161519"/>
                <a:gd name="connsiteY4" fmla="*/ 2183 h 327440"/>
                <a:gd name="connsiteX5" fmla="*/ 147291 w 161519"/>
                <a:gd name="connsiteY5" fmla="*/ 492 h 327440"/>
                <a:gd name="connsiteX6" fmla="*/ 130940 w 161519"/>
                <a:gd name="connsiteY6" fmla="*/ 6694 h 327440"/>
                <a:gd name="connsiteX7" fmla="*/ 696 w 161519"/>
                <a:gd name="connsiteY7" fmla="*/ 311726 h 327440"/>
                <a:gd name="connsiteX8" fmla="*/ 8590 w 161519"/>
                <a:gd name="connsiteY8" fmla="*/ 325257 h 32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519" h="327440">
                  <a:moveTo>
                    <a:pt x="8590" y="325257"/>
                  </a:moveTo>
                  <a:lnTo>
                    <a:pt x="14228" y="326949"/>
                  </a:lnTo>
                  <a:cubicBezTo>
                    <a:pt x="20994" y="328640"/>
                    <a:pt x="27760" y="325821"/>
                    <a:pt x="30579" y="320747"/>
                  </a:cubicBezTo>
                  <a:lnTo>
                    <a:pt x="160824" y="15715"/>
                  </a:lnTo>
                  <a:cubicBezTo>
                    <a:pt x="163079" y="10077"/>
                    <a:pt x="159695" y="4439"/>
                    <a:pt x="152930" y="2183"/>
                  </a:cubicBezTo>
                  <a:lnTo>
                    <a:pt x="147291" y="492"/>
                  </a:lnTo>
                  <a:cubicBezTo>
                    <a:pt x="140526" y="-1200"/>
                    <a:pt x="133759" y="1619"/>
                    <a:pt x="130940" y="6694"/>
                  </a:cubicBezTo>
                  <a:lnTo>
                    <a:pt x="696" y="311726"/>
                  </a:lnTo>
                  <a:cubicBezTo>
                    <a:pt x="-1560" y="317364"/>
                    <a:pt x="1823" y="323002"/>
                    <a:pt x="8590" y="325257"/>
                  </a:cubicBezTo>
                  <a:close/>
                </a:path>
              </a:pathLst>
            </a:custGeom>
            <a:solidFill>
              <a:srgbClr val="9AADB5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E6BDA80-2677-4E8A-A392-5943DBABC439}"/>
                </a:ext>
              </a:extLst>
            </p:cNvPr>
            <p:cNvSpPr/>
            <p:nvPr/>
          </p:nvSpPr>
          <p:spPr>
            <a:xfrm>
              <a:off x="5787592" y="3431414"/>
              <a:ext cx="160955" cy="327440"/>
            </a:xfrm>
            <a:custGeom>
              <a:avLst/>
              <a:gdLst>
                <a:gd name="connsiteX0" fmla="*/ 8590 w 160955"/>
                <a:gd name="connsiteY0" fmla="*/ 325257 h 327440"/>
                <a:gd name="connsiteX1" fmla="*/ 14228 w 160955"/>
                <a:gd name="connsiteY1" fmla="*/ 326949 h 327440"/>
                <a:gd name="connsiteX2" fmla="*/ 30015 w 160955"/>
                <a:gd name="connsiteY2" fmla="*/ 320747 h 327440"/>
                <a:gd name="connsiteX3" fmla="*/ 160260 w 160955"/>
                <a:gd name="connsiteY3" fmla="*/ 15715 h 327440"/>
                <a:gd name="connsiteX4" fmla="*/ 152366 w 160955"/>
                <a:gd name="connsiteY4" fmla="*/ 2183 h 327440"/>
                <a:gd name="connsiteX5" fmla="*/ 146728 w 160955"/>
                <a:gd name="connsiteY5" fmla="*/ 492 h 327440"/>
                <a:gd name="connsiteX6" fmla="*/ 130940 w 160955"/>
                <a:gd name="connsiteY6" fmla="*/ 6694 h 327440"/>
                <a:gd name="connsiteX7" fmla="*/ 696 w 160955"/>
                <a:gd name="connsiteY7" fmla="*/ 311726 h 327440"/>
                <a:gd name="connsiteX8" fmla="*/ 8590 w 160955"/>
                <a:gd name="connsiteY8" fmla="*/ 325257 h 32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955" h="327440">
                  <a:moveTo>
                    <a:pt x="8590" y="325257"/>
                  </a:moveTo>
                  <a:lnTo>
                    <a:pt x="14228" y="326949"/>
                  </a:lnTo>
                  <a:cubicBezTo>
                    <a:pt x="20994" y="328640"/>
                    <a:pt x="27760" y="325821"/>
                    <a:pt x="30015" y="320747"/>
                  </a:cubicBezTo>
                  <a:lnTo>
                    <a:pt x="160260" y="15715"/>
                  </a:lnTo>
                  <a:cubicBezTo>
                    <a:pt x="162515" y="10077"/>
                    <a:pt x="159132" y="4439"/>
                    <a:pt x="152366" y="2183"/>
                  </a:cubicBezTo>
                  <a:lnTo>
                    <a:pt x="146728" y="492"/>
                  </a:lnTo>
                  <a:cubicBezTo>
                    <a:pt x="139961" y="-1200"/>
                    <a:pt x="133196" y="1619"/>
                    <a:pt x="130940" y="6694"/>
                  </a:cubicBezTo>
                  <a:lnTo>
                    <a:pt x="696" y="311726"/>
                  </a:lnTo>
                  <a:cubicBezTo>
                    <a:pt x="-1560" y="317364"/>
                    <a:pt x="1823" y="323566"/>
                    <a:pt x="8590" y="325257"/>
                  </a:cubicBezTo>
                  <a:close/>
                </a:path>
              </a:pathLst>
            </a:custGeom>
            <a:solidFill>
              <a:srgbClr val="9AADB5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C70A71E4-2730-4486-BB87-1107BA1FF0CD}"/>
                </a:ext>
              </a:extLst>
            </p:cNvPr>
            <p:cNvSpPr/>
            <p:nvPr/>
          </p:nvSpPr>
          <p:spPr>
            <a:xfrm>
              <a:off x="6216661" y="3428595"/>
              <a:ext cx="160960" cy="327440"/>
            </a:xfrm>
            <a:custGeom>
              <a:avLst/>
              <a:gdLst>
                <a:gd name="connsiteX0" fmla="*/ 8031 w 160960"/>
                <a:gd name="connsiteY0" fmla="*/ 325257 h 327440"/>
                <a:gd name="connsiteX1" fmla="*/ 13669 w 160960"/>
                <a:gd name="connsiteY1" fmla="*/ 326949 h 327440"/>
                <a:gd name="connsiteX2" fmla="*/ 30021 w 160960"/>
                <a:gd name="connsiteY2" fmla="*/ 320747 h 327440"/>
                <a:gd name="connsiteX3" fmla="*/ 160265 w 160960"/>
                <a:gd name="connsiteY3" fmla="*/ 15715 h 327440"/>
                <a:gd name="connsiteX4" fmla="*/ 152371 w 160960"/>
                <a:gd name="connsiteY4" fmla="*/ 2183 h 327440"/>
                <a:gd name="connsiteX5" fmla="*/ 146733 w 160960"/>
                <a:gd name="connsiteY5" fmla="*/ 492 h 327440"/>
                <a:gd name="connsiteX6" fmla="*/ 130945 w 160960"/>
                <a:gd name="connsiteY6" fmla="*/ 6694 h 327440"/>
                <a:gd name="connsiteX7" fmla="*/ 701 w 160960"/>
                <a:gd name="connsiteY7" fmla="*/ 311726 h 327440"/>
                <a:gd name="connsiteX8" fmla="*/ 8031 w 160960"/>
                <a:gd name="connsiteY8" fmla="*/ 325257 h 32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960" h="327440">
                  <a:moveTo>
                    <a:pt x="8031" y="325257"/>
                  </a:moveTo>
                  <a:lnTo>
                    <a:pt x="13669" y="326949"/>
                  </a:lnTo>
                  <a:cubicBezTo>
                    <a:pt x="20435" y="328640"/>
                    <a:pt x="27201" y="325821"/>
                    <a:pt x="30021" y="320747"/>
                  </a:cubicBezTo>
                  <a:lnTo>
                    <a:pt x="160265" y="15715"/>
                  </a:lnTo>
                  <a:cubicBezTo>
                    <a:pt x="162520" y="10077"/>
                    <a:pt x="159137" y="4439"/>
                    <a:pt x="152371" y="2183"/>
                  </a:cubicBezTo>
                  <a:lnTo>
                    <a:pt x="146733" y="492"/>
                  </a:lnTo>
                  <a:cubicBezTo>
                    <a:pt x="139967" y="-1200"/>
                    <a:pt x="133201" y="1619"/>
                    <a:pt x="130945" y="6694"/>
                  </a:cubicBezTo>
                  <a:lnTo>
                    <a:pt x="701" y="311726"/>
                  </a:lnTo>
                  <a:cubicBezTo>
                    <a:pt x="-1554" y="317364"/>
                    <a:pt x="1829" y="323566"/>
                    <a:pt x="8031" y="325257"/>
                  </a:cubicBezTo>
                  <a:close/>
                </a:path>
              </a:pathLst>
            </a:custGeom>
            <a:solidFill>
              <a:srgbClr val="9AADB5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33532A7-FB15-4BB0-B490-01FA26D25B76}"/>
                </a:ext>
              </a:extLst>
            </p:cNvPr>
            <p:cNvSpPr/>
            <p:nvPr/>
          </p:nvSpPr>
          <p:spPr>
            <a:xfrm>
              <a:off x="6645176" y="3425776"/>
              <a:ext cx="161519" cy="327440"/>
            </a:xfrm>
            <a:custGeom>
              <a:avLst/>
              <a:gdLst>
                <a:gd name="connsiteX0" fmla="*/ 8590 w 161519"/>
                <a:gd name="connsiteY0" fmla="*/ 325257 h 327440"/>
                <a:gd name="connsiteX1" fmla="*/ 14228 w 161519"/>
                <a:gd name="connsiteY1" fmla="*/ 326949 h 327440"/>
                <a:gd name="connsiteX2" fmla="*/ 30579 w 161519"/>
                <a:gd name="connsiteY2" fmla="*/ 320747 h 327440"/>
                <a:gd name="connsiteX3" fmla="*/ 160823 w 161519"/>
                <a:gd name="connsiteY3" fmla="*/ 15715 h 327440"/>
                <a:gd name="connsiteX4" fmla="*/ 152930 w 161519"/>
                <a:gd name="connsiteY4" fmla="*/ 2183 h 327440"/>
                <a:gd name="connsiteX5" fmla="*/ 147291 w 161519"/>
                <a:gd name="connsiteY5" fmla="*/ 492 h 327440"/>
                <a:gd name="connsiteX6" fmla="*/ 130940 w 161519"/>
                <a:gd name="connsiteY6" fmla="*/ 6694 h 327440"/>
                <a:gd name="connsiteX7" fmla="*/ 696 w 161519"/>
                <a:gd name="connsiteY7" fmla="*/ 311726 h 327440"/>
                <a:gd name="connsiteX8" fmla="*/ 8590 w 161519"/>
                <a:gd name="connsiteY8" fmla="*/ 325257 h 32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1519" h="327440">
                  <a:moveTo>
                    <a:pt x="8590" y="325257"/>
                  </a:moveTo>
                  <a:lnTo>
                    <a:pt x="14228" y="326949"/>
                  </a:lnTo>
                  <a:cubicBezTo>
                    <a:pt x="20994" y="328640"/>
                    <a:pt x="27760" y="325821"/>
                    <a:pt x="30579" y="320747"/>
                  </a:cubicBezTo>
                  <a:lnTo>
                    <a:pt x="160823" y="15715"/>
                  </a:lnTo>
                  <a:cubicBezTo>
                    <a:pt x="163079" y="10077"/>
                    <a:pt x="159696" y="4439"/>
                    <a:pt x="152930" y="2183"/>
                  </a:cubicBezTo>
                  <a:lnTo>
                    <a:pt x="147291" y="492"/>
                  </a:lnTo>
                  <a:cubicBezTo>
                    <a:pt x="140526" y="-1200"/>
                    <a:pt x="133759" y="1619"/>
                    <a:pt x="130940" y="6694"/>
                  </a:cubicBezTo>
                  <a:lnTo>
                    <a:pt x="696" y="311726"/>
                  </a:lnTo>
                  <a:cubicBezTo>
                    <a:pt x="-1560" y="317364"/>
                    <a:pt x="1824" y="323002"/>
                    <a:pt x="8590" y="325257"/>
                  </a:cubicBezTo>
                  <a:close/>
                </a:path>
              </a:pathLst>
            </a:custGeom>
            <a:solidFill>
              <a:srgbClr val="9AADB5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81C3A126-23A4-4E74-97A6-28FC9EAD27B8}"/>
                </a:ext>
              </a:extLst>
            </p:cNvPr>
            <p:cNvSpPr/>
            <p:nvPr/>
          </p:nvSpPr>
          <p:spPr>
            <a:xfrm>
              <a:off x="-945522" y="3414427"/>
              <a:ext cx="7750959" cy="108255"/>
            </a:xfrm>
            <a:custGeom>
              <a:avLst/>
              <a:gdLst>
                <a:gd name="connsiteX0" fmla="*/ 0 w 7750959"/>
                <a:gd name="connsiteY0" fmla="*/ 108255 h 108255"/>
                <a:gd name="connsiteX1" fmla="*/ 7750959 w 7750959"/>
                <a:gd name="connsiteY1" fmla="*/ 53564 h 108255"/>
                <a:gd name="connsiteX2" fmla="*/ 7750396 w 7750959"/>
                <a:gd name="connsiteY2" fmla="*/ 0 h 108255"/>
                <a:gd name="connsiteX3" fmla="*/ 15787 w 7750959"/>
                <a:gd name="connsiteY3" fmla="*/ 54691 h 108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50959" h="108255">
                  <a:moveTo>
                    <a:pt x="0" y="108255"/>
                  </a:moveTo>
                  <a:lnTo>
                    <a:pt x="7750959" y="53564"/>
                  </a:lnTo>
                  <a:lnTo>
                    <a:pt x="7750396" y="0"/>
                  </a:lnTo>
                  <a:lnTo>
                    <a:pt x="15787" y="54691"/>
                  </a:lnTo>
                  <a:close/>
                </a:path>
              </a:pathLst>
            </a:custGeom>
            <a:solidFill>
              <a:srgbClr val="658696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1F0FF542-79E5-4D85-9463-E2E092F42A3E}"/>
                </a:ext>
              </a:extLst>
            </p:cNvPr>
            <p:cNvSpPr/>
            <p:nvPr/>
          </p:nvSpPr>
          <p:spPr>
            <a:xfrm>
              <a:off x="-2680988" y="3692959"/>
              <a:ext cx="9559722" cy="816721"/>
            </a:xfrm>
            <a:custGeom>
              <a:avLst/>
              <a:gdLst>
                <a:gd name="connsiteX0" fmla="*/ 9559723 w 9559722"/>
                <a:gd name="connsiteY0" fmla="*/ 32138 h 816721"/>
                <a:gd name="connsiteX1" fmla="*/ 5429111 w 9559722"/>
                <a:gd name="connsiteY1" fmla="*/ 0 h 816721"/>
                <a:gd name="connsiteX2" fmla="*/ 3390305 w 9559722"/>
                <a:gd name="connsiteY2" fmla="*/ 42851 h 816721"/>
                <a:gd name="connsiteX3" fmla="*/ 2445891 w 9559722"/>
                <a:gd name="connsiteY3" fmla="*/ 64277 h 816721"/>
                <a:gd name="connsiteX4" fmla="*/ 278532 w 9559722"/>
                <a:gd name="connsiteY4" fmla="*/ 117840 h 816721"/>
                <a:gd name="connsiteX5" fmla="*/ 160691 w 9559722"/>
                <a:gd name="connsiteY5" fmla="*/ 311234 h 816721"/>
                <a:gd name="connsiteX6" fmla="*/ 0 w 9559722"/>
                <a:gd name="connsiteY6" fmla="*/ 708169 h 816721"/>
                <a:gd name="connsiteX7" fmla="*/ 3347454 w 9559722"/>
                <a:gd name="connsiteY7" fmla="*/ 783159 h 816721"/>
                <a:gd name="connsiteX8" fmla="*/ 6340823 w 9559722"/>
                <a:gd name="connsiteY8" fmla="*/ 815297 h 816721"/>
                <a:gd name="connsiteX9" fmla="*/ 8690298 w 9559722"/>
                <a:gd name="connsiteY9" fmla="*/ 783159 h 816721"/>
                <a:gd name="connsiteX10" fmla="*/ 9419893 w 9559722"/>
                <a:gd name="connsiteY10" fmla="*/ 311234 h 816721"/>
                <a:gd name="connsiteX11" fmla="*/ 9559723 w 9559722"/>
                <a:gd name="connsiteY11" fmla="*/ 32138 h 816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59722" h="816721">
                  <a:moveTo>
                    <a:pt x="9559723" y="32138"/>
                  </a:moveTo>
                  <a:cubicBezTo>
                    <a:pt x="9559723" y="32138"/>
                    <a:pt x="5976025" y="0"/>
                    <a:pt x="5429111" y="0"/>
                  </a:cubicBezTo>
                  <a:cubicBezTo>
                    <a:pt x="4881633" y="0"/>
                    <a:pt x="3390305" y="42851"/>
                    <a:pt x="3390305" y="42851"/>
                  </a:cubicBezTo>
                  <a:cubicBezTo>
                    <a:pt x="3390305" y="42851"/>
                    <a:pt x="2649997" y="64277"/>
                    <a:pt x="2445891" y="64277"/>
                  </a:cubicBezTo>
                  <a:cubicBezTo>
                    <a:pt x="2241785" y="64277"/>
                    <a:pt x="278532" y="117840"/>
                    <a:pt x="278532" y="117840"/>
                  </a:cubicBezTo>
                  <a:lnTo>
                    <a:pt x="160691" y="311234"/>
                  </a:lnTo>
                  <a:lnTo>
                    <a:pt x="0" y="708169"/>
                  </a:lnTo>
                  <a:cubicBezTo>
                    <a:pt x="0" y="708169"/>
                    <a:pt x="3057646" y="793872"/>
                    <a:pt x="3347454" y="783159"/>
                  </a:cubicBezTo>
                  <a:cubicBezTo>
                    <a:pt x="3637262" y="772446"/>
                    <a:pt x="5793908" y="826010"/>
                    <a:pt x="6340823" y="815297"/>
                  </a:cubicBezTo>
                  <a:cubicBezTo>
                    <a:pt x="6887737" y="804584"/>
                    <a:pt x="8690298" y="783159"/>
                    <a:pt x="8690298" y="783159"/>
                  </a:cubicBezTo>
                  <a:lnTo>
                    <a:pt x="9419893" y="311234"/>
                  </a:lnTo>
                  <a:lnTo>
                    <a:pt x="9559723" y="32138"/>
                  </a:lnTo>
                  <a:close/>
                </a:path>
              </a:pathLst>
            </a:custGeom>
            <a:solidFill>
              <a:srgbClr val="192E41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259FEF82-475A-403B-B799-69A0FC4F5EED}"/>
                </a:ext>
              </a:extLst>
            </p:cNvPr>
            <p:cNvSpPr/>
            <p:nvPr/>
          </p:nvSpPr>
          <p:spPr>
            <a:xfrm>
              <a:off x="752166" y="3038917"/>
              <a:ext cx="1652583" cy="396935"/>
            </a:xfrm>
            <a:custGeom>
              <a:avLst/>
              <a:gdLst>
                <a:gd name="connsiteX0" fmla="*/ 1652583 w 1652583"/>
                <a:gd name="connsiteY0" fmla="*/ 354085 h 396935"/>
                <a:gd name="connsiteX1" fmla="*/ 1137243 w 1652583"/>
                <a:gd name="connsiteY1" fmla="*/ 0 h 396935"/>
                <a:gd name="connsiteX2" fmla="*/ 257670 w 1652583"/>
                <a:gd name="connsiteY2" fmla="*/ 10713 h 396935"/>
                <a:gd name="connsiteX3" fmla="*/ 0 w 1652583"/>
                <a:gd name="connsiteY3" fmla="*/ 396936 h 396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2583" h="396935">
                  <a:moveTo>
                    <a:pt x="1652583" y="354085"/>
                  </a:moveTo>
                  <a:lnTo>
                    <a:pt x="1137243" y="0"/>
                  </a:lnTo>
                  <a:lnTo>
                    <a:pt x="257670" y="10713"/>
                  </a:lnTo>
                  <a:lnTo>
                    <a:pt x="0" y="396936"/>
                  </a:lnTo>
                  <a:close/>
                </a:path>
              </a:pathLst>
            </a:custGeom>
            <a:solidFill>
              <a:srgbClr val="192E41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84C156E8-2FC2-4C6F-8A27-1B84E66F1B56}"/>
                </a:ext>
              </a:extLst>
            </p:cNvPr>
            <p:cNvSpPr/>
            <p:nvPr/>
          </p:nvSpPr>
          <p:spPr>
            <a:xfrm>
              <a:off x="2018527" y="3027640"/>
              <a:ext cx="955126" cy="364797"/>
            </a:xfrm>
            <a:custGeom>
              <a:avLst/>
              <a:gdLst>
                <a:gd name="connsiteX0" fmla="*/ 514776 w 955126"/>
                <a:gd name="connsiteY0" fmla="*/ 343372 h 364797"/>
                <a:gd name="connsiteX1" fmla="*/ 0 w 955126"/>
                <a:gd name="connsiteY1" fmla="*/ 0 h 364797"/>
                <a:gd name="connsiteX2" fmla="*/ 443733 w 955126"/>
                <a:gd name="connsiteY2" fmla="*/ 56947 h 364797"/>
                <a:gd name="connsiteX3" fmla="*/ 955126 w 955126"/>
                <a:gd name="connsiteY3" fmla="*/ 364798 h 364797"/>
                <a:gd name="connsiteX4" fmla="*/ 514776 w 955126"/>
                <a:gd name="connsiteY4" fmla="*/ 343372 h 36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5126" h="364797">
                  <a:moveTo>
                    <a:pt x="514776" y="343372"/>
                  </a:moveTo>
                  <a:lnTo>
                    <a:pt x="0" y="0"/>
                  </a:lnTo>
                  <a:cubicBezTo>
                    <a:pt x="0" y="0"/>
                    <a:pt x="336606" y="20862"/>
                    <a:pt x="443733" y="56947"/>
                  </a:cubicBezTo>
                  <a:cubicBezTo>
                    <a:pt x="586382" y="105436"/>
                    <a:pt x="955126" y="364798"/>
                    <a:pt x="955126" y="364798"/>
                  </a:cubicBezTo>
                  <a:lnTo>
                    <a:pt x="514776" y="343372"/>
                  </a:lnTo>
                  <a:close/>
                </a:path>
              </a:pathLst>
            </a:custGeom>
            <a:solidFill>
              <a:srgbClr val="192E41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5A216CAF-9017-4C32-B971-76F263E913C2}"/>
                </a:ext>
              </a:extLst>
            </p:cNvPr>
            <p:cNvSpPr/>
            <p:nvPr/>
          </p:nvSpPr>
          <p:spPr>
            <a:xfrm>
              <a:off x="-1403999" y="2000335"/>
              <a:ext cx="2506282" cy="404837"/>
            </a:xfrm>
            <a:custGeom>
              <a:avLst/>
              <a:gdLst>
                <a:gd name="connsiteX0" fmla="*/ 2488825 w 2506282"/>
                <a:gd name="connsiteY0" fmla="*/ 158444 h 404837"/>
                <a:gd name="connsiteX1" fmla="*/ 2381698 w 2506282"/>
                <a:gd name="connsiteY1" fmla="*/ 265572 h 404837"/>
                <a:gd name="connsiteX2" fmla="*/ 1512837 w 2506282"/>
                <a:gd name="connsiteY2" fmla="*/ 265572 h 404837"/>
                <a:gd name="connsiteX3" fmla="*/ 858231 w 2506282"/>
                <a:gd name="connsiteY3" fmla="*/ 404838 h 404837"/>
                <a:gd name="connsiteX4" fmla="*/ 482721 w 2506282"/>
                <a:gd name="connsiteY4" fmla="*/ 222721 h 404837"/>
                <a:gd name="connsiteX5" fmla="*/ 96498 w 2506282"/>
                <a:gd name="connsiteY5" fmla="*/ 287561 h 404837"/>
                <a:gd name="connsiteX6" fmla="*/ 10796 w 2506282"/>
                <a:gd name="connsiteY6" fmla="*/ 155061 h 404837"/>
                <a:gd name="connsiteX7" fmla="*/ 482721 w 2506282"/>
                <a:gd name="connsiteY7" fmla="*/ 94168 h 404837"/>
                <a:gd name="connsiteX8" fmla="*/ 1073050 w 2506282"/>
                <a:gd name="connsiteY8" fmla="*/ 51317 h 404837"/>
                <a:gd name="connsiteX9" fmla="*/ 1674092 w 2506282"/>
                <a:gd name="connsiteY9" fmla="*/ 19178 h 404837"/>
                <a:gd name="connsiteX10" fmla="*/ 2488825 w 2506282"/>
                <a:gd name="connsiteY10" fmla="*/ 158444 h 404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06282" h="404837">
                  <a:moveTo>
                    <a:pt x="2488825" y="158444"/>
                  </a:moveTo>
                  <a:cubicBezTo>
                    <a:pt x="2552538" y="181561"/>
                    <a:pt x="2424549" y="265572"/>
                    <a:pt x="2381698" y="265572"/>
                  </a:cubicBezTo>
                  <a:cubicBezTo>
                    <a:pt x="2338847" y="265572"/>
                    <a:pt x="1641390" y="286997"/>
                    <a:pt x="1512837" y="265572"/>
                  </a:cubicBezTo>
                  <a:cubicBezTo>
                    <a:pt x="1384284" y="244146"/>
                    <a:pt x="858231" y="404838"/>
                    <a:pt x="858231" y="404838"/>
                  </a:cubicBezTo>
                  <a:cubicBezTo>
                    <a:pt x="858231" y="404838"/>
                    <a:pt x="664838" y="211444"/>
                    <a:pt x="482721" y="222721"/>
                  </a:cubicBezTo>
                  <a:cubicBezTo>
                    <a:pt x="300040" y="233433"/>
                    <a:pt x="171487" y="341125"/>
                    <a:pt x="96498" y="287561"/>
                  </a:cubicBezTo>
                  <a:cubicBezTo>
                    <a:pt x="21509" y="233997"/>
                    <a:pt x="-21342" y="215955"/>
                    <a:pt x="10796" y="155061"/>
                  </a:cubicBezTo>
                  <a:cubicBezTo>
                    <a:pt x="42934" y="94168"/>
                    <a:pt x="311317" y="137019"/>
                    <a:pt x="482721" y="94168"/>
                  </a:cubicBezTo>
                  <a:cubicBezTo>
                    <a:pt x="654125" y="51317"/>
                    <a:pt x="911795" y="110519"/>
                    <a:pt x="1073050" y="51317"/>
                  </a:cubicBezTo>
                  <a:cubicBezTo>
                    <a:pt x="1225284" y="-4502"/>
                    <a:pt x="1518475" y="78380"/>
                    <a:pt x="1674092" y="19178"/>
                  </a:cubicBezTo>
                  <a:cubicBezTo>
                    <a:pt x="1815613" y="-34949"/>
                    <a:pt x="2134740" y="29891"/>
                    <a:pt x="2488825" y="158444"/>
                  </a:cubicBezTo>
                  <a:close/>
                </a:path>
              </a:pathLst>
            </a:custGeom>
            <a:solidFill>
              <a:srgbClr val="0B5989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F967E50-B2F1-4A8E-9E6C-7508B25E072E}"/>
                </a:ext>
              </a:extLst>
            </p:cNvPr>
            <p:cNvSpPr/>
            <p:nvPr/>
          </p:nvSpPr>
          <p:spPr>
            <a:xfrm>
              <a:off x="-779181" y="3198464"/>
              <a:ext cx="673406" cy="122935"/>
            </a:xfrm>
            <a:custGeom>
              <a:avLst/>
              <a:gdLst>
                <a:gd name="connsiteX0" fmla="*/ 574530 w 673406"/>
                <a:gd name="connsiteY0" fmla="*/ 16 h 122935"/>
                <a:gd name="connsiteX1" fmla="*/ 93020 w 673406"/>
                <a:gd name="connsiteY1" fmla="*/ 8474 h 122935"/>
                <a:gd name="connsiteX2" fmla="*/ 23105 w 673406"/>
                <a:gd name="connsiteY2" fmla="*/ 28772 h 122935"/>
                <a:gd name="connsiteX3" fmla="*/ 23105 w 673406"/>
                <a:gd name="connsiteY3" fmla="*/ 28772 h 122935"/>
                <a:gd name="connsiteX4" fmla="*/ 97531 w 673406"/>
                <a:gd name="connsiteY4" fmla="*/ 122931 h 122935"/>
                <a:gd name="connsiteX5" fmla="*/ 572839 w 673406"/>
                <a:gd name="connsiteY5" fmla="*/ 118984 h 122935"/>
                <a:gd name="connsiteX6" fmla="*/ 643881 w 673406"/>
                <a:gd name="connsiteY6" fmla="*/ 99250 h 122935"/>
                <a:gd name="connsiteX7" fmla="*/ 650083 w 673406"/>
                <a:gd name="connsiteY7" fmla="*/ 95303 h 122935"/>
                <a:gd name="connsiteX8" fmla="*/ 574530 w 673406"/>
                <a:gd name="connsiteY8" fmla="*/ 16 h 122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3406" h="122935">
                  <a:moveTo>
                    <a:pt x="574530" y="16"/>
                  </a:moveTo>
                  <a:lnTo>
                    <a:pt x="93020" y="8474"/>
                  </a:lnTo>
                  <a:cubicBezTo>
                    <a:pt x="65956" y="9037"/>
                    <a:pt x="40584" y="16367"/>
                    <a:pt x="23105" y="28772"/>
                  </a:cubicBezTo>
                  <a:lnTo>
                    <a:pt x="23105" y="28772"/>
                  </a:lnTo>
                  <a:cubicBezTo>
                    <a:pt x="-30459" y="65984"/>
                    <a:pt x="15212" y="123495"/>
                    <a:pt x="97531" y="122931"/>
                  </a:cubicBezTo>
                  <a:lnTo>
                    <a:pt x="572839" y="118984"/>
                  </a:lnTo>
                  <a:cubicBezTo>
                    <a:pt x="600466" y="118984"/>
                    <a:pt x="625839" y="111654"/>
                    <a:pt x="643881" y="99250"/>
                  </a:cubicBezTo>
                  <a:lnTo>
                    <a:pt x="650083" y="95303"/>
                  </a:lnTo>
                  <a:cubicBezTo>
                    <a:pt x="704211" y="56963"/>
                    <a:pt x="657977" y="-1111"/>
                    <a:pt x="574530" y="16"/>
                  </a:cubicBezTo>
                  <a:close/>
                </a:path>
              </a:pathLst>
            </a:custGeom>
            <a:solidFill>
              <a:srgbClr val="0B5989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0B4E0AB-2F8A-4CF2-9296-6E3FDA989EF9}"/>
                </a:ext>
              </a:extLst>
            </p:cNvPr>
            <p:cNvSpPr/>
            <p:nvPr/>
          </p:nvSpPr>
          <p:spPr>
            <a:xfrm>
              <a:off x="-1066182" y="2206234"/>
              <a:ext cx="842360" cy="492693"/>
            </a:xfrm>
            <a:custGeom>
              <a:avLst/>
              <a:gdLst>
                <a:gd name="connsiteX0" fmla="*/ 523797 w 842360"/>
                <a:gd name="connsiteY0" fmla="*/ 492694 h 492693"/>
                <a:gd name="connsiteX1" fmla="*/ 0 w 842360"/>
                <a:gd name="connsiteY1" fmla="*/ 38247 h 492693"/>
                <a:gd name="connsiteX2" fmla="*/ 466851 w 842360"/>
                <a:gd name="connsiteY2" fmla="*/ 123949 h 492693"/>
                <a:gd name="connsiteX3" fmla="*/ 842361 w 842360"/>
                <a:gd name="connsiteY3" fmla="*/ 435183 h 492693"/>
                <a:gd name="connsiteX4" fmla="*/ 523797 w 842360"/>
                <a:gd name="connsiteY4" fmla="*/ 492694 h 49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2360" h="492693">
                  <a:moveTo>
                    <a:pt x="523797" y="492694"/>
                  </a:moveTo>
                  <a:lnTo>
                    <a:pt x="0" y="38247"/>
                  </a:lnTo>
                  <a:cubicBezTo>
                    <a:pt x="0" y="38247"/>
                    <a:pt x="171404" y="-90306"/>
                    <a:pt x="466851" y="123949"/>
                  </a:cubicBezTo>
                  <a:cubicBezTo>
                    <a:pt x="741435" y="323545"/>
                    <a:pt x="842361" y="435183"/>
                    <a:pt x="842361" y="435183"/>
                  </a:cubicBezTo>
                  <a:lnTo>
                    <a:pt x="523797" y="492694"/>
                  </a:lnTo>
                  <a:close/>
                </a:path>
              </a:pathLst>
            </a:custGeom>
            <a:solidFill>
              <a:srgbClr val="445E6D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E1A989F9-2062-428B-80C8-3BC7E9A4E166}"/>
                </a:ext>
              </a:extLst>
            </p:cNvPr>
            <p:cNvSpPr/>
            <p:nvPr/>
          </p:nvSpPr>
          <p:spPr>
            <a:xfrm>
              <a:off x="-578030" y="2459752"/>
              <a:ext cx="1931238" cy="351941"/>
            </a:xfrm>
            <a:custGeom>
              <a:avLst/>
              <a:gdLst>
                <a:gd name="connsiteX0" fmla="*/ 1931239 w 1931238"/>
                <a:gd name="connsiteY0" fmla="*/ 203654 h 351941"/>
                <a:gd name="connsiteX1" fmla="*/ 1860760 w 1931238"/>
                <a:gd name="connsiteY1" fmla="*/ 104984 h 351941"/>
                <a:gd name="connsiteX2" fmla="*/ 1822984 w 1931238"/>
                <a:gd name="connsiteY2" fmla="*/ 76793 h 351941"/>
                <a:gd name="connsiteX3" fmla="*/ 1519080 w 1931238"/>
                <a:gd name="connsiteY3" fmla="*/ 10261 h 351941"/>
                <a:gd name="connsiteX4" fmla="*/ 1138495 w 1931238"/>
                <a:gd name="connsiteY4" fmla="*/ 20974 h 351941"/>
                <a:gd name="connsiteX5" fmla="*/ 14220 w 1931238"/>
                <a:gd name="connsiteY5" fmla="*/ 218314 h 351941"/>
                <a:gd name="connsiteX6" fmla="*/ 6326 w 1931238"/>
                <a:gd name="connsiteY6" fmla="*/ 249324 h 351941"/>
                <a:gd name="connsiteX7" fmla="*/ 132060 w 1931238"/>
                <a:gd name="connsiteY7" fmla="*/ 351941 h 351941"/>
                <a:gd name="connsiteX8" fmla="*/ 1409697 w 1931238"/>
                <a:gd name="connsiteY8" fmla="*/ 203654 h 351941"/>
                <a:gd name="connsiteX9" fmla="*/ 1931239 w 1931238"/>
                <a:gd name="connsiteY9" fmla="*/ 203654 h 351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31238" h="351941">
                  <a:moveTo>
                    <a:pt x="1931239" y="203654"/>
                  </a:moveTo>
                  <a:lnTo>
                    <a:pt x="1860760" y="104984"/>
                  </a:lnTo>
                  <a:cubicBezTo>
                    <a:pt x="1851175" y="92016"/>
                    <a:pt x="1838207" y="81867"/>
                    <a:pt x="1822984" y="76793"/>
                  </a:cubicBezTo>
                  <a:cubicBezTo>
                    <a:pt x="1777877" y="61569"/>
                    <a:pt x="1671314" y="29431"/>
                    <a:pt x="1519080" y="10261"/>
                  </a:cubicBezTo>
                  <a:cubicBezTo>
                    <a:pt x="1349931" y="-11165"/>
                    <a:pt x="1228708" y="5186"/>
                    <a:pt x="1138495" y="20974"/>
                  </a:cubicBezTo>
                  <a:cubicBezTo>
                    <a:pt x="884208" y="64952"/>
                    <a:pt x="185060" y="187867"/>
                    <a:pt x="14220" y="218314"/>
                  </a:cubicBezTo>
                  <a:cubicBezTo>
                    <a:pt x="-440" y="221133"/>
                    <a:pt x="-4950" y="239739"/>
                    <a:pt x="6326" y="249324"/>
                  </a:cubicBezTo>
                  <a:lnTo>
                    <a:pt x="132060" y="351941"/>
                  </a:lnTo>
                  <a:lnTo>
                    <a:pt x="1409697" y="203654"/>
                  </a:lnTo>
                  <a:cubicBezTo>
                    <a:pt x="1409697" y="203654"/>
                    <a:pt x="1688228" y="160240"/>
                    <a:pt x="1931239" y="203654"/>
                  </a:cubicBezTo>
                  <a:close/>
                </a:path>
              </a:pathLst>
            </a:custGeom>
            <a:solidFill>
              <a:srgbClr val="203C51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6C9B6BC-053B-457A-AC33-CFDF68D34332}"/>
                </a:ext>
              </a:extLst>
            </p:cNvPr>
            <p:cNvSpPr/>
            <p:nvPr/>
          </p:nvSpPr>
          <p:spPr>
            <a:xfrm>
              <a:off x="-2682823" y="4476682"/>
              <a:ext cx="8585570" cy="417170"/>
            </a:xfrm>
            <a:custGeom>
              <a:avLst/>
              <a:gdLst>
                <a:gd name="connsiteX0" fmla="*/ 23261 w 8585570"/>
                <a:gd name="connsiteY0" fmla="*/ 0 h 417170"/>
                <a:gd name="connsiteX1" fmla="*/ 8585570 w 8585570"/>
                <a:gd name="connsiteY1" fmla="*/ 74989 h 417170"/>
                <a:gd name="connsiteX2" fmla="*/ 8581059 w 8585570"/>
                <a:gd name="connsiteY2" fmla="*/ 81755 h 417170"/>
                <a:gd name="connsiteX3" fmla="*/ 7973816 w 8585570"/>
                <a:gd name="connsiteY3" fmla="*/ 407648 h 417170"/>
                <a:gd name="connsiteX4" fmla="*/ 1278908 w 8585570"/>
                <a:gd name="connsiteY4" fmla="*/ 407648 h 417170"/>
                <a:gd name="connsiteX5" fmla="*/ 817696 w 8585570"/>
                <a:gd name="connsiteY5" fmla="*/ 300521 h 417170"/>
                <a:gd name="connsiteX6" fmla="*/ 141665 w 8585570"/>
                <a:gd name="connsiteY6" fmla="*/ 300521 h 417170"/>
                <a:gd name="connsiteX7" fmla="*/ 2399 w 8585570"/>
                <a:gd name="connsiteY7" fmla="*/ 107128 h 417170"/>
                <a:gd name="connsiteX8" fmla="*/ 23261 w 8585570"/>
                <a:gd name="connsiteY8" fmla="*/ 0 h 4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85570" h="417170">
                  <a:moveTo>
                    <a:pt x="23261" y="0"/>
                  </a:moveTo>
                  <a:lnTo>
                    <a:pt x="8585570" y="74989"/>
                  </a:lnTo>
                  <a:lnTo>
                    <a:pt x="8581059" y="81755"/>
                  </a:lnTo>
                  <a:cubicBezTo>
                    <a:pt x="8419804" y="196213"/>
                    <a:pt x="8124922" y="392425"/>
                    <a:pt x="7973816" y="407648"/>
                  </a:cubicBezTo>
                  <a:cubicBezTo>
                    <a:pt x="7758996" y="429074"/>
                    <a:pt x="1568153" y="407648"/>
                    <a:pt x="1278908" y="407648"/>
                  </a:cubicBezTo>
                  <a:cubicBezTo>
                    <a:pt x="989100" y="407648"/>
                    <a:pt x="849834" y="300521"/>
                    <a:pt x="817696" y="300521"/>
                  </a:cubicBezTo>
                  <a:cubicBezTo>
                    <a:pt x="785558" y="300521"/>
                    <a:pt x="238080" y="300521"/>
                    <a:pt x="141665" y="300521"/>
                  </a:cubicBezTo>
                  <a:cubicBezTo>
                    <a:pt x="45250" y="300521"/>
                    <a:pt x="2399" y="107128"/>
                    <a:pt x="2399" y="107128"/>
                  </a:cubicBezTo>
                  <a:cubicBezTo>
                    <a:pt x="-8878" y="10713"/>
                    <a:pt x="23261" y="0"/>
                    <a:pt x="23261" y="0"/>
                  </a:cubicBezTo>
                  <a:close/>
                </a:path>
              </a:pathLst>
            </a:custGeom>
            <a:solidFill>
              <a:srgbClr val="9A281C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47B08919-6A8A-4577-8BCC-A856BFDA6B1F}"/>
                </a:ext>
              </a:extLst>
            </p:cNvPr>
            <p:cNvSpPr/>
            <p:nvPr/>
          </p:nvSpPr>
          <p:spPr>
            <a:xfrm>
              <a:off x="5290991" y="4076927"/>
              <a:ext cx="299956" cy="299957"/>
            </a:xfrm>
            <a:custGeom>
              <a:avLst/>
              <a:gdLst>
                <a:gd name="connsiteX0" fmla="*/ 149978 w 299956"/>
                <a:gd name="connsiteY0" fmla="*/ 299957 h 299957"/>
                <a:gd name="connsiteX1" fmla="*/ 299957 w 299956"/>
                <a:gd name="connsiteY1" fmla="*/ 149979 h 299957"/>
                <a:gd name="connsiteX2" fmla="*/ 149978 w 299956"/>
                <a:gd name="connsiteY2" fmla="*/ 0 h 299957"/>
                <a:gd name="connsiteX3" fmla="*/ 0 w 299956"/>
                <a:gd name="connsiteY3" fmla="*/ 149979 h 299957"/>
                <a:gd name="connsiteX4" fmla="*/ 149978 w 299956"/>
                <a:gd name="connsiteY4" fmla="*/ 299957 h 299957"/>
                <a:gd name="connsiteX5" fmla="*/ 149978 w 299956"/>
                <a:gd name="connsiteY5" fmla="*/ 64277 h 299957"/>
                <a:gd name="connsiteX6" fmla="*/ 235680 w 299956"/>
                <a:gd name="connsiteY6" fmla="*/ 149979 h 299957"/>
                <a:gd name="connsiteX7" fmla="*/ 149978 w 299956"/>
                <a:gd name="connsiteY7" fmla="*/ 235681 h 299957"/>
                <a:gd name="connsiteX8" fmla="*/ 64276 w 299956"/>
                <a:gd name="connsiteY8" fmla="*/ 149979 h 299957"/>
                <a:gd name="connsiteX9" fmla="*/ 149978 w 299956"/>
                <a:gd name="connsiteY9" fmla="*/ 64277 h 299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9956" h="299957">
                  <a:moveTo>
                    <a:pt x="149978" y="299957"/>
                  </a:moveTo>
                  <a:cubicBezTo>
                    <a:pt x="232861" y="299957"/>
                    <a:pt x="299957" y="232298"/>
                    <a:pt x="299957" y="149979"/>
                  </a:cubicBezTo>
                  <a:cubicBezTo>
                    <a:pt x="299957" y="67096"/>
                    <a:pt x="232297" y="0"/>
                    <a:pt x="149978" y="0"/>
                  </a:cubicBezTo>
                  <a:cubicBezTo>
                    <a:pt x="67095" y="0"/>
                    <a:pt x="0" y="67660"/>
                    <a:pt x="0" y="149979"/>
                  </a:cubicBezTo>
                  <a:cubicBezTo>
                    <a:pt x="0" y="232862"/>
                    <a:pt x="67095" y="299957"/>
                    <a:pt x="149978" y="299957"/>
                  </a:cubicBezTo>
                  <a:close/>
                  <a:moveTo>
                    <a:pt x="149978" y="64277"/>
                  </a:moveTo>
                  <a:cubicBezTo>
                    <a:pt x="197340" y="64277"/>
                    <a:pt x="235680" y="102617"/>
                    <a:pt x="235680" y="149979"/>
                  </a:cubicBezTo>
                  <a:cubicBezTo>
                    <a:pt x="235680" y="197340"/>
                    <a:pt x="197340" y="235681"/>
                    <a:pt x="149978" y="235681"/>
                  </a:cubicBezTo>
                  <a:cubicBezTo>
                    <a:pt x="102617" y="235681"/>
                    <a:pt x="64276" y="197340"/>
                    <a:pt x="64276" y="149979"/>
                  </a:cubicBezTo>
                  <a:cubicBezTo>
                    <a:pt x="64276" y="102617"/>
                    <a:pt x="102617" y="64277"/>
                    <a:pt x="149978" y="64277"/>
                  </a:cubicBezTo>
                  <a:close/>
                </a:path>
              </a:pathLst>
            </a:custGeom>
            <a:solidFill>
              <a:srgbClr val="6D8C9F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72E1D6A-C4C1-407E-9053-86A7DC36FD57}"/>
                </a:ext>
              </a:extLst>
            </p:cNvPr>
            <p:cNvSpPr/>
            <p:nvPr/>
          </p:nvSpPr>
          <p:spPr>
            <a:xfrm>
              <a:off x="4003765" y="4076927"/>
              <a:ext cx="299960" cy="299957"/>
            </a:xfrm>
            <a:custGeom>
              <a:avLst/>
              <a:gdLst>
                <a:gd name="connsiteX0" fmla="*/ 149982 w 299960"/>
                <a:gd name="connsiteY0" fmla="*/ 299957 h 299957"/>
                <a:gd name="connsiteX1" fmla="*/ 299960 w 299960"/>
                <a:gd name="connsiteY1" fmla="*/ 149979 h 299957"/>
                <a:gd name="connsiteX2" fmla="*/ 149982 w 299960"/>
                <a:gd name="connsiteY2" fmla="*/ 0 h 299957"/>
                <a:gd name="connsiteX3" fmla="*/ 3 w 299960"/>
                <a:gd name="connsiteY3" fmla="*/ 149979 h 299957"/>
                <a:gd name="connsiteX4" fmla="*/ 149982 w 299960"/>
                <a:gd name="connsiteY4" fmla="*/ 299957 h 299957"/>
                <a:gd name="connsiteX5" fmla="*/ 149982 w 299960"/>
                <a:gd name="connsiteY5" fmla="*/ 64277 h 299957"/>
                <a:gd name="connsiteX6" fmla="*/ 235684 w 299960"/>
                <a:gd name="connsiteY6" fmla="*/ 149979 h 299957"/>
                <a:gd name="connsiteX7" fmla="*/ 149982 w 299960"/>
                <a:gd name="connsiteY7" fmla="*/ 235681 h 299957"/>
                <a:gd name="connsiteX8" fmla="*/ 64280 w 299960"/>
                <a:gd name="connsiteY8" fmla="*/ 149979 h 299957"/>
                <a:gd name="connsiteX9" fmla="*/ 149982 w 299960"/>
                <a:gd name="connsiteY9" fmla="*/ 64277 h 299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9960" h="299957">
                  <a:moveTo>
                    <a:pt x="149982" y="299957"/>
                  </a:moveTo>
                  <a:cubicBezTo>
                    <a:pt x="232865" y="299957"/>
                    <a:pt x="299960" y="232298"/>
                    <a:pt x="299960" y="149979"/>
                  </a:cubicBezTo>
                  <a:cubicBezTo>
                    <a:pt x="299960" y="67096"/>
                    <a:pt x="232301" y="0"/>
                    <a:pt x="149982" y="0"/>
                  </a:cubicBezTo>
                  <a:cubicBezTo>
                    <a:pt x="67099" y="0"/>
                    <a:pt x="3" y="67660"/>
                    <a:pt x="3" y="149979"/>
                  </a:cubicBezTo>
                  <a:cubicBezTo>
                    <a:pt x="-560" y="232862"/>
                    <a:pt x="67099" y="299957"/>
                    <a:pt x="149982" y="299957"/>
                  </a:cubicBezTo>
                  <a:close/>
                  <a:moveTo>
                    <a:pt x="149982" y="64277"/>
                  </a:moveTo>
                  <a:cubicBezTo>
                    <a:pt x="197344" y="64277"/>
                    <a:pt x="235684" y="102617"/>
                    <a:pt x="235684" y="149979"/>
                  </a:cubicBezTo>
                  <a:cubicBezTo>
                    <a:pt x="235684" y="197340"/>
                    <a:pt x="197344" y="235681"/>
                    <a:pt x="149982" y="235681"/>
                  </a:cubicBezTo>
                  <a:cubicBezTo>
                    <a:pt x="102620" y="235681"/>
                    <a:pt x="64280" y="197340"/>
                    <a:pt x="64280" y="149979"/>
                  </a:cubicBezTo>
                  <a:cubicBezTo>
                    <a:pt x="63716" y="102617"/>
                    <a:pt x="102620" y="64277"/>
                    <a:pt x="149982" y="64277"/>
                  </a:cubicBezTo>
                  <a:close/>
                </a:path>
              </a:pathLst>
            </a:custGeom>
            <a:solidFill>
              <a:srgbClr val="6D8C9F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B01774CD-CA5B-4513-875C-611002560F2B}"/>
                </a:ext>
              </a:extLst>
            </p:cNvPr>
            <p:cNvSpPr/>
            <p:nvPr/>
          </p:nvSpPr>
          <p:spPr>
            <a:xfrm>
              <a:off x="3145057" y="4076927"/>
              <a:ext cx="299957" cy="299957"/>
            </a:xfrm>
            <a:custGeom>
              <a:avLst/>
              <a:gdLst>
                <a:gd name="connsiteX0" fmla="*/ 149979 w 299957"/>
                <a:gd name="connsiteY0" fmla="*/ 299957 h 299957"/>
                <a:gd name="connsiteX1" fmla="*/ 299958 w 299957"/>
                <a:gd name="connsiteY1" fmla="*/ 149979 h 299957"/>
                <a:gd name="connsiteX2" fmla="*/ 149979 w 299957"/>
                <a:gd name="connsiteY2" fmla="*/ 0 h 299957"/>
                <a:gd name="connsiteX3" fmla="*/ 0 w 299957"/>
                <a:gd name="connsiteY3" fmla="*/ 149979 h 299957"/>
                <a:gd name="connsiteX4" fmla="*/ 149979 w 299957"/>
                <a:gd name="connsiteY4" fmla="*/ 299957 h 299957"/>
                <a:gd name="connsiteX5" fmla="*/ 149979 w 299957"/>
                <a:gd name="connsiteY5" fmla="*/ 64277 h 299957"/>
                <a:gd name="connsiteX6" fmla="*/ 235681 w 299957"/>
                <a:gd name="connsiteY6" fmla="*/ 149979 h 299957"/>
                <a:gd name="connsiteX7" fmla="*/ 149979 w 299957"/>
                <a:gd name="connsiteY7" fmla="*/ 235681 h 299957"/>
                <a:gd name="connsiteX8" fmla="*/ 64277 w 299957"/>
                <a:gd name="connsiteY8" fmla="*/ 149979 h 299957"/>
                <a:gd name="connsiteX9" fmla="*/ 149979 w 299957"/>
                <a:gd name="connsiteY9" fmla="*/ 64277 h 299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9957" h="299957">
                  <a:moveTo>
                    <a:pt x="149979" y="299957"/>
                  </a:moveTo>
                  <a:cubicBezTo>
                    <a:pt x="232862" y="299957"/>
                    <a:pt x="299958" y="232298"/>
                    <a:pt x="299958" y="149979"/>
                  </a:cubicBezTo>
                  <a:cubicBezTo>
                    <a:pt x="299958" y="67096"/>
                    <a:pt x="232298" y="0"/>
                    <a:pt x="149979" y="0"/>
                  </a:cubicBezTo>
                  <a:cubicBezTo>
                    <a:pt x="67096" y="0"/>
                    <a:pt x="0" y="67660"/>
                    <a:pt x="0" y="149979"/>
                  </a:cubicBezTo>
                  <a:cubicBezTo>
                    <a:pt x="0" y="232862"/>
                    <a:pt x="67096" y="299957"/>
                    <a:pt x="149979" y="299957"/>
                  </a:cubicBezTo>
                  <a:close/>
                  <a:moveTo>
                    <a:pt x="149979" y="64277"/>
                  </a:moveTo>
                  <a:cubicBezTo>
                    <a:pt x="197340" y="64277"/>
                    <a:pt x="235681" y="102617"/>
                    <a:pt x="235681" y="149979"/>
                  </a:cubicBezTo>
                  <a:cubicBezTo>
                    <a:pt x="235681" y="197340"/>
                    <a:pt x="197340" y="235681"/>
                    <a:pt x="149979" y="235681"/>
                  </a:cubicBezTo>
                  <a:cubicBezTo>
                    <a:pt x="102617" y="235681"/>
                    <a:pt x="64277" y="197340"/>
                    <a:pt x="64277" y="149979"/>
                  </a:cubicBezTo>
                  <a:cubicBezTo>
                    <a:pt x="64277" y="102617"/>
                    <a:pt x="102617" y="64277"/>
                    <a:pt x="149979" y="64277"/>
                  </a:cubicBezTo>
                  <a:close/>
                </a:path>
              </a:pathLst>
            </a:custGeom>
            <a:solidFill>
              <a:srgbClr val="6D8C9F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3B634564-F120-4F75-A78E-6618D6BC160C}"/>
                </a:ext>
              </a:extLst>
            </p:cNvPr>
            <p:cNvSpPr/>
            <p:nvPr/>
          </p:nvSpPr>
          <p:spPr>
            <a:xfrm>
              <a:off x="2108739" y="4094969"/>
              <a:ext cx="263871" cy="263872"/>
            </a:xfrm>
            <a:custGeom>
              <a:avLst/>
              <a:gdLst>
                <a:gd name="connsiteX0" fmla="*/ 131936 w 263871"/>
                <a:gd name="connsiteY0" fmla="*/ 263872 h 263872"/>
                <a:gd name="connsiteX1" fmla="*/ 263872 w 263871"/>
                <a:gd name="connsiteY1" fmla="*/ 131936 h 263872"/>
                <a:gd name="connsiteX2" fmla="*/ 131936 w 263871"/>
                <a:gd name="connsiteY2" fmla="*/ 0 h 263872"/>
                <a:gd name="connsiteX3" fmla="*/ 0 w 263871"/>
                <a:gd name="connsiteY3" fmla="*/ 131936 h 263872"/>
                <a:gd name="connsiteX4" fmla="*/ 131936 w 263871"/>
                <a:gd name="connsiteY4" fmla="*/ 263872 h 263872"/>
                <a:gd name="connsiteX5" fmla="*/ 131936 w 263871"/>
                <a:gd name="connsiteY5" fmla="*/ 64840 h 263872"/>
                <a:gd name="connsiteX6" fmla="*/ 199595 w 263871"/>
                <a:gd name="connsiteY6" fmla="*/ 132500 h 263872"/>
                <a:gd name="connsiteX7" fmla="*/ 131936 w 263871"/>
                <a:gd name="connsiteY7" fmla="*/ 200159 h 263872"/>
                <a:gd name="connsiteX8" fmla="*/ 64276 w 263871"/>
                <a:gd name="connsiteY8" fmla="*/ 132500 h 263872"/>
                <a:gd name="connsiteX9" fmla="*/ 131936 w 263871"/>
                <a:gd name="connsiteY9" fmla="*/ 64840 h 26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871" h="263872">
                  <a:moveTo>
                    <a:pt x="131936" y="263872"/>
                  </a:moveTo>
                  <a:cubicBezTo>
                    <a:pt x="204670" y="263872"/>
                    <a:pt x="263872" y="204670"/>
                    <a:pt x="263872" y="131936"/>
                  </a:cubicBezTo>
                  <a:cubicBezTo>
                    <a:pt x="263872" y="59202"/>
                    <a:pt x="204670" y="0"/>
                    <a:pt x="131936" y="0"/>
                  </a:cubicBezTo>
                  <a:cubicBezTo>
                    <a:pt x="59202" y="0"/>
                    <a:pt x="0" y="59202"/>
                    <a:pt x="0" y="131936"/>
                  </a:cubicBezTo>
                  <a:cubicBezTo>
                    <a:pt x="0" y="204670"/>
                    <a:pt x="59202" y="263872"/>
                    <a:pt x="131936" y="263872"/>
                  </a:cubicBezTo>
                  <a:close/>
                  <a:moveTo>
                    <a:pt x="131936" y="64840"/>
                  </a:moveTo>
                  <a:cubicBezTo>
                    <a:pt x="169149" y="64840"/>
                    <a:pt x="199595" y="95287"/>
                    <a:pt x="199595" y="132500"/>
                  </a:cubicBezTo>
                  <a:cubicBezTo>
                    <a:pt x="199595" y="169713"/>
                    <a:pt x="169149" y="200159"/>
                    <a:pt x="131936" y="200159"/>
                  </a:cubicBezTo>
                  <a:cubicBezTo>
                    <a:pt x="94723" y="200159"/>
                    <a:pt x="64276" y="169713"/>
                    <a:pt x="64276" y="132500"/>
                  </a:cubicBezTo>
                  <a:cubicBezTo>
                    <a:pt x="64276" y="95287"/>
                    <a:pt x="94723" y="64840"/>
                    <a:pt x="131936" y="64840"/>
                  </a:cubicBezTo>
                  <a:close/>
                </a:path>
              </a:pathLst>
            </a:custGeom>
            <a:solidFill>
              <a:srgbClr val="6D8C9F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21F4C551-8E50-4112-A8A5-7D0850297AD9}"/>
                </a:ext>
              </a:extLst>
            </p:cNvPr>
            <p:cNvSpPr/>
            <p:nvPr/>
          </p:nvSpPr>
          <p:spPr>
            <a:xfrm>
              <a:off x="1286676" y="4094969"/>
              <a:ext cx="263872" cy="263872"/>
            </a:xfrm>
            <a:custGeom>
              <a:avLst/>
              <a:gdLst>
                <a:gd name="connsiteX0" fmla="*/ 131936 w 263872"/>
                <a:gd name="connsiteY0" fmla="*/ 263872 h 263872"/>
                <a:gd name="connsiteX1" fmla="*/ 263872 w 263872"/>
                <a:gd name="connsiteY1" fmla="*/ 131936 h 263872"/>
                <a:gd name="connsiteX2" fmla="*/ 131936 w 263872"/>
                <a:gd name="connsiteY2" fmla="*/ 0 h 263872"/>
                <a:gd name="connsiteX3" fmla="*/ 0 w 263872"/>
                <a:gd name="connsiteY3" fmla="*/ 131936 h 263872"/>
                <a:gd name="connsiteX4" fmla="*/ 131936 w 263872"/>
                <a:gd name="connsiteY4" fmla="*/ 263872 h 263872"/>
                <a:gd name="connsiteX5" fmla="*/ 131936 w 263872"/>
                <a:gd name="connsiteY5" fmla="*/ 64840 h 263872"/>
                <a:gd name="connsiteX6" fmla="*/ 199596 w 263872"/>
                <a:gd name="connsiteY6" fmla="*/ 132500 h 263872"/>
                <a:gd name="connsiteX7" fmla="*/ 131936 w 263872"/>
                <a:gd name="connsiteY7" fmla="*/ 200159 h 263872"/>
                <a:gd name="connsiteX8" fmla="*/ 64277 w 263872"/>
                <a:gd name="connsiteY8" fmla="*/ 132500 h 263872"/>
                <a:gd name="connsiteX9" fmla="*/ 131936 w 263872"/>
                <a:gd name="connsiteY9" fmla="*/ 64840 h 26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872" h="263872">
                  <a:moveTo>
                    <a:pt x="131936" y="263872"/>
                  </a:moveTo>
                  <a:cubicBezTo>
                    <a:pt x="204670" y="263872"/>
                    <a:pt x="263872" y="204670"/>
                    <a:pt x="263872" y="131936"/>
                  </a:cubicBezTo>
                  <a:cubicBezTo>
                    <a:pt x="263872" y="59202"/>
                    <a:pt x="204670" y="0"/>
                    <a:pt x="131936" y="0"/>
                  </a:cubicBezTo>
                  <a:cubicBezTo>
                    <a:pt x="59202" y="0"/>
                    <a:pt x="0" y="59202"/>
                    <a:pt x="0" y="131936"/>
                  </a:cubicBezTo>
                  <a:cubicBezTo>
                    <a:pt x="0" y="204670"/>
                    <a:pt x="59202" y="263872"/>
                    <a:pt x="131936" y="263872"/>
                  </a:cubicBezTo>
                  <a:close/>
                  <a:moveTo>
                    <a:pt x="131936" y="64840"/>
                  </a:moveTo>
                  <a:cubicBezTo>
                    <a:pt x="169149" y="64840"/>
                    <a:pt x="199596" y="95287"/>
                    <a:pt x="199596" y="132500"/>
                  </a:cubicBezTo>
                  <a:cubicBezTo>
                    <a:pt x="199596" y="169713"/>
                    <a:pt x="169149" y="200159"/>
                    <a:pt x="131936" y="200159"/>
                  </a:cubicBezTo>
                  <a:cubicBezTo>
                    <a:pt x="94724" y="200159"/>
                    <a:pt x="64277" y="169713"/>
                    <a:pt x="64277" y="132500"/>
                  </a:cubicBezTo>
                  <a:cubicBezTo>
                    <a:pt x="64277" y="95287"/>
                    <a:pt x="94724" y="64840"/>
                    <a:pt x="131936" y="64840"/>
                  </a:cubicBezTo>
                  <a:close/>
                </a:path>
              </a:pathLst>
            </a:custGeom>
            <a:solidFill>
              <a:srgbClr val="6D8C9F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61DCBDE6-9B79-47F6-8A6C-3BCD274A2650}"/>
                </a:ext>
              </a:extLst>
            </p:cNvPr>
            <p:cNvSpPr/>
            <p:nvPr/>
          </p:nvSpPr>
          <p:spPr>
            <a:xfrm>
              <a:off x="-2680988" y="4401692"/>
              <a:ext cx="8690862" cy="227066"/>
            </a:xfrm>
            <a:custGeom>
              <a:avLst/>
              <a:gdLst>
                <a:gd name="connsiteX0" fmla="*/ 8690862 w 8690862"/>
                <a:gd name="connsiteY0" fmla="*/ 74989 h 227066"/>
                <a:gd name="connsiteX1" fmla="*/ 6358865 w 8690862"/>
                <a:gd name="connsiteY1" fmla="*/ 93032 h 227066"/>
                <a:gd name="connsiteX2" fmla="*/ 5107165 w 8690862"/>
                <a:gd name="connsiteY2" fmla="*/ 85702 h 227066"/>
                <a:gd name="connsiteX3" fmla="*/ 1781136 w 8690862"/>
                <a:gd name="connsiteY3" fmla="*/ 28755 h 227066"/>
                <a:gd name="connsiteX4" fmla="*/ 0 w 8690862"/>
                <a:gd name="connsiteY4" fmla="*/ 0 h 227066"/>
                <a:gd name="connsiteX5" fmla="*/ 21426 w 8690862"/>
                <a:gd name="connsiteY5" fmla="*/ 74989 h 227066"/>
                <a:gd name="connsiteX6" fmla="*/ 1788466 w 8690862"/>
                <a:gd name="connsiteY6" fmla="*/ 149979 h 227066"/>
                <a:gd name="connsiteX7" fmla="*/ 5107165 w 8690862"/>
                <a:gd name="connsiteY7" fmla="*/ 221585 h 227066"/>
                <a:gd name="connsiteX8" fmla="*/ 6380291 w 8690862"/>
                <a:gd name="connsiteY8" fmla="*/ 221585 h 227066"/>
                <a:gd name="connsiteX9" fmla="*/ 8583171 w 8690862"/>
                <a:gd name="connsiteY9" fmla="*/ 149979 h 227066"/>
                <a:gd name="connsiteX10" fmla="*/ 8690862 w 8690862"/>
                <a:gd name="connsiteY10" fmla="*/ 74989 h 227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90862" h="227066">
                  <a:moveTo>
                    <a:pt x="8690862" y="74989"/>
                  </a:moveTo>
                  <a:cubicBezTo>
                    <a:pt x="8690862" y="74989"/>
                    <a:pt x="6716896" y="99798"/>
                    <a:pt x="6358865" y="93032"/>
                  </a:cubicBezTo>
                  <a:cubicBezTo>
                    <a:pt x="6047068" y="86830"/>
                    <a:pt x="5321420" y="85702"/>
                    <a:pt x="5107165" y="85702"/>
                  </a:cubicBezTo>
                  <a:cubicBezTo>
                    <a:pt x="4892345" y="85702"/>
                    <a:pt x="2188785" y="28755"/>
                    <a:pt x="1781136" y="28755"/>
                  </a:cubicBezTo>
                  <a:cubicBezTo>
                    <a:pt x="1373488" y="28755"/>
                    <a:pt x="0" y="0"/>
                    <a:pt x="0" y="0"/>
                  </a:cubicBezTo>
                  <a:lnTo>
                    <a:pt x="21426" y="74989"/>
                  </a:lnTo>
                  <a:lnTo>
                    <a:pt x="1788466" y="149979"/>
                  </a:lnTo>
                  <a:cubicBezTo>
                    <a:pt x="1788466" y="149979"/>
                    <a:pt x="4720942" y="214819"/>
                    <a:pt x="5107165" y="221585"/>
                  </a:cubicBezTo>
                  <a:cubicBezTo>
                    <a:pt x="5528909" y="228915"/>
                    <a:pt x="6111908" y="210872"/>
                    <a:pt x="6380291" y="221585"/>
                  </a:cubicBezTo>
                  <a:cubicBezTo>
                    <a:pt x="6648673" y="232298"/>
                    <a:pt x="8326065" y="235681"/>
                    <a:pt x="8583171" y="149979"/>
                  </a:cubicBezTo>
                  <a:cubicBezTo>
                    <a:pt x="8583171" y="149979"/>
                    <a:pt x="8690862" y="139266"/>
                    <a:pt x="8690862" y="74989"/>
                  </a:cubicBezTo>
                  <a:close/>
                </a:path>
              </a:pathLst>
            </a:custGeom>
            <a:solidFill>
              <a:srgbClr val="AAC9D1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36FC878-E42D-493A-BD70-B156E7803F16}"/>
                </a:ext>
              </a:extLst>
            </p:cNvPr>
            <p:cNvSpPr/>
            <p:nvPr/>
          </p:nvSpPr>
          <p:spPr>
            <a:xfrm>
              <a:off x="-84555" y="4176161"/>
              <a:ext cx="536201" cy="101489"/>
            </a:xfrm>
            <a:custGeom>
              <a:avLst/>
              <a:gdLst>
                <a:gd name="connsiteX0" fmla="*/ 50745 w 536201"/>
                <a:gd name="connsiteY0" fmla="*/ 101489 h 101489"/>
                <a:gd name="connsiteX1" fmla="*/ 485457 w 536201"/>
                <a:gd name="connsiteY1" fmla="*/ 101489 h 101489"/>
                <a:gd name="connsiteX2" fmla="*/ 536202 w 536201"/>
                <a:gd name="connsiteY2" fmla="*/ 50745 h 101489"/>
                <a:gd name="connsiteX3" fmla="*/ 536202 w 536201"/>
                <a:gd name="connsiteY3" fmla="*/ 50745 h 101489"/>
                <a:gd name="connsiteX4" fmla="*/ 485457 w 536201"/>
                <a:gd name="connsiteY4" fmla="*/ 0 h 101489"/>
                <a:gd name="connsiteX5" fmla="*/ 50745 w 536201"/>
                <a:gd name="connsiteY5" fmla="*/ 0 h 101489"/>
                <a:gd name="connsiteX6" fmla="*/ 0 w 536201"/>
                <a:gd name="connsiteY6" fmla="*/ 50745 h 101489"/>
                <a:gd name="connsiteX7" fmla="*/ 0 w 536201"/>
                <a:gd name="connsiteY7" fmla="*/ 50745 h 101489"/>
                <a:gd name="connsiteX8" fmla="*/ 50745 w 536201"/>
                <a:gd name="connsiteY8" fmla="*/ 101489 h 101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6201" h="101489">
                  <a:moveTo>
                    <a:pt x="50745" y="101489"/>
                  </a:moveTo>
                  <a:lnTo>
                    <a:pt x="485457" y="101489"/>
                  </a:lnTo>
                  <a:cubicBezTo>
                    <a:pt x="513648" y="101489"/>
                    <a:pt x="536202" y="78936"/>
                    <a:pt x="536202" y="50745"/>
                  </a:cubicBezTo>
                  <a:lnTo>
                    <a:pt x="536202" y="50745"/>
                  </a:lnTo>
                  <a:cubicBezTo>
                    <a:pt x="536202" y="22553"/>
                    <a:pt x="513648" y="0"/>
                    <a:pt x="485457" y="0"/>
                  </a:cubicBezTo>
                  <a:lnTo>
                    <a:pt x="50745" y="0"/>
                  </a:lnTo>
                  <a:cubicBezTo>
                    <a:pt x="22553" y="0"/>
                    <a:pt x="0" y="22553"/>
                    <a:pt x="0" y="50745"/>
                  </a:cubicBezTo>
                  <a:lnTo>
                    <a:pt x="0" y="50745"/>
                  </a:lnTo>
                  <a:cubicBezTo>
                    <a:pt x="0" y="78936"/>
                    <a:pt x="22553" y="101489"/>
                    <a:pt x="50745" y="101489"/>
                  </a:cubicBezTo>
                  <a:close/>
                </a:path>
              </a:pathLst>
            </a:custGeom>
            <a:solidFill>
              <a:srgbClr val="6D8C9F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E5691E9-2768-4534-B62D-F7B14F17C011}"/>
                </a:ext>
              </a:extLst>
            </p:cNvPr>
            <p:cNvSpPr/>
            <p:nvPr/>
          </p:nvSpPr>
          <p:spPr>
            <a:xfrm>
              <a:off x="-1710914" y="2866365"/>
              <a:ext cx="2120753" cy="274118"/>
            </a:xfrm>
            <a:custGeom>
              <a:avLst/>
              <a:gdLst>
                <a:gd name="connsiteX0" fmla="*/ 54967 w 2120753"/>
                <a:gd name="connsiteY0" fmla="*/ 60349 h 274118"/>
                <a:gd name="connsiteX1" fmla="*/ 2062199 w 2120753"/>
                <a:gd name="connsiteY1" fmla="*/ 20 h 274118"/>
                <a:gd name="connsiteX2" fmla="*/ 2113508 w 2120753"/>
                <a:gd name="connsiteY2" fmla="*/ 84594 h 274118"/>
                <a:gd name="connsiteX3" fmla="*/ 2022731 w 2120753"/>
                <a:gd name="connsiteY3" fmla="*/ 245285 h 274118"/>
                <a:gd name="connsiteX4" fmla="*/ 1970295 w 2120753"/>
                <a:gd name="connsiteY4" fmla="*/ 274041 h 274118"/>
                <a:gd name="connsiteX5" fmla="*/ 1082828 w 2120753"/>
                <a:gd name="connsiteY5" fmla="*/ 247541 h 274118"/>
                <a:gd name="connsiteX6" fmla="*/ 53840 w 2120753"/>
                <a:gd name="connsiteY6" fmla="*/ 173679 h 274118"/>
                <a:gd name="connsiteX7" fmla="*/ 8170 w 2120753"/>
                <a:gd name="connsiteY7" fmla="*/ 87977 h 274118"/>
                <a:gd name="connsiteX8" fmla="*/ 8170 w 2120753"/>
                <a:gd name="connsiteY8" fmla="*/ 87977 h 274118"/>
                <a:gd name="connsiteX9" fmla="*/ 54967 w 2120753"/>
                <a:gd name="connsiteY9" fmla="*/ 60349 h 274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20753" h="274118">
                  <a:moveTo>
                    <a:pt x="54967" y="60349"/>
                  </a:moveTo>
                  <a:lnTo>
                    <a:pt x="2062199" y="20"/>
                  </a:lnTo>
                  <a:cubicBezTo>
                    <a:pt x="2106178" y="-1108"/>
                    <a:pt x="2134933" y="46254"/>
                    <a:pt x="2113508" y="84594"/>
                  </a:cubicBezTo>
                  <a:lnTo>
                    <a:pt x="2022731" y="245285"/>
                  </a:lnTo>
                  <a:cubicBezTo>
                    <a:pt x="2012018" y="263892"/>
                    <a:pt x="1991721" y="275168"/>
                    <a:pt x="1970295" y="274041"/>
                  </a:cubicBezTo>
                  <a:cubicBezTo>
                    <a:pt x="1970295" y="274041"/>
                    <a:pt x="1454391" y="261637"/>
                    <a:pt x="1082828" y="247541"/>
                  </a:cubicBezTo>
                  <a:cubicBezTo>
                    <a:pt x="718030" y="233445"/>
                    <a:pt x="53840" y="173679"/>
                    <a:pt x="53840" y="173679"/>
                  </a:cubicBezTo>
                  <a:cubicBezTo>
                    <a:pt x="10989" y="171424"/>
                    <a:pt x="-13820" y="124626"/>
                    <a:pt x="8170" y="87977"/>
                  </a:cubicBezTo>
                  <a:lnTo>
                    <a:pt x="8170" y="87977"/>
                  </a:lnTo>
                  <a:cubicBezTo>
                    <a:pt x="18318" y="71626"/>
                    <a:pt x="35797" y="60913"/>
                    <a:pt x="54967" y="60349"/>
                  </a:cubicBezTo>
                  <a:close/>
                </a:path>
              </a:pathLst>
            </a:custGeom>
            <a:solidFill>
              <a:srgbClr val="9A281C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BF4A6B41-799D-4E09-B01F-B42F7E8CFD79}"/>
                </a:ext>
              </a:extLst>
            </p:cNvPr>
            <p:cNvSpPr/>
            <p:nvPr/>
          </p:nvSpPr>
          <p:spPr>
            <a:xfrm>
              <a:off x="-243696" y="2156947"/>
              <a:ext cx="582717" cy="583140"/>
            </a:xfrm>
            <a:custGeom>
              <a:avLst/>
              <a:gdLst>
                <a:gd name="connsiteX0" fmla="*/ 579757 w 582717"/>
                <a:gd name="connsiteY0" fmla="*/ 579757 h 583140"/>
                <a:gd name="connsiteX1" fmla="*/ 579757 w 582717"/>
                <a:gd name="connsiteY1" fmla="*/ 579757 h 583140"/>
                <a:gd name="connsiteX2" fmla="*/ 579757 w 582717"/>
                <a:gd name="connsiteY2" fmla="*/ 564534 h 583140"/>
                <a:gd name="connsiteX3" fmla="*/ 18183 w 582717"/>
                <a:gd name="connsiteY3" fmla="*/ 2960 h 583140"/>
                <a:gd name="connsiteX4" fmla="*/ 2960 w 582717"/>
                <a:gd name="connsiteY4" fmla="*/ 2960 h 583140"/>
                <a:gd name="connsiteX5" fmla="*/ 2960 w 582717"/>
                <a:gd name="connsiteY5" fmla="*/ 2960 h 583140"/>
                <a:gd name="connsiteX6" fmla="*/ 2960 w 582717"/>
                <a:gd name="connsiteY6" fmla="*/ 18183 h 583140"/>
                <a:gd name="connsiteX7" fmla="*/ 564534 w 582717"/>
                <a:gd name="connsiteY7" fmla="*/ 579757 h 583140"/>
                <a:gd name="connsiteX8" fmla="*/ 579757 w 582717"/>
                <a:gd name="connsiteY8" fmla="*/ 579757 h 583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717" h="583140">
                  <a:moveTo>
                    <a:pt x="579757" y="579757"/>
                  </a:moveTo>
                  <a:lnTo>
                    <a:pt x="579757" y="579757"/>
                  </a:lnTo>
                  <a:cubicBezTo>
                    <a:pt x="583704" y="575811"/>
                    <a:pt x="583704" y="568481"/>
                    <a:pt x="579757" y="564534"/>
                  </a:cubicBezTo>
                  <a:lnTo>
                    <a:pt x="18183" y="2960"/>
                  </a:lnTo>
                  <a:cubicBezTo>
                    <a:pt x="14237" y="-987"/>
                    <a:pt x="7471" y="-987"/>
                    <a:pt x="2960" y="2960"/>
                  </a:cubicBezTo>
                  <a:lnTo>
                    <a:pt x="2960" y="2960"/>
                  </a:lnTo>
                  <a:cubicBezTo>
                    <a:pt x="-987" y="6907"/>
                    <a:pt x="-987" y="14237"/>
                    <a:pt x="2960" y="18183"/>
                  </a:cubicBezTo>
                  <a:lnTo>
                    <a:pt x="564534" y="579757"/>
                  </a:lnTo>
                  <a:cubicBezTo>
                    <a:pt x="569044" y="584268"/>
                    <a:pt x="575810" y="584268"/>
                    <a:pt x="579757" y="579757"/>
                  </a:cubicBezTo>
                  <a:close/>
                </a:path>
              </a:pathLst>
            </a:custGeom>
            <a:solidFill>
              <a:srgbClr val="E3E5E8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F22F433-0FAD-4D72-948B-371025D9B291}"/>
                </a:ext>
              </a:extLst>
            </p:cNvPr>
            <p:cNvSpPr/>
            <p:nvPr/>
          </p:nvSpPr>
          <p:spPr>
            <a:xfrm>
              <a:off x="464472" y="2156947"/>
              <a:ext cx="582717" cy="583140"/>
            </a:xfrm>
            <a:custGeom>
              <a:avLst/>
              <a:gdLst>
                <a:gd name="connsiteX0" fmla="*/ 579757 w 582717"/>
                <a:gd name="connsiteY0" fmla="*/ 579757 h 583140"/>
                <a:gd name="connsiteX1" fmla="*/ 579757 w 582717"/>
                <a:gd name="connsiteY1" fmla="*/ 579757 h 583140"/>
                <a:gd name="connsiteX2" fmla="*/ 579757 w 582717"/>
                <a:gd name="connsiteY2" fmla="*/ 564534 h 583140"/>
                <a:gd name="connsiteX3" fmla="*/ 18184 w 582717"/>
                <a:gd name="connsiteY3" fmla="*/ 2960 h 583140"/>
                <a:gd name="connsiteX4" fmla="*/ 2960 w 582717"/>
                <a:gd name="connsiteY4" fmla="*/ 2960 h 583140"/>
                <a:gd name="connsiteX5" fmla="*/ 2960 w 582717"/>
                <a:gd name="connsiteY5" fmla="*/ 2960 h 583140"/>
                <a:gd name="connsiteX6" fmla="*/ 2960 w 582717"/>
                <a:gd name="connsiteY6" fmla="*/ 18183 h 583140"/>
                <a:gd name="connsiteX7" fmla="*/ 564534 w 582717"/>
                <a:gd name="connsiteY7" fmla="*/ 579757 h 583140"/>
                <a:gd name="connsiteX8" fmla="*/ 579757 w 582717"/>
                <a:gd name="connsiteY8" fmla="*/ 579757 h 583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717" h="583140">
                  <a:moveTo>
                    <a:pt x="579757" y="579757"/>
                  </a:moveTo>
                  <a:lnTo>
                    <a:pt x="579757" y="579757"/>
                  </a:lnTo>
                  <a:cubicBezTo>
                    <a:pt x="583704" y="575811"/>
                    <a:pt x="583704" y="568481"/>
                    <a:pt x="579757" y="564534"/>
                  </a:cubicBezTo>
                  <a:lnTo>
                    <a:pt x="18184" y="2960"/>
                  </a:lnTo>
                  <a:cubicBezTo>
                    <a:pt x="14237" y="-987"/>
                    <a:pt x="6907" y="-987"/>
                    <a:pt x="2960" y="2960"/>
                  </a:cubicBezTo>
                  <a:lnTo>
                    <a:pt x="2960" y="2960"/>
                  </a:lnTo>
                  <a:cubicBezTo>
                    <a:pt x="-987" y="6907"/>
                    <a:pt x="-987" y="14237"/>
                    <a:pt x="2960" y="18183"/>
                  </a:cubicBezTo>
                  <a:lnTo>
                    <a:pt x="564534" y="579757"/>
                  </a:lnTo>
                  <a:cubicBezTo>
                    <a:pt x="568481" y="584268"/>
                    <a:pt x="575811" y="584268"/>
                    <a:pt x="579757" y="579757"/>
                  </a:cubicBezTo>
                  <a:close/>
                </a:path>
              </a:pathLst>
            </a:custGeom>
            <a:solidFill>
              <a:srgbClr val="E3E5E8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38C0261D-D4E3-46B3-8405-173F3E0030F1}"/>
                </a:ext>
              </a:extLst>
            </p:cNvPr>
            <p:cNvSpPr/>
            <p:nvPr/>
          </p:nvSpPr>
          <p:spPr>
            <a:xfrm>
              <a:off x="-626384" y="2153412"/>
              <a:ext cx="1116676" cy="571193"/>
            </a:xfrm>
            <a:custGeom>
              <a:avLst/>
              <a:gdLst>
                <a:gd name="connsiteX0" fmla="*/ 1115243 w 1116676"/>
                <a:gd name="connsiteY0" fmla="*/ 8186 h 571193"/>
                <a:gd name="connsiteX1" fmla="*/ 1115243 w 1116676"/>
                <a:gd name="connsiteY1" fmla="*/ 8186 h 571193"/>
                <a:gd name="connsiteX2" fmla="*/ 1096073 w 1116676"/>
                <a:gd name="connsiteY2" fmla="*/ 1420 h 571193"/>
                <a:gd name="connsiteX3" fmla="*/ 7883 w 1116676"/>
                <a:gd name="connsiteY3" fmla="*/ 544388 h 571193"/>
                <a:gd name="connsiteX4" fmla="*/ 1681 w 1116676"/>
                <a:gd name="connsiteY4" fmla="*/ 563558 h 571193"/>
                <a:gd name="connsiteX5" fmla="*/ 1681 w 1116676"/>
                <a:gd name="connsiteY5" fmla="*/ 563558 h 571193"/>
                <a:gd name="connsiteX6" fmla="*/ 20851 w 1116676"/>
                <a:gd name="connsiteY6" fmla="*/ 569760 h 571193"/>
                <a:gd name="connsiteX7" fmla="*/ 1109041 w 1116676"/>
                <a:gd name="connsiteY7" fmla="*/ 26793 h 571193"/>
                <a:gd name="connsiteX8" fmla="*/ 1115243 w 1116676"/>
                <a:gd name="connsiteY8" fmla="*/ 8186 h 571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16676" h="571193">
                  <a:moveTo>
                    <a:pt x="1115243" y="8186"/>
                  </a:moveTo>
                  <a:lnTo>
                    <a:pt x="1115243" y="8186"/>
                  </a:lnTo>
                  <a:cubicBezTo>
                    <a:pt x="1111860" y="856"/>
                    <a:pt x="1102839" y="-1963"/>
                    <a:pt x="1096073" y="1420"/>
                  </a:cubicBezTo>
                  <a:lnTo>
                    <a:pt x="7883" y="544388"/>
                  </a:lnTo>
                  <a:cubicBezTo>
                    <a:pt x="1117" y="547771"/>
                    <a:pt x="-2266" y="556228"/>
                    <a:pt x="1681" y="563558"/>
                  </a:cubicBezTo>
                  <a:lnTo>
                    <a:pt x="1681" y="563558"/>
                  </a:lnTo>
                  <a:cubicBezTo>
                    <a:pt x="5064" y="570324"/>
                    <a:pt x="13521" y="573143"/>
                    <a:pt x="20851" y="569760"/>
                  </a:cubicBezTo>
                  <a:lnTo>
                    <a:pt x="1109041" y="26793"/>
                  </a:lnTo>
                  <a:cubicBezTo>
                    <a:pt x="1115807" y="23973"/>
                    <a:pt x="1118626" y="14952"/>
                    <a:pt x="1115243" y="8186"/>
                  </a:cubicBezTo>
                  <a:close/>
                </a:path>
              </a:pathLst>
            </a:custGeom>
            <a:solidFill>
              <a:srgbClr val="E3E5E8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E3230624-311C-4EE6-9D53-2D541A8BE2FC}"/>
                </a:ext>
              </a:extLst>
            </p:cNvPr>
            <p:cNvSpPr/>
            <p:nvPr/>
          </p:nvSpPr>
          <p:spPr>
            <a:xfrm>
              <a:off x="-2608903" y="3832789"/>
              <a:ext cx="9230894" cy="267818"/>
            </a:xfrm>
            <a:custGeom>
              <a:avLst/>
              <a:gdLst>
                <a:gd name="connsiteX0" fmla="*/ 9229967 w 9230894"/>
                <a:gd name="connsiteY0" fmla="*/ 107128 h 267818"/>
                <a:gd name="connsiteX1" fmla="*/ 7330991 w 9230894"/>
                <a:gd name="connsiteY1" fmla="*/ 0 h 267818"/>
                <a:gd name="connsiteX2" fmla="*/ 3196432 w 9230894"/>
                <a:gd name="connsiteY2" fmla="*/ 82319 h 267818"/>
                <a:gd name="connsiteX3" fmla="*/ 88606 w 9230894"/>
                <a:gd name="connsiteY3" fmla="*/ 171968 h 267818"/>
                <a:gd name="connsiteX4" fmla="*/ 48574 w 9230894"/>
                <a:gd name="connsiteY4" fmla="*/ 267819 h 267818"/>
                <a:gd name="connsiteX5" fmla="*/ 3218421 w 9230894"/>
                <a:gd name="connsiteY5" fmla="*/ 196776 h 267818"/>
                <a:gd name="connsiteX6" fmla="*/ 5346313 w 9230894"/>
                <a:gd name="connsiteY6" fmla="*/ 150542 h 267818"/>
                <a:gd name="connsiteX7" fmla="*/ 7352981 w 9230894"/>
                <a:gd name="connsiteY7" fmla="*/ 118404 h 267818"/>
                <a:gd name="connsiteX8" fmla="*/ 9155542 w 9230894"/>
                <a:gd name="connsiteY8" fmla="*/ 204106 h 267818"/>
                <a:gd name="connsiteX9" fmla="*/ 9229967 w 9230894"/>
                <a:gd name="connsiteY9" fmla="*/ 107128 h 26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30894" h="267818">
                  <a:moveTo>
                    <a:pt x="9229967" y="107128"/>
                  </a:moveTo>
                  <a:cubicBezTo>
                    <a:pt x="9222638" y="63713"/>
                    <a:pt x="7695789" y="0"/>
                    <a:pt x="7330991" y="0"/>
                  </a:cubicBezTo>
                  <a:cubicBezTo>
                    <a:pt x="6966193" y="0"/>
                    <a:pt x="3357687" y="71606"/>
                    <a:pt x="3196432" y="82319"/>
                  </a:cubicBezTo>
                  <a:cubicBezTo>
                    <a:pt x="3035741" y="93032"/>
                    <a:pt x="88606" y="171968"/>
                    <a:pt x="88606" y="171968"/>
                  </a:cubicBezTo>
                  <a:cubicBezTo>
                    <a:pt x="88606" y="171968"/>
                    <a:pt x="-80543" y="246957"/>
                    <a:pt x="48574" y="267819"/>
                  </a:cubicBezTo>
                  <a:cubicBezTo>
                    <a:pt x="48574" y="267819"/>
                    <a:pt x="2982177" y="207489"/>
                    <a:pt x="3218421" y="196776"/>
                  </a:cubicBezTo>
                  <a:cubicBezTo>
                    <a:pt x="3454666" y="186064"/>
                    <a:pt x="4906526" y="161255"/>
                    <a:pt x="5346313" y="150542"/>
                  </a:cubicBezTo>
                  <a:cubicBezTo>
                    <a:pt x="5786100" y="139830"/>
                    <a:pt x="7352981" y="118404"/>
                    <a:pt x="7352981" y="118404"/>
                  </a:cubicBezTo>
                  <a:lnTo>
                    <a:pt x="9155542" y="204106"/>
                  </a:lnTo>
                  <a:cubicBezTo>
                    <a:pt x="9154978" y="203542"/>
                    <a:pt x="9240680" y="171404"/>
                    <a:pt x="9229967" y="107128"/>
                  </a:cubicBezTo>
                  <a:close/>
                </a:path>
              </a:pathLst>
            </a:custGeom>
            <a:solidFill>
              <a:srgbClr val="0B5989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6A151B1-E57F-42CD-9D75-72E85D8EB99C}"/>
                </a:ext>
              </a:extLst>
            </p:cNvPr>
            <p:cNvSpPr/>
            <p:nvPr/>
          </p:nvSpPr>
          <p:spPr>
            <a:xfrm>
              <a:off x="752166" y="3047374"/>
              <a:ext cx="423999" cy="388478"/>
            </a:xfrm>
            <a:custGeom>
              <a:avLst/>
              <a:gdLst>
                <a:gd name="connsiteX0" fmla="*/ 272893 w 423999"/>
                <a:gd name="connsiteY0" fmla="*/ 381149 h 388478"/>
                <a:gd name="connsiteX1" fmla="*/ 0 w 423999"/>
                <a:gd name="connsiteY1" fmla="*/ 388478 h 388478"/>
                <a:gd name="connsiteX2" fmla="*/ 257670 w 423999"/>
                <a:gd name="connsiteY2" fmla="*/ 2255 h 388478"/>
                <a:gd name="connsiteX3" fmla="*/ 424000 w 423999"/>
                <a:gd name="connsiteY3" fmla="*/ 0 h 38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3999" h="388478">
                  <a:moveTo>
                    <a:pt x="272893" y="381149"/>
                  </a:moveTo>
                  <a:lnTo>
                    <a:pt x="0" y="388478"/>
                  </a:lnTo>
                  <a:lnTo>
                    <a:pt x="257670" y="2255"/>
                  </a:lnTo>
                  <a:lnTo>
                    <a:pt x="424000" y="0"/>
                  </a:lnTo>
                  <a:close/>
                </a:path>
              </a:pathLst>
            </a:custGeom>
            <a:solidFill>
              <a:srgbClr val="395363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CB781A77-42B2-4E1F-83EF-BADBD36E00C5}"/>
                </a:ext>
              </a:extLst>
            </p:cNvPr>
            <p:cNvSpPr/>
            <p:nvPr/>
          </p:nvSpPr>
          <p:spPr>
            <a:xfrm>
              <a:off x="1697144" y="3038917"/>
              <a:ext cx="707041" cy="363106"/>
            </a:xfrm>
            <a:custGeom>
              <a:avLst/>
              <a:gdLst>
                <a:gd name="connsiteX0" fmla="*/ 0 w 707041"/>
                <a:gd name="connsiteY0" fmla="*/ 2255 h 363106"/>
                <a:gd name="connsiteX1" fmla="*/ 192266 w 707041"/>
                <a:gd name="connsiteY1" fmla="*/ 0 h 363106"/>
                <a:gd name="connsiteX2" fmla="*/ 707042 w 707041"/>
                <a:gd name="connsiteY2" fmla="*/ 354085 h 363106"/>
                <a:gd name="connsiteX3" fmla="*/ 352957 w 707041"/>
                <a:gd name="connsiteY3" fmla="*/ 363106 h 363106"/>
                <a:gd name="connsiteX4" fmla="*/ 0 w 707041"/>
                <a:gd name="connsiteY4" fmla="*/ 2255 h 363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7041" h="363106">
                  <a:moveTo>
                    <a:pt x="0" y="2255"/>
                  </a:moveTo>
                  <a:lnTo>
                    <a:pt x="192266" y="0"/>
                  </a:lnTo>
                  <a:lnTo>
                    <a:pt x="707042" y="354085"/>
                  </a:lnTo>
                  <a:lnTo>
                    <a:pt x="352957" y="363106"/>
                  </a:lnTo>
                  <a:cubicBezTo>
                    <a:pt x="264436" y="272330"/>
                    <a:pt x="104308" y="108255"/>
                    <a:pt x="0" y="2255"/>
                  </a:cubicBezTo>
                  <a:close/>
                </a:path>
              </a:pathLst>
            </a:custGeom>
            <a:solidFill>
              <a:srgbClr val="395363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CCCFEE8-2BE4-437F-8997-D36810508067}"/>
                </a:ext>
              </a:extLst>
            </p:cNvPr>
            <p:cNvSpPr/>
            <p:nvPr/>
          </p:nvSpPr>
          <p:spPr>
            <a:xfrm>
              <a:off x="1343623" y="3043428"/>
              <a:ext cx="337169" cy="375510"/>
            </a:xfrm>
            <a:custGeom>
              <a:avLst/>
              <a:gdLst>
                <a:gd name="connsiteX0" fmla="*/ 337170 w 337169"/>
                <a:gd name="connsiteY0" fmla="*/ 368181 h 375510"/>
                <a:gd name="connsiteX1" fmla="*/ 48489 w 337169"/>
                <a:gd name="connsiteY1" fmla="*/ 375510 h 375510"/>
                <a:gd name="connsiteX2" fmla="*/ 0 w 337169"/>
                <a:gd name="connsiteY2" fmla="*/ 1692 h 375510"/>
                <a:gd name="connsiteX3" fmla="*/ 134755 w 337169"/>
                <a:gd name="connsiteY3" fmla="*/ 0 h 375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169" h="375510">
                  <a:moveTo>
                    <a:pt x="337170" y="368181"/>
                  </a:moveTo>
                  <a:lnTo>
                    <a:pt x="48489" y="375510"/>
                  </a:lnTo>
                  <a:lnTo>
                    <a:pt x="0" y="1692"/>
                  </a:lnTo>
                  <a:lnTo>
                    <a:pt x="134755" y="0"/>
                  </a:lnTo>
                  <a:close/>
                </a:path>
              </a:pathLst>
            </a:custGeom>
            <a:solidFill>
              <a:srgbClr val="395363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1F91607D-2660-4646-BB47-EF6D6E8A260F}"/>
                </a:ext>
              </a:extLst>
            </p:cNvPr>
            <p:cNvSpPr/>
            <p:nvPr/>
          </p:nvSpPr>
          <p:spPr>
            <a:xfrm>
              <a:off x="-928607" y="2482981"/>
              <a:ext cx="64840" cy="78936"/>
            </a:xfrm>
            <a:custGeom>
              <a:avLst/>
              <a:gdLst>
                <a:gd name="connsiteX0" fmla="*/ 0 w 64840"/>
                <a:gd name="connsiteY0" fmla="*/ 71606 h 78936"/>
                <a:gd name="connsiteX1" fmla="*/ 6202 w 64840"/>
                <a:gd name="connsiteY1" fmla="*/ 0 h 78936"/>
                <a:gd name="connsiteX2" fmla="*/ 64840 w 64840"/>
                <a:gd name="connsiteY2" fmla="*/ 20862 h 78936"/>
                <a:gd name="connsiteX3" fmla="*/ 20862 w 64840"/>
                <a:gd name="connsiteY3" fmla="*/ 78936 h 78936"/>
                <a:gd name="connsiteX4" fmla="*/ 0 w 64840"/>
                <a:gd name="connsiteY4" fmla="*/ 71606 h 78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40" h="78936">
                  <a:moveTo>
                    <a:pt x="0" y="71606"/>
                  </a:moveTo>
                  <a:lnTo>
                    <a:pt x="6202" y="0"/>
                  </a:lnTo>
                  <a:cubicBezTo>
                    <a:pt x="27064" y="3383"/>
                    <a:pt x="46798" y="10713"/>
                    <a:pt x="64840" y="20862"/>
                  </a:cubicBezTo>
                  <a:lnTo>
                    <a:pt x="20862" y="78936"/>
                  </a:lnTo>
                  <a:cubicBezTo>
                    <a:pt x="14096" y="75553"/>
                    <a:pt x="7330" y="73298"/>
                    <a:pt x="0" y="71606"/>
                  </a:cubicBezTo>
                  <a:close/>
                </a:path>
              </a:pathLst>
            </a:custGeom>
            <a:solidFill>
              <a:srgbClr val="9A281C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684526F8-5155-41D0-AB76-F1ACA13A741A}"/>
                </a:ext>
              </a:extLst>
            </p:cNvPr>
            <p:cNvSpPr/>
            <p:nvPr/>
          </p:nvSpPr>
          <p:spPr>
            <a:xfrm>
              <a:off x="-1116362" y="2684268"/>
              <a:ext cx="78936" cy="62021"/>
            </a:xfrm>
            <a:custGeom>
              <a:avLst/>
              <a:gdLst>
                <a:gd name="connsiteX0" fmla="*/ 72170 w 78936"/>
                <a:gd name="connsiteY0" fmla="*/ 0 h 62021"/>
                <a:gd name="connsiteX1" fmla="*/ 78936 w 78936"/>
                <a:gd name="connsiteY1" fmla="*/ 15223 h 62021"/>
                <a:gd name="connsiteX2" fmla="*/ 23117 w 78936"/>
                <a:gd name="connsiteY2" fmla="*/ 62021 h 62021"/>
                <a:gd name="connsiteX3" fmla="*/ 0 w 78936"/>
                <a:gd name="connsiteY3" fmla="*/ 9585 h 62021"/>
                <a:gd name="connsiteX4" fmla="*/ 72170 w 78936"/>
                <a:gd name="connsiteY4" fmla="*/ 0 h 62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936" h="62021">
                  <a:moveTo>
                    <a:pt x="72170" y="0"/>
                  </a:moveTo>
                  <a:cubicBezTo>
                    <a:pt x="73862" y="5638"/>
                    <a:pt x="76117" y="10713"/>
                    <a:pt x="78936" y="15223"/>
                  </a:cubicBezTo>
                  <a:lnTo>
                    <a:pt x="23117" y="62021"/>
                  </a:lnTo>
                  <a:cubicBezTo>
                    <a:pt x="12968" y="46234"/>
                    <a:pt x="5074" y="28755"/>
                    <a:pt x="0" y="9585"/>
                  </a:cubicBezTo>
                  <a:lnTo>
                    <a:pt x="72170" y="0"/>
                  </a:lnTo>
                  <a:close/>
                </a:path>
              </a:pathLst>
            </a:custGeom>
            <a:solidFill>
              <a:srgbClr val="9A281C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4BC6EDD3-63E2-4697-9A99-0397794542D7}"/>
                </a:ext>
              </a:extLst>
            </p:cNvPr>
            <p:cNvSpPr/>
            <p:nvPr/>
          </p:nvSpPr>
          <p:spPr>
            <a:xfrm>
              <a:off x="-1050394" y="2486928"/>
              <a:ext cx="63712" cy="81191"/>
            </a:xfrm>
            <a:custGeom>
              <a:avLst/>
              <a:gdLst>
                <a:gd name="connsiteX0" fmla="*/ 46234 w 63712"/>
                <a:gd name="connsiteY0" fmla="*/ 81191 h 81191"/>
                <a:gd name="connsiteX1" fmla="*/ 0 w 63712"/>
                <a:gd name="connsiteY1" fmla="*/ 25936 h 81191"/>
                <a:gd name="connsiteX2" fmla="*/ 54128 w 63712"/>
                <a:gd name="connsiteY2" fmla="*/ 0 h 81191"/>
                <a:gd name="connsiteX3" fmla="*/ 63713 w 63712"/>
                <a:gd name="connsiteY3" fmla="*/ 72170 h 81191"/>
                <a:gd name="connsiteX4" fmla="*/ 46234 w 63712"/>
                <a:gd name="connsiteY4" fmla="*/ 81191 h 81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712" h="81191">
                  <a:moveTo>
                    <a:pt x="46234" y="81191"/>
                  </a:moveTo>
                  <a:lnTo>
                    <a:pt x="0" y="25936"/>
                  </a:lnTo>
                  <a:cubicBezTo>
                    <a:pt x="16351" y="14096"/>
                    <a:pt x="34394" y="5638"/>
                    <a:pt x="54128" y="0"/>
                  </a:cubicBezTo>
                  <a:lnTo>
                    <a:pt x="63713" y="72170"/>
                  </a:lnTo>
                  <a:cubicBezTo>
                    <a:pt x="57510" y="74989"/>
                    <a:pt x="51872" y="77808"/>
                    <a:pt x="46234" y="81191"/>
                  </a:cubicBezTo>
                  <a:close/>
                </a:path>
              </a:pathLst>
            </a:custGeom>
            <a:solidFill>
              <a:srgbClr val="9A281C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C23DD38A-6F41-4AD2-B8AE-A15613BF0A62}"/>
                </a:ext>
              </a:extLst>
            </p:cNvPr>
            <p:cNvSpPr/>
            <p:nvPr/>
          </p:nvSpPr>
          <p:spPr>
            <a:xfrm>
              <a:off x="-864331" y="2555151"/>
              <a:ext cx="81191" cy="67659"/>
            </a:xfrm>
            <a:custGeom>
              <a:avLst/>
              <a:gdLst>
                <a:gd name="connsiteX0" fmla="*/ 0 w 81191"/>
                <a:gd name="connsiteY0" fmla="*/ 46234 h 67659"/>
                <a:gd name="connsiteX1" fmla="*/ 55255 w 81191"/>
                <a:gd name="connsiteY1" fmla="*/ 0 h 67659"/>
                <a:gd name="connsiteX2" fmla="*/ 81191 w 81191"/>
                <a:gd name="connsiteY2" fmla="*/ 58074 h 67659"/>
                <a:gd name="connsiteX3" fmla="*/ 9585 w 81191"/>
                <a:gd name="connsiteY3" fmla="*/ 67660 h 67659"/>
                <a:gd name="connsiteX4" fmla="*/ 0 w 81191"/>
                <a:gd name="connsiteY4" fmla="*/ 46234 h 67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91" h="67659">
                  <a:moveTo>
                    <a:pt x="0" y="46234"/>
                  </a:moveTo>
                  <a:lnTo>
                    <a:pt x="55255" y="0"/>
                  </a:lnTo>
                  <a:cubicBezTo>
                    <a:pt x="67096" y="17479"/>
                    <a:pt x="76117" y="36649"/>
                    <a:pt x="81191" y="58074"/>
                  </a:cubicBezTo>
                  <a:lnTo>
                    <a:pt x="9585" y="67660"/>
                  </a:lnTo>
                  <a:cubicBezTo>
                    <a:pt x="6766" y="59766"/>
                    <a:pt x="3947" y="52436"/>
                    <a:pt x="0" y="46234"/>
                  </a:cubicBezTo>
                  <a:close/>
                </a:path>
              </a:pathLst>
            </a:custGeom>
            <a:solidFill>
              <a:srgbClr val="9A281C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BD24F246-CDFD-4FC3-A3DA-1FED3E535B37}"/>
                </a:ext>
              </a:extLst>
            </p:cNvPr>
            <p:cNvSpPr/>
            <p:nvPr/>
          </p:nvSpPr>
          <p:spPr>
            <a:xfrm>
              <a:off x="-863203" y="2680885"/>
              <a:ext cx="81191" cy="64276"/>
            </a:xfrm>
            <a:custGeom>
              <a:avLst/>
              <a:gdLst>
                <a:gd name="connsiteX0" fmla="*/ 8457 w 81191"/>
                <a:gd name="connsiteY0" fmla="*/ 0 h 64276"/>
                <a:gd name="connsiteX1" fmla="*/ 81192 w 81191"/>
                <a:gd name="connsiteY1" fmla="*/ 6202 h 64276"/>
                <a:gd name="connsiteX2" fmla="*/ 57511 w 81191"/>
                <a:gd name="connsiteY2" fmla="*/ 64277 h 64276"/>
                <a:gd name="connsiteX3" fmla="*/ 0 w 81191"/>
                <a:gd name="connsiteY3" fmla="*/ 20298 h 64276"/>
                <a:gd name="connsiteX4" fmla="*/ 8457 w 81191"/>
                <a:gd name="connsiteY4" fmla="*/ 0 h 64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91" h="64276">
                  <a:moveTo>
                    <a:pt x="8457" y="0"/>
                  </a:moveTo>
                  <a:lnTo>
                    <a:pt x="81192" y="6202"/>
                  </a:lnTo>
                  <a:cubicBezTo>
                    <a:pt x="76681" y="27064"/>
                    <a:pt x="68787" y="46798"/>
                    <a:pt x="57511" y="64277"/>
                  </a:cubicBezTo>
                  <a:lnTo>
                    <a:pt x="0" y="20298"/>
                  </a:lnTo>
                  <a:cubicBezTo>
                    <a:pt x="3383" y="14096"/>
                    <a:pt x="6202" y="7330"/>
                    <a:pt x="8457" y="0"/>
                  </a:cubicBezTo>
                  <a:close/>
                </a:path>
              </a:pathLst>
            </a:custGeom>
            <a:solidFill>
              <a:srgbClr val="9A281C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89173819-3C94-4DFD-BBEE-41D3542DF1C4}"/>
                </a:ext>
              </a:extLst>
            </p:cNvPr>
            <p:cNvSpPr/>
            <p:nvPr/>
          </p:nvSpPr>
          <p:spPr>
            <a:xfrm>
              <a:off x="-1041373" y="2739524"/>
              <a:ext cx="59765" cy="80063"/>
            </a:xfrm>
            <a:custGeom>
              <a:avLst/>
              <a:gdLst>
                <a:gd name="connsiteX0" fmla="*/ 59766 w 59765"/>
                <a:gd name="connsiteY0" fmla="*/ 7330 h 80063"/>
                <a:gd name="connsiteX1" fmla="*/ 53564 w 59765"/>
                <a:gd name="connsiteY1" fmla="*/ 80064 h 80063"/>
                <a:gd name="connsiteX2" fmla="*/ 0 w 59765"/>
                <a:gd name="connsiteY2" fmla="*/ 57511 h 80063"/>
                <a:gd name="connsiteX3" fmla="*/ 43979 w 59765"/>
                <a:gd name="connsiteY3" fmla="*/ 0 h 80063"/>
                <a:gd name="connsiteX4" fmla="*/ 59766 w 59765"/>
                <a:gd name="connsiteY4" fmla="*/ 7330 h 80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765" h="80063">
                  <a:moveTo>
                    <a:pt x="59766" y="7330"/>
                  </a:moveTo>
                  <a:lnTo>
                    <a:pt x="53564" y="80064"/>
                  </a:lnTo>
                  <a:cubicBezTo>
                    <a:pt x="34393" y="75553"/>
                    <a:pt x="16351" y="68223"/>
                    <a:pt x="0" y="57511"/>
                  </a:cubicBezTo>
                  <a:lnTo>
                    <a:pt x="43979" y="0"/>
                  </a:lnTo>
                  <a:cubicBezTo>
                    <a:pt x="48489" y="3383"/>
                    <a:pt x="54127" y="5638"/>
                    <a:pt x="59766" y="7330"/>
                  </a:cubicBezTo>
                  <a:close/>
                </a:path>
              </a:pathLst>
            </a:custGeom>
            <a:solidFill>
              <a:srgbClr val="9A281C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08A830BC-61FE-4522-A2AA-03FADDD6EA5F}"/>
                </a:ext>
              </a:extLst>
            </p:cNvPr>
            <p:cNvSpPr/>
            <p:nvPr/>
          </p:nvSpPr>
          <p:spPr>
            <a:xfrm>
              <a:off x="-1119182" y="2568120"/>
              <a:ext cx="77808" cy="60329"/>
            </a:xfrm>
            <a:custGeom>
              <a:avLst/>
              <a:gdLst>
                <a:gd name="connsiteX0" fmla="*/ 72170 w 77808"/>
                <a:gd name="connsiteY0" fmla="*/ 60330 h 60329"/>
                <a:gd name="connsiteX1" fmla="*/ 0 w 77808"/>
                <a:gd name="connsiteY1" fmla="*/ 54128 h 60329"/>
                <a:gd name="connsiteX2" fmla="*/ 19734 w 77808"/>
                <a:gd name="connsiteY2" fmla="*/ 0 h 60329"/>
                <a:gd name="connsiteX3" fmla="*/ 77809 w 77808"/>
                <a:gd name="connsiteY3" fmla="*/ 43979 h 60329"/>
                <a:gd name="connsiteX4" fmla="*/ 72170 w 77808"/>
                <a:gd name="connsiteY4" fmla="*/ 60330 h 60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808" h="60329">
                  <a:moveTo>
                    <a:pt x="72170" y="60330"/>
                  </a:moveTo>
                  <a:lnTo>
                    <a:pt x="0" y="54128"/>
                  </a:lnTo>
                  <a:cubicBezTo>
                    <a:pt x="3383" y="34957"/>
                    <a:pt x="10149" y="16351"/>
                    <a:pt x="19734" y="0"/>
                  </a:cubicBezTo>
                  <a:lnTo>
                    <a:pt x="77809" y="43979"/>
                  </a:lnTo>
                  <a:cubicBezTo>
                    <a:pt x="75553" y="48489"/>
                    <a:pt x="73862" y="54128"/>
                    <a:pt x="72170" y="60330"/>
                  </a:cubicBezTo>
                  <a:close/>
                </a:path>
              </a:pathLst>
            </a:custGeom>
            <a:solidFill>
              <a:srgbClr val="9A281C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D055E764-C3E2-4B44-A6EA-B1812DBD27FF}"/>
                </a:ext>
              </a:extLst>
            </p:cNvPr>
            <p:cNvSpPr/>
            <p:nvPr/>
          </p:nvSpPr>
          <p:spPr>
            <a:xfrm>
              <a:off x="-924097" y="2741779"/>
              <a:ext cx="65404" cy="78936"/>
            </a:xfrm>
            <a:custGeom>
              <a:avLst/>
              <a:gdLst>
                <a:gd name="connsiteX0" fmla="*/ 18606 w 65404"/>
                <a:gd name="connsiteY0" fmla="*/ 0 h 78936"/>
                <a:gd name="connsiteX1" fmla="*/ 65404 w 65404"/>
                <a:gd name="connsiteY1" fmla="*/ 55819 h 78936"/>
                <a:gd name="connsiteX2" fmla="*/ 9585 w 65404"/>
                <a:gd name="connsiteY2" fmla="*/ 78936 h 78936"/>
                <a:gd name="connsiteX3" fmla="*/ 0 w 65404"/>
                <a:gd name="connsiteY3" fmla="*/ 7330 h 78936"/>
                <a:gd name="connsiteX4" fmla="*/ 18606 w 65404"/>
                <a:gd name="connsiteY4" fmla="*/ 0 h 78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404" h="78936">
                  <a:moveTo>
                    <a:pt x="18606" y="0"/>
                  </a:moveTo>
                  <a:lnTo>
                    <a:pt x="65404" y="55819"/>
                  </a:lnTo>
                  <a:cubicBezTo>
                    <a:pt x="48489" y="66532"/>
                    <a:pt x="29883" y="74425"/>
                    <a:pt x="9585" y="78936"/>
                  </a:cubicBezTo>
                  <a:lnTo>
                    <a:pt x="0" y="7330"/>
                  </a:lnTo>
                  <a:cubicBezTo>
                    <a:pt x="6202" y="5074"/>
                    <a:pt x="12404" y="2819"/>
                    <a:pt x="18606" y="0"/>
                  </a:cubicBezTo>
                  <a:close/>
                </a:path>
              </a:pathLst>
            </a:custGeom>
            <a:solidFill>
              <a:srgbClr val="9A281C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022622DE-527F-4568-A87F-85FC29569717}"/>
                </a:ext>
              </a:extLst>
            </p:cNvPr>
            <p:cNvSpPr/>
            <p:nvPr/>
          </p:nvSpPr>
          <p:spPr>
            <a:xfrm>
              <a:off x="-996267" y="2480726"/>
              <a:ext cx="73861" cy="78936"/>
            </a:xfrm>
            <a:custGeom>
              <a:avLst/>
              <a:gdLst>
                <a:gd name="connsiteX0" fmla="*/ 46234 w 73861"/>
                <a:gd name="connsiteY0" fmla="*/ 71606 h 78936"/>
                <a:gd name="connsiteX1" fmla="*/ 9585 w 73861"/>
                <a:gd name="connsiteY1" fmla="*/ 78936 h 78936"/>
                <a:gd name="connsiteX2" fmla="*/ 0 w 73861"/>
                <a:gd name="connsiteY2" fmla="*/ 6766 h 78936"/>
                <a:gd name="connsiteX3" fmla="*/ 46234 w 73861"/>
                <a:gd name="connsiteY3" fmla="*/ 0 h 78936"/>
                <a:gd name="connsiteX4" fmla="*/ 73861 w 73861"/>
                <a:gd name="connsiteY4" fmla="*/ 2255 h 78936"/>
                <a:gd name="connsiteX5" fmla="*/ 67659 w 73861"/>
                <a:gd name="connsiteY5" fmla="*/ 73862 h 78936"/>
                <a:gd name="connsiteX6" fmla="*/ 46234 w 73861"/>
                <a:gd name="connsiteY6" fmla="*/ 71606 h 78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61" h="78936">
                  <a:moveTo>
                    <a:pt x="46234" y="71606"/>
                  </a:moveTo>
                  <a:cubicBezTo>
                    <a:pt x="33266" y="71606"/>
                    <a:pt x="20862" y="74425"/>
                    <a:pt x="9585" y="78936"/>
                  </a:cubicBezTo>
                  <a:lnTo>
                    <a:pt x="0" y="6766"/>
                  </a:lnTo>
                  <a:cubicBezTo>
                    <a:pt x="14659" y="2819"/>
                    <a:pt x="30447" y="0"/>
                    <a:pt x="46234" y="0"/>
                  </a:cubicBezTo>
                  <a:cubicBezTo>
                    <a:pt x="55819" y="0"/>
                    <a:pt x="64840" y="1128"/>
                    <a:pt x="73861" y="2255"/>
                  </a:cubicBezTo>
                  <a:lnTo>
                    <a:pt x="67659" y="73862"/>
                  </a:lnTo>
                  <a:cubicBezTo>
                    <a:pt x="60893" y="72170"/>
                    <a:pt x="53564" y="71606"/>
                    <a:pt x="46234" y="71606"/>
                  </a:cubicBezTo>
                  <a:close/>
                </a:path>
              </a:pathLst>
            </a:custGeom>
            <a:solidFill>
              <a:srgbClr val="FFFFFF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100D2801-DA32-4F8D-A90A-492C9B022405}"/>
                </a:ext>
              </a:extLst>
            </p:cNvPr>
            <p:cNvSpPr/>
            <p:nvPr/>
          </p:nvSpPr>
          <p:spPr>
            <a:xfrm>
              <a:off x="-987809" y="2746853"/>
              <a:ext cx="73297" cy="77244"/>
            </a:xfrm>
            <a:custGeom>
              <a:avLst/>
              <a:gdLst>
                <a:gd name="connsiteX0" fmla="*/ 37776 w 73297"/>
                <a:gd name="connsiteY0" fmla="*/ 5638 h 77244"/>
                <a:gd name="connsiteX1" fmla="*/ 63713 w 73297"/>
                <a:gd name="connsiteY1" fmla="*/ 1692 h 77244"/>
                <a:gd name="connsiteX2" fmla="*/ 73298 w 73297"/>
                <a:gd name="connsiteY2" fmla="*/ 73298 h 77244"/>
                <a:gd name="connsiteX3" fmla="*/ 37776 w 73297"/>
                <a:gd name="connsiteY3" fmla="*/ 77245 h 77244"/>
                <a:gd name="connsiteX4" fmla="*/ 0 w 73297"/>
                <a:gd name="connsiteY4" fmla="*/ 72734 h 77244"/>
                <a:gd name="connsiteX5" fmla="*/ 6202 w 73297"/>
                <a:gd name="connsiteY5" fmla="*/ 0 h 77244"/>
                <a:gd name="connsiteX6" fmla="*/ 37776 w 73297"/>
                <a:gd name="connsiteY6" fmla="*/ 5638 h 7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297" h="77244">
                  <a:moveTo>
                    <a:pt x="37776" y="5638"/>
                  </a:moveTo>
                  <a:cubicBezTo>
                    <a:pt x="46798" y="5638"/>
                    <a:pt x="55255" y="3947"/>
                    <a:pt x="63713" y="1692"/>
                  </a:cubicBezTo>
                  <a:lnTo>
                    <a:pt x="73298" y="73298"/>
                  </a:lnTo>
                  <a:cubicBezTo>
                    <a:pt x="62021" y="75553"/>
                    <a:pt x="50181" y="77245"/>
                    <a:pt x="37776" y="77245"/>
                  </a:cubicBezTo>
                  <a:cubicBezTo>
                    <a:pt x="24808" y="77245"/>
                    <a:pt x="11840" y="75553"/>
                    <a:pt x="0" y="72734"/>
                  </a:cubicBezTo>
                  <a:lnTo>
                    <a:pt x="6202" y="0"/>
                  </a:lnTo>
                  <a:cubicBezTo>
                    <a:pt x="16351" y="3383"/>
                    <a:pt x="26500" y="5638"/>
                    <a:pt x="37776" y="5638"/>
                  </a:cubicBezTo>
                  <a:close/>
                </a:path>
              </a:pathLst>
            </a:custGeom>
            <a:solidFill>
              <a:srgbClr val="FFFFFF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8B4A948-4F02-4DE1-8370-17A6244807D5}"/>
                </a:ext>
              </a:extLst>
            </p:cNvPr>
            <p:cNvSpPr/>
            <p:nvPr/>
          </p:nvSpPr>
          <p:spPr>
            <a:xfrm>
              <a:off x="-1099448" y="2513428"/>
              <a:ext cx="95287" cy="98106"/>
            </a:xfrm>
            <a:custGeom>
              <a:avLst/>
              <a:gdLst>
                <a:gd name="connsiteX0" fmla="*/ 58075 w 95287"/>
                <a:gd name="connsiteY0" fmla="*/ 98106 h 98106"/>
                <a:gd name="connsiteX1" fmla="*/ 0 w 95287"/>
                <a:gd name="connsiteY1" fmla="*/ 54128 h 98106"/>
                <a:gd name="connsiteX2" fmla="*/ 49053 w 95287"/>
                <a:gd name="connsiteY2" fmla="*/ 0 h 98106"/>
                <a:gd name="connsiteX3" fmla="*/ 95287 w 95287"/>
                <a:gd name="connsiteY3" fmla="*/ 55255 h 98106"/>
                <a:gd name="connsiteX4" fmla="*/ 58075 w 95287"/>
                <a:gd name="connsiteY4" fmla="*/ 98106 h 9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87" h="98106">
                  <a:moveTo>
                    <a:pt x="58075" y="98106"/>
                  </a:moveTo>
                  <a:lnTo>
                    <a:pt x="0" y="54128"/>
                  </a:lnTo>
                  <a:cubicBezTo>
                    <a:pt x="12404" y="32702"/>
                    <a:pt x="28755" y="14096"/>
                    <a:pt x="49053" y="0"/>
                  </a:cubicBezTo>
                  <a:lnTo>
                    <a:pt x="95287" y="55255"/>
                  </a:lnTo>
                  <a:cubicBezTo>
                    <a:pt x="78936" y="65404"/>
                    <a:pt x="65968" y="80064"/>
                    <a:pt x="58075" y="98106"/>
                  </a:cubicBezTo>
                  <a:close/>
                </a:path>
              </a:pathLst>
            </a:custGeom>
            <a:solidFill>
              <a:srgbClr val="FFFFFF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0DAAA43A-F541-40A1-A342-B92FEEADD2B6}"/>
                </a:ext>
              </a:extLst>
            </p:cNvPr>
            <p:cNvSpPr/>
            <p:nvPr/>
          </p:nvSpPr>
          <p:spPr>
            <a:xfrm>
              <a:off x="-981607" y="2595183"/>
              <a:ext cx="5638" cy="5638"/>
            </a:xfrm>
            <a:custGeom>
              <a:avLst/>
              <a:gdLst>
                <a:gd name="connsiteX0" fmla="*/ 0 w 5638"/>
                <a:gd name="connsiteY0" fmla="*/ 0 h 5638"/>
                <a:gd name="connsiteX1" fmla="*/ 0 w 5638"/>
                <a:gd name="connsiteY1" fmla="*/ 0 h 5638"/>
                <a:gd name="connsiteX2" fmla="*/ 0 w 5638"/>
                <a:gd name="connsiteY2" fmla="*/ 0 h 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38" h="5638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DD5361DF-8CB2-428F-B770-A32277B1768E}"/>
                </a:ext>
              </a:extLst>
            </p:cNvPr>
            <p:cNvSpPr/>
            <p:nvPr/>
          </p:nvSpPr>
          <p:spPr>
            <a:xfrm>
              <a:off x="-905490" y="2701747"/>
              <a:ext cx="99797" cy="96414"/>
            </a:xfrm>
            <a:custGeom>
              <a:avLst/>
              <a:gdLst>
                <a:gd name="connsiteX0" fmla="*/ 42287 w 99797"/>
                <a:gd name="connsiteY0" fmla="*/ 0 h 96414"/>
                <a:gd name="connsiteX1" fmla="*/ 99798 w 99797"/>
                <a:gd name="connsiteY1" fmla="*/ 43979 h 96414"/>
                <a:gd name="connsiteX2" fmla="*/ 46798 w 99797"/>
                <a:gd name="connsiteY2" fmla="*/ 96415 h 96414"/>
                <a:gd name="connsiteX3" fmla="*/ 0 w 99797"/>
                <a:gd name="connsiteY3" fmla="*/ 40596 h 96414"/>
                <a:gd name="connsiteX4" fmla="*/ 42287 w 99797"/>
                <a:gd name="connsiteY4" fmla="*/ 0 h 96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797" h="96414">
                  <a:moveTo>
                    <a:pt x="42287" y="0"/>
                  </a:moveTo>
                  <a:lnTo>
                    <a:pt x="99798" y="43979"/>
                  </a:lnTo>
                  <a:cubicBezTo>
                    <a:pt x="86266" y="64840"/>
                    <a:pt x="68223" y="82883"/>
                    <a:pt x="46798" y="96415"/>
                  </a:cubicBezTo>
                  <a:lnTo>
                    <a:pt x="0" y="40596"/>
                  </a:lnTo>
                  <a:cubicBezTo>
                    <a:pt x="18043" y="31011"/>
                    <a:pt x="32138" y="16915"/>
                    <a:pt x="42287" y="0"/>
                  </a:cubicBezTo>
                  <a:close/>
                </a:path>
              </a:pathLst>
            </a:custGeom>
            <a:solidFill>
              <a:srgbClr val="FFFFFF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4C69ED35-885C-457E-837B-C566A9A5CBD7}"/>
                </a:ext>
              </a:extLst>
            </p:cNvPr>
            <p:cNvSpPr/>
            <p:nvPr/>
          </p:nvSpPr>
          <p:spPr>
            <a:xfrm>
              <a:off x="-929171" y="2713024"/>
              <a:ext cx="5638" cy="5638"/>
            </a:xfrm>
            <a:custGeom>
              <a:avLst/>
              <a:gdLst>
                <a:gd name="connsiteX0" fmla="*/ 0 w 5638"/>
                <a:gd name="connsiteY0" fmla="*/ 0 h 5638"/>
                <a:gd name="connsiteX1" fmla="*/ 0 w 5638"/>
                <a:gd name="connsiteY1" fmla="*/ 0 h 5638"/>
                <a:gd name="connsiteX2" fmla="*/ 0 w 5638"/>
                <a:gd name="connsiteY2" fmla="*/ 0 h 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38" h="5638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EC72AEFA-9339-46EA-86EF-C82F4D5652C3}"/>
                </a:ext>
              </a:extLst>
            </p:cNvPr>
            <p:cNvSpPr/>
            <p:nvPr/>
          </p:nvSpPr>
          <p:spPr>
            <a:xfrm>
              <a:off x="-1122565" y="2622247"/>
              <a:ext cx="77808" cy="72170"/>
            </a:xfrm>
            <a:custGeom>
              <a:avLst/>
              <a:gdLst>
                <a:gd name="connsiteX0" fmla="*/ 72170 w 77808"/>
                <a:gd name="connsiteY0" fmla="*/ 30447 h 72170"/>
                <a:gd name="connsiteX1" fmla="*/ 77809 w 77808"/>
                <a:gd name="connsiteY1" fmla="*/ 62585 h 72170"/>
                <a:gd name="connsiteX2" fmla="*/ 5638 w 77808"/>
                <a:gd name="connsiteY2" fmla="*/ 72170 h 72170"/>
                <a:gd name="connsiteX3" fmla="*/ 0 w 77808"/>
                <a:gd name="connsiteY3" fmla="*/ 30447 h 72170"/>
                <a:gd name="connsiteX4" fmla="*/ 2819 w 77808"/>
                <a:gd name="connsiteY4" fmla="*/ 0 h 72170"/>
                <a:gd name="connsiteX5" fmla="*/ 74989 w 77808"/>
                <a:gd name="connsiteY5" fmla="*/ 6202 h 72170"/>
                <a:gd name="connsiteX6" fmla="*/ 72170 w 77808"/>
                <a:gd name="connsiteY6" fmla="*/ 30447 h 72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808" h="72170">
                  <a:moveTo>
                    <a:pt x="72170" y="30447"/>
                  </a:moveTo>
                  <a:cubicBezTo>
                    <a:pt x="72170" y="41723"/>
                    <a:pt x="74426" y="52436"/>
                    <a:pt x="77809" y="62585"/>
                  </a:cubicBezTo>
                  <a:lnTo>
                    <a:pt x="5638" y="72170"/>
                  </a:lnTo>
                  <a:cubicBezTo>
                    <a:pt x="2255" y="58638"/>
                    <a:pt x="0" y="44542"/>
                    <a:pt x="0" y="30447"/>
                  </a:cubicBezTo>
                  <a:cubicBezTo>
                    <a:pt x="0" y="19734"/>
                    <a:pt x="1128" y="9585"/>
                    <a:pt x="2819" y="0"/>
                  </a:cubicBezTo>
                  <a:lnTo>
                    <a:pt x="74989" y="6202"/>
                  </a:lnTo>
                  <a:cubicBezTo>
                    <a:pt x="73862" y="13532"/>
                    <a:pt x="72170" y="21989"/>
                    <a:pt x="72170" y="30447"/>
                  </a:cubicBezTo>
                  <a:close/>
                </a:path>
              </a:pathLst>
            </a:custGeom>
            <a:solidFill>
              <a:srgbClr val="FFFFFF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4AF62008-4345-4B3D-B4BA-DD655B1E5D9D}"/>
                </a:ext>
              </a:extLst>
            </p:cNvPr>
            <p:cNvSpPr/>
            <p:nvPr/>
          </p:nvSpPr>
          <p:spPr>
            <a:xfrm>
              <a:off x="-1016001" y="2630705"/>
              <a:ext cx="563" cy="563"/>
            </a:xfrm>
            <a:custGeom>
              <a:avLst/>
              <a:gdLst>
                <a:gd name="connsiteX0" fmla="*/ 564 w 563"/>
                <a:gd name="connsiteY0" fmla="*/ 564 h 563"/>
                <a:gd name="connsiteX1" fmla="*/ 0 w 563"/>
                <a:gd name="connsiteY1" fmla="*/ 0 h 563"/>
                <a:gd name="connsiteX2" fmla="*/ 564 w 563"/>
                <a:gd name="connsiteY2" fmla="*/ 0 h 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3" h="563">
                  <a:moveTo>
                    <a:pt x="564" y="564"/>
                  </a:moveTo>
                  <a:lnTo>
                    <a:pt x="0" y="0"/>
                  </a:lnTo>
                  <a:lnTo>
                    <a:pt x="564" y="0"/>
                  </a:lnTo>
                  <a:close/>
                </a:path>
              </a:pathLst>
            </a:custGeom>
            <a:solidFill>
              <a:srgbClr val="FFFFFF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A7F8418C-C357-4A77-97DA-E487373AF279}"/>
                </a:ext>
              </a:extLst>
            </p:cNvPr>
            <p:cNvSpPr/>
            <p:nvPr/>
          </p:nvSpPr>
          <p:spPr>
            <a:xfrm>
              <a:off x="-854746" y="2613226"/>
              <a:ext cx="76680" cy="74989"/>
            </a:xfrm>
            <a:custGeom>
              <a:avLst/>
              <a:gdLst>
                <a:gd name="connsiteX0" fmla="*/ 5075 w 76680"/>
                <a:gd name="connsiteY0" fmla="*/ 39468 h 74989"/>
                <a:gd name="connsiteX1" fmla="*/ 0 w 76680"/>
                <a:gd name="connsiteY1" fmla="*/ 9585 h 74989"/>
                <a:gd name="connsiteX2" fmla="*/ 71606 w 76680"/>
                <a:gd name="connsiteY2" fmla="*/ 0 h 74989"/>
                <a:gd name="connsiteX3" fmla="*/ 76681 w 76680"/>
                <a:gd name="connsiteY3" fmla="*/ 40032 h 74989"/>
                <a:gd name="connsiteX4" fmla="*/ 73298 w 76680"/>
                <a:gd name="connsiteY4" fmla="*/ 74989 h 74989"/>
                <a:gd name="connsiteX5" fmla="*/ 564 w 76680"/>
                <a:gd name="connsiteY5" fmla="*/ 68787 h 74989"/>
                <a:gd name="connsiteX6" fmla="*/ 5075 w 76680"/>
                <a:gd name="connsiteY6" fmla="*/ 39468 h 74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680" h="74989">
                  <a:moveTo>
                    <a:pt x="5075" y="39468"/>
                  </a:moveTo>
                  <a:cubicBezTo>
                    <a:pt x="5075" y="28755"/>
                    <a:pt x="2819" y="19170"/>
                    <a:pt x="0" y="9585"/>
                  </a:cubicBezTo>
                  <a:lnTo>
                    <a:pt x="71606" y="0"/>
                  </a:lnTo>
                  <a:cubicBezTo>
                    <a:pt x="74426" y="12968"/>
                    <a:pt x="76681" y="25936"/>
                    <a:pt x="76681" y="40032"/>
                  </a:cubicBezTo>
                  <a:cubicBezTo>
                    <a:pt x="76681" y="51872"/>
                    <a:pt x="75553" y="63713"/>
                    <a:pt x="73298" y="74989"/>
                  </a:cubicBezTo>
                  <a:lnTo>
                    <a:pt x="564" y="68787"/>
                  </a:lnTo>
                  <a:cubicBezTo>
                    <a:pt x="2819" y="58638"/>
                    <a:pt x="5075" y="49053"/>
                    <a:pt x="5075" y="39468"/>
                  </a:cubicBezTo>
                  <a:close/>
                </a:path>
              </a:pathLst>
            </a:custGeom>
            <a:solidFill>
              <a:srgbClr val="FFFFFF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2B1E5DCF-E86D-49B0-958E-C847B12378D8}"/>
                </a:ext>
              </a:extLst>
            </p:cNvPr>
            <p:cNvSpPr/>
            <p:nvPr/>
          </p:nvSpPr>
          <p:spPr>
            <a:xfrm>
              <a:off x="-895341" y="2677502"/>
              <a:ext cx="5638" cy="5638"/>
            </a:xfrm>
            <a:custGeom>
              <a:avLst/>
              <a:gdLst>
                <a:gd name="connsiteX0" fmla="*/ 0 w 5638"/>
                <a:gd name="connsiteY0" fmla="*/ 0 h 5638"/>
                <a:gd name="connsiteX1" fmla="*/ 0 w 5638"/>
                <a:gd name="connsiteY1" fmla="*/ 0 h 5638"/>
                <a:gd name="connsiteX2" fmla="*/ 0 w 5638"/>
                <a:gd name="connsiteY2" fmla="*/ 0 h 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38" h="5638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79C7B57B-9A71-4536-B3E2-16E33779A32D}"/>
                </a:ext>
              </a:extLst>
            </p:cNvPr>
            <p:cNvSpPr/>
            <p:nvPr/>
          </p:nvSpPr>
          <p:spPr>
            <a:xfrm>
              <a:off x="-1093809" y="2700056"/>
              <a:ext cx="95850" cy="97542"/>
            </a:xfrm>
            <a:custGeom>
              <a:avLst/>
              <a:gdLst>
                <a:gd name="connsiteX0" fmla="*/ 95851 w 95850"/>
                <a:gd name="connsiteY0" fmla="*/ 40032 h 97542"/>
                <a:gd name="connsiteX1" fmla="*/ 51872 w 95850"/>
                <a:gd name="connsiteY1" fmla="*/ 97542 h 97542"/>
                <a:gd name="connsiteX2" fmla="*/ 0 w 95850"/>
                <a:gd name="connsiteY2" fmla="*/ 46798 h 97542"/>
                <a:gd name="connsiteX3" fmla="*/ 55819 w 95850"/>
                <a:gd name="connsiteY3" fmla="*/ 0 h 97542"/>
                <a:gd name="connsiteX4" fmla="*/ 95851 w 95850"/>
                <a:gd name="connsiteY4" fmla="*/ 40032 h 97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850" h="97542">
                  <a:moveTo>
                    <a:pt x="95851" y="40032"/>
                  </a:moveTo>
                  <a:lnTo>
                    <a:pt x="51872" y="97542"/>
                  </a:lnTo>
                  <a:cubicBezTo>
                    <a:pt x="31011" y="84574"/>
                    <a:pt x="13532" y="67096"/>
                    <a:pt x="0" y="46798"/>
                  </a:cubicBezTo>
                  <a:lnTo>
                    <a:pt x="55819" y="0"/>
                  </a:lnTo>
                  <a:cubicBezTo>
                    <a:pt x="65404" y="16915"/>
                    <a:pt x="78936" y="30447"/>
                    <a:pt x="95851" y="40032"/>
                  </a:cubicBezTo>
                  <a:close/>
                </a:path>
              </a:pathLst>
            </a:custGeom>
            <a:solidFill>
              <a:srgbClr val="FFFFFF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2E43EE39-C6FE-4014-8297-C6BC911DA0D5}"/>
                </a:ext>
              </a:extLst>
            </p:cNvPr>
            <p:cNvSpPr/>
            <p:nvPr/>
          </p:nvSpPr>
          <p:spPr>
            <a:xfrm>
              <a:off x="-978788" y="2714151"/>
              <a:ext cx="5638" cy="563"/>
            </a:xfrm>
            <a:custGeom>
              <a:avLst/>
              <a:gdLst>
                <a:gd name="connsiteX0" fmla="*/ 0 w 5638"/>
                <a:gd name="connsiteY0" fmla="*/ 564 h 563"/>
                <a:gd name="connsiteX1" fmla="*/ 0 w 5638"/>
                <a:gd name="connsiteY1" fmla="*/ 0 h 563"/>
                <a:gd name="connsiteX2" fmla="*/ 0 w 5638"/>
                <a:gd name="connsiteY2" fmla="*/ 564 h 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38" h="563">
                  <a:moveTo>
                    <a:pt x="0" y="564"/>
                  </a:moveTo>
                  <a:lnTo>
                    <a:pt x="0" y="0"/>
                  </a:lnTo>
                  <a:lnTo>
                    <a:pt x="0" y="564"/>
                  </a:lnTo>
                  <a:close/>
                </a:path>
              </a:pathLst>
            </a:custGeom>
            <a:solidFill>
              <a:srgbClr val="FFFFFF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5A689B08-2019-4EF7-B858-7135C735C77D}"/>
                </a:ext>
              </a:extLst>
            </p:cNvPr>
            <p:cNvSpPr/>
            <p:nvPr/>
          </p:nvSpPr>
          <p:spPr>
            <a:xfrm>
              <a:off x="-1014309" y="2680322"/>
              <a:ext cx="5638" cy="5638"/>
            </a:xfrm>
            <a:custGeom>
              <a:avLst/>
              <a:gdLst>
                <a:gd name="connsiteX0" fmla="*/ 0 w 5638"/>
                <a:gd name="connsiteY0" fmla="*/ 0 h 5638"/>
                <a:gd name="connsiteX1" fmla="*/ 0 w 5638"/>
                <a:gd name="connsiteY1" fmla="*/ 0 h 5638"/>
                <a:gd name="connsiteX2" fmla="*/ 0 w 5638"/>
                <a:gd name="connsiteY2" fmla="*/ 0 h 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38" h="5638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AFB7EC69-0871-45F7-905A-E89A3394CC5F}"/>
                </a:ext>
              </a:extLst>
            </p:cNvPr>
            <p:cNvSpPr/>
            <p:nvPr/>
          </p:nvSpPr>
          <p:spPr>
            <a:xfrm>
              <a:off x="-907746" y="2503843"/>
              <a:ext cx="98670" cy="96978"/>
            </a:xfrm>
            <a:custGeom>
              <a:avLst/>
              <a:gdLst>
                <a:gd name="connsiteX0" fmla="*/ 0 w 98670"/>
                <a:gd name="connsiteY0" fmla="*/ 58074 h 96978"/>
                <a:gd name="connsiteX1" fmla="*/ 43979 w 98670"/>
                <a:gd name="connsiteY1" fmla="*/ 0 h 96978"/>
                <a:gd name="connsiteX2" fmla="*/ 98670 w 98670"/>
                <a:gd name="connsiteY2" fmla="*/ 50745 h 96978"/>
                <a:gd name="connsiteX3" fmla="*/ 43415 w 98670"/>
                <a:gd name="connsiteY3" fmla="*/ 96979 h 96978"/>
                <a:gd name="connsiteX4" fmla="*/ 0 w 98670"/>
                <a:gd name="connsiteY4" fmla="*/ 58074 h 96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70" h="96978">
                  <a:moveTo>
                    <a:pt x="0" y="58074"/>
                  </a:moveTo>
                  <a:lnTo>
                    <a:pt x="43979" y="0"/>
                  </a:lnTo>
                  <a:cubicBezTo>
                    <a:pt x="65968" y="12968"/>
                    <a:pt x="84574" y="29883"/>
                    <a:pt x="98670" y="50745"/>
                  </a:cubicBezTo>
                  <a:lnTo>
                    <a:pt x="43415" y="96979"/>
                  </a:lnTo>
                  <a:cubicBezTo>
                    <a:pt x="33266" y="80064"/>
                    <a:pt x="18043" y="66532"/>
                    <a:pt x="0" y="58074"/>
                  </a:cubicBezTo>
                  <a:close/>
                </a:path>
              </a:pathLst>
            </a:custGeom>
            <a:solidFill>
              <a:srgbClr val="FFFFFF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FB9B642E-663A-4BBF-955E-46D5EFA36242}"/>
                </a:ext>
              </a:extLst>
            </p:cNvPr>
            <p:cNvSpPr/>
            <p:nvPr/>
          </p:nvSpPr>
          <p:spPr>
            <a:xfrm>
              <a:off x="-931990" y="2594056"/>
              <a:ext cx="5638" cy="5638"/>
            </a:xfrm>
            <a:custGeom>
              <a:avLst/>
              <a:gdLst>
                <a:gd name="connsiteX0" fmla="*/ 0 w 5638"/>
                <a:gd name="connsiteY0" fmla="*/ 0 h 5638"/>
                <a:gd name="connsiteX1" fmla="*/ 0 w 5638"/>
                <a:gd name="connsiteY1" fmla="*/ 0 h 5638"/>
                <a:gd name="connsiteX2" fmla="*/ 0 w 5638"/>
                <a:gd name="connsiteY2" fmla="*/ 0 h 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38" h="5638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F6019739-F47B-4289-8ECF-666F9217C983}"/>
                </a:ext>
              </a:extLst>
            </p:cNvPr>
            <p:cNvSpPr/>
            <p:nvPr/>
          </p:nvSpPr>
          <p:spPr>
            <a:xfrm>
              <a:off x="-896469" y="2627885"/>
              <a:ext cx="5638" cy="5638"/>
            </a:xfrm>
            <a:custGeom>
              <a:avLst/>
              <a:gdLst>
                <a:gd name="connsiteX0" fmla="*/ 0 w 5638"/>
                <a:gd name="connsiteY0" fmla="*/ 0 h 5638"/>
                <a:gd name="connsiteX1" fmla="*/ 0 w 5638"/>
                <a:gd name="connsiteY1" fmla="*/ 0 h 5638"/>
                <a:gd name="connsiteX2" fmla="*/ 0 w 5638"/>
                <a:gd name="connsiteY2" fmla="*/ 0 h 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38" h="5638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563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92" name="-">
            <a:extLst>
              <a:ext uri="{FF2B5EF4-FFF2-40B4-BE49-F238E27FC236}">
                <a16:creationId xmlns:a16="http://schemas.microsoft.com/office/drawing/2014/main" id="{8E15BC54-1770-42E2-B2B1-E2C7D3332165}"/>
              </a:ext>
            </a:extLst>
          </p:cNvPr>
          <p:cNvGrpSpPr/>
          <p:nvPr/>
        </p:nvGrpSpPr>
        <p:grpSpPr>
          <a:xfrm>
            <a:off x="-1273039" y="1008961"/>
            <a:ext cx="15093496" cy="6027728"/>
            <a:chOff x="0" y="995878"/>
            <a:chExt cx="12190416" cy="4868355"/>
          </a:xfrm>
        </p:grpSpPr>
        <p:grpSp>
          <p:nvGrpSpPr>
            <p:cNvPr id="793" name="Graphic 790">
              <a:extLst>
                <a:ext uri="{FF2B5EF4-FFF2-40B4-BE49-F238E27FC236}">
                  <a16:creationId xmlns:a16="http://schemas.microsoft.com/office/drawing/2014/main" id="{8E15BC54-1770-42E2-B2B1-E2C7D3332165}"/>
                </a:ext>
              </a:extLst>
            </p:cNvPr>
            <p:cNvGrpSpPr/>
            <p:nvPr/>
          </p:nvGrpSpPr>
          <p:grpSpPr>
            <a:xfrm>
              <a:off x="0" y="4798093"/>
              <a:ext cx="12190416" cy="1066140"/>
              <a:chOff x="0" y="4798093"/>
              <a:chExt cx="12190416" cy="1066140"/>
            </a:xfrm>
          </p:grpSpPr>
          <p:sp>
            <p:nvSpPr>
              <p:cNvPr id="794" name="Freeform: Shape 793">
                <a:extLst>
                  <a:ext uri="{FF2B5EF4-FFF2-40B4-BE49-F238E27FC236}">
                    <a16:creationId xmlns:a16="http://schemas.microsoft.com/office/drawing/2014/main" id="{AE3257F9-A4CC-4911-A531-C2BF46F32781}"/>
                  </a:ext>
                </a:extLst>
              </p:cNvPr>
              <p:cNvSpPr/>
              <p:nvPr/>
            </p:nvSpPr>
            <p:spPr>
              <a:xfrm>
                <a:off x="32195" y="4798093"/>
                <a:ext cx="12144499" cy="1066140"/>
              </a:xfrm>
              <a:custGeom>
                <a:avLst/>
                <a:gdLst>
                  <a:gd name="connsiteX0" fmla="*/ 0 w 12144499"/>
                  <a:gd name="connsiteY0" fmla="*/ 39584 h 1066140"/>
                  <a:gd name="connsiteX1" fmla="*/ 12144499 w 12144499"/>
                  <a:gd name="connsiteY1" fmla="*/ 0 h 1066140"/>
                  <a:gd name="connsiteX2" fmla="*/ 12144499 w 12144499"/>
                  <a:gd name="connsiteY2" fmla="*/ 1066140 h 1066140"/>
                  <a:gd name="connsiteX3" fmla="*/ 0 w 12144499"/>
                  <a:gd name="connsiteY3" fmla="*/ 1066140 h 1066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44499" h="1066140">
                    <a:moveTo>
                      <a:pt x="0" y="39584"/>
                    </a:moveTo>
                    <a:lnTo>
                      <a:pt x="12144499" y="0"/>
                    </a:lnTo>
                    <a:lnTo>
                      <a:pt x="12144499" y="1066140"/>
                    </a:lnTo>
                    <a:lnTo>
                      <a:pt x="0" y="1066140"/>
                    </a:lnTo>
                    <a:close/>
                  </a:path>
                </a:pathLst>
              </a:custGeom>
              <a:solidFill>
                <a:srgbClr val="F4903A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5" name="Freeform: Shape 794">
                <a:extLst>
                  <a:ext uri="{FF2B5EF4-FFF2-40B4-BE49-F238E27FC236}">
                    <a16:creationId xmlns:a16="http://schemas.microsoft.com/office/drawing/2014/main" id="{E591CF35-346E-417F-A8B8-102A30F8B626}"/>
                  </a:ext>
                </a:extLst>
              </p:cNvPr>
              <p:cNvSpPr/>
              <p:nvPr/>
            </p:nvSpPr>
            <p:spPr>
              <a:xfrm>
                <a:off x="32195" y="4980709"/>
                <a:ext cx="12150304" cy="860301"/>
              </a:xfrm>
              <a:custGeom>
                <a:avLst/>
                <a:gdLst>
                  <a:gd name="connsiteX0" fmla="*/ 2111 w 12150304"/>
                  <a:gd name="connsiteY0" fmla="*/ 201089 h 860301"/>
                  <a:gd name="connsiteX1" fmla="*/ 2111 w 12150304"/>
                  <a:gd name="connsiteY1" fmla="*/ 197922 h 860301"/>
                  <a:gd name="connsiteX2" fmla="*/ 12144499 w 12150304"/>
                  <a:gd name="connsiteY2" fmla="*/ 109781 h 860301"/>
                  <a:gd name="connsiteX3" fmla="*/ 12144499 w 12150304"/>
                  <a:gd name="connsiteY3" fmla="*/ 112948 h 860301"/>
                  <a:gd name="connsiteX4" fmla="*/ 2111 w 12150304"/>
                  <a:gd name="connsiteY4" fmla="*/ 201089 h 860301"/>
                  <a:gd name="connsiteX5" fmla="*/ 12144499 w 12150304"/>
                  <a:gd name="connsiteY5" fmla="*/ 277619 h 860301"/>
                  <a:gd name="connsiteX6" fmla="*/ 12144499 w 12150304"/>
                  <a:gd name="connsiteY6" fmla="*/ 270757 h 860301"/>
                  <a:gd name="connsiteX7" fmla="*/ 0 w 12150304"/>
                  <a:gd name="connsiteY7" fmla="*/ 272869 h 860301"/>
                  <a:gd name="connsiteX8" fmla="*/ 0 w 12150304"/>
                  <a:gd name="connsiteY8" fmla="*/ 279730 h 860301"/>
                  <a:gd name="connsiteX9" fmla="*/ 12144499 w 12150304"/>
                  <a:gd name="connsiteY9" fmla="*/ 277619 h 860301"/>
                  <a:gd name="connsiteX10" fmla="*/ 12144499 w 12150304"/>
                  <a:gd name="connsiteY10" fmla="*/ 509847 h 860301"/>
                  <a:gd name="connsiteX11" fmla="*/ 0 w 12150304"/>
                  <a:gd name="connsiteY11" fmla="*/ 465513 h 860301"/>
                  <a:gd name="connsiteX12" fmla="*/ 0 w 12150304"/>
                  <a:gd name="connsiteY12" fmla="*/ 472374 h 860301"/>
                  <a:gd name="connsiteX13" fmla="*/ 12143971 w 12150304"/>
                  <a:gd name="connsiteY13" fmla="*/ 516709 h 860301"/>
                  <a:gd name="connsiteX14" fmla="*/ 12144499 w 12150304"/>
                  <a:gd name="connsiteY14" fmla="*/ 509847 h 860301"/>
                  <a:gd name="connsiteX15" fmla="*/ 12150304 w 12150304"/>
                  <a:gd name="connsiteY15" fmla="*/ 747354 h 860301"/>
                  <a:gd name="connsiteX16" fmla="*/ 12150304 w 12150304"/>
                  <a:gd name="connsiteY16" fmla="*/ 740492 h 860301"/>
                  <a:gd name="connsiteX17" fmla="*/ 0 w 12150304"/>
                  <a:gd name="connsiteY17" fmla="*/ 853440 h 860301"/>
                  <a:gd name="connsiteX18" fmla="*/ 0 w 12150304"/>
                  <a:gd name="connsiteY18" fmla="*/ 860301 h 860301"/>
                  <a:gd name="connsiteX19" fmla="*/ 12150304 w 12150304"/>
                  <a:gd name="connsiteY19" fmla="*/ 747354 h 860301"/>
                  <a:gd name="connsiteX20" fmla="*/ 12146610 w 12150304"/>
                  <a:gd name="connsiteY20" fmla="*/ 3167 h 860301"/>
                  <a:gd name="connsiteX21" fmla="*/ 12146610 w 12150304"/>
                  <a:gd name="connsiteY21" fmla="*/ 0 h 860301"/>
                  <a:gd name="connsiteX22" fmla="*/ 0 w 12150304"/>
                  <a:gd name="connsiteY22" fmla="*/ 27445 h 860301"/>
                  <a:gd name="connsiteX23" fmla="*/ 0 w 12150304"/>
                  <a:gd name="connsiteY23" fmla="*/ 30612 h 860301"/>
                  <a:gd name="connsiteX24" fmla="*/ 12146610 w 12150304"/>
                  <a:gd name="connsiteY24" fmla="*/ 3167 h 860301"/>
                  <a:gd name="connsiteX25" fmla="*/ 6271755 w 12150304"/>
                  <a:gd name="connsiteY25" fmla="*/ 276035 h 860301"/>
                  <a:gd name="connsiteX26" fmla="*/ 6264894 w 12150304"/>
                  <a:gd name="connsiteY26" fmla="*/ 276035 h 860301"/>
                  <a:gd name="connsiteX27" fmla="*/ 6264894 w 12150304"/>
                  <a:gd name="connsiteY27" fmla="*/ 495597 h 860301"/>
                  <a:gd name="connsiteX28" fmla="*/ 6271755 w 12150304"/>
                  <a:gd name="connsiteY28" fmla="*/ 495597 h 860301"/>
                  <a:gd name="connsiteX29" fmla="*/ 6271755 w 12150304"/>
                  <a:gd name="connsiteY29" fmla="*/ 276035 h 860301"/>
                  <a:gd name="connsiteX30" fmla="*/ 9223169 w 12150304"/>
                  <a:gd name="connsiteY30" fmla="*/ 273396 h 860301"/>
                  <a:gd name="connsiteX31" fmla="*/ 9028413 w 12150304"/>
                  <a:gd name="connsiteY31" fmla="*/ 130892 h 860301"/>
                  <a:gd name="connsiteX32" fmla="*/ 9024191 w 12150304"/>
                  <a:gd name="connsiteY32" fmla="*/ 136170 h 860301"/>
                  <a:gd name="connsiteX33" fmla="*/ 9218947 w 12150304"/>
                  <a:gd name="connsiteY33" fmla="*/ 278674 h 860301"/>
                  <a:gd name="connsiteX34" fmla="*/ 9223169 w 12150304"/>
                  <a:gd name="connsiteY34" fmla="*/ 273396 h 860301"/>
                  <a:gd name="connsiteX35" fmla="*/ 9556734 w 12150304"/>
                  <a:gd name="connsiteY35" fmla="*/ 128253 h 860301"/>
                  <a:gd name="connsiteX36" fmla="*/ 9269615 w 12150304"/>
                  <a:gd name="connsiteY36" fmla="*/ 5278 h 860301"/>
                  <a:gd name="connsiteX37" fmla="*/ 9268031 w 12150304"/>
                  <a:gd name="connsiteY37" fmla="*/ 8445 h 860301"/>
                  <a:gd name="connsiteX38" fmla="*/ 9555150 w 12150304"/>
                  <a:gd name="connsiteY38" fmla="*/ 131420 h 860301"/>
                  <a:gd name="connsiteX39" fmla="*/ 9556734 w 12150304"/>
                  <a:gd name="connsiteY39" fmla="*/ 128253 h 860301"/>
                  <a:gd name="connsiteX40" fmla="*/ 1548015 w 12150304"/>
                  <a:gd name="connsiteY40" fmla="*/ 476596 h 860301"/>
                  <a:gd name="connsiteX41" fmla="*/ 1543264 w 12150304"/>
                  <a:gd name="connsiteY41" fmla="*/ 471846 h 860301"/>
                  <a:gd name="connsiteX42" fmla="*/ 1206533 w 12150304"/>
                  <a:gd name="connsiteY42" fmla="*/ 842884 h 860301"/>
                  <a:gd name="connsiteX43" fmla="*/ 1211283 w 12150304"/>
                  <a:gd name="connsiteY43" fmla="*/ 847634 h 860301"/>
                  <a:gd name="connsiteX44" fmla="*/ 1548015 w 12150304"/>
                  <a:gd name="connsiteY44" fmla="*/ 476596 h 860301"/>
                  <a:gd name="connsiteX45" fmla="*/ 2483262 w 12150304"/>
                  <a:gd name="connsiteY45" fmla="*/ 183672 h 860301"/>
                  <a:gd name="connsiteX46" fmla="*/ 2478512 w 12150304"/>
                  <a:gd name="connsiteY46" fmla="*/ 178922 h 860301"/>
                  <a:gd name="connsiteX47" fmla="*/ 2378760 w 12150304"/>
                  <a:gd name="connsiteY47" fmla="*/ 273924 h 860301"/>
                  <a:gd name="connsiteX48" fmla="*/ 2383510 w 12150304"/>
                  <a:gd name="connsiteY48" fmla="*/ 278674 h 860301"/>
                  <a:gd name="connsiteX49" fmla="*/ 2483262 w 12150304"/>
                  <a:gd name="connsiteY49" fmla="*/ 183672 h 860301"/>
                  <a:gd name="connsiteX50" fmla="*/ 12104915 w 12150304"/>
                  <a:gd name="connsiteY50" fmla="*/ 509847 h 860301"/>
                  <a:gd name="connsiteX51" fmla="*/ 11667903 w 12150304"/>
                  <a:gd name="connsiteY51" fmla="*/ 271285 h 860301"/>
                  <a:gd name="connsiteX52" fmla="*/ 11664735 w 12150304"/>
                  <a:gd name="connsiteY52" fmla="*/ 277091 h 860301"/>
                  <a:gd name="connsiteX53" fmla="*/ 12101748 w 12150304"/>
                  <a:gd name="connsiteY53" fmla="*/ 515653 h 860301"/>
                  <a:gd name="connsiteX54" fmla="*/ 12104915 w 12150304"/>
                  <a:gd name="connsiteY54" fmla="*/ 509847 h 860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2150304" h="860301">
                    <a:moveTo>
                      <a:pt x="2111" y="201089"/>
                    </a:moveTo>
                    <a:lnTo>
                      <a:pt x="2111" y="197922"/>
                    </a:lnTo>
                    <a:lnTo>
                      <a:pt x="12144499" y="109781"/>
                    </a:lnTo>
                    <a:lnTo>
                      <a:pt x="12144499" y="112948"/>
                    </a:lnTo>
                    <a:lnTo>
                      <a:pt x="2111" y="201089"/>
                    </a:lnTo>
                    <a:close/>
                    <a:moveTo>
                      <a:pt x="12144499" y="277619"/>
                    </a:moveTo>
                    <a:lnTo>
                      <a:pt x="12144499" y="270757"/>
                    </a:lnTo>
                    <a:lnTo>
                      <a:pt x="0" y="272869"/>
                    </a:lnTo>
                    <a:lnTo>
                      <a:pt x="0" y="279730"/>
                    </a:lnTo>
                    <a:lnTo>
                      <a:pt x="12144499" y="277619"/>
                    </a:lnTo>
                    <a:close/>
                    <a:moveTo>
                      <a:pt x="12144499" y="509847"/>
                    </a:moveTo>
                    <a:lnTo>
                      <a:pt x="0" y="465513"/>
                    </a:lnTo>
                    <a:lnTo>
                      <a:pt x="0" y="472374"/>
                    </a:lnTo>
                    <a:lnTo>
                      <a:pt x="12143971" y="516709"/>
                    </a:lnTo>
                    <a:lnTo>
                      <a:pt x="12144499" y="509847"/>
                    </a:lnTo>
                    <a:close/>
                    <a:moveTo>
                      <a:pt x="12150304" y="747354"/>
                    </a:moveTo>
                    <a:lnTo>
                      <a:pt x="12150304" y="740492"/>
                    </a:lnTo>
                    <a:lnTo>
                      <a:pt x="0" y="853440"/>
                    </a:lnTo>
                    <a:lnTo>
                      <a:pt x="0" y="860301"/>
                    </a:lnTo>
                    <a:lnTo>
                      <a:pt x="12150304" y="747354"/>
                    </a:lnTo>
                    <a:close/>
                    <a:moveTo>
                      <a:pt x="12146610" y="3167"/>
                    </a:moveTo>
                    <a:lnTo>
                      <a:pt x="12146610" y="0"/>
                    </a:lnTo>
                    <a:lnTo>
                      <a:pt x="0" y="27445"/>
                    </a:lnTo>
                    <a:lnTo>
                      <a:pt x="0" y="30612"/>
                    </a:lnTo>
                    <a:lnTo>
                      <a:pt x="12146610" y="3167"/>
                    </a:lnTo>
                    <a:close/>
                    <a:moveTo>
                      <a:pt x="6271755" y="276035"/>
                    </a:moveTo>
                    <a:lnTo>
                      <a:pt x="6264894" y="276035"/>
                    </a:lnTo>
                    <a:lnTo>
                      <a:pt x="6264894" y="495597"/>
                    </a:lnTo>
                    <a:lnTo>
                      <a:pt x="6271755" y="495597"/>
                    </a:lnTo>
                    <a:lnTo>
                      <a:pt x="6271755" y="276035"/>
                    </a:lnTo>
                    <a:close/>
                    <a:moveTo>
                      <a:pt x="9223169" y="273396"/>
                    </a:moveTo>
                    <a:lnTo>
                      <a:pt x="9028413" y="130892"/>
                    </a:lnTo>
                    <a:lnTo>
                      <a:pt x="9024191" y="136170"/>
                    </a:lnTo>
                    <a:lnTo>
                      <a:pt x="9218947" y="278674"/>
                    </a:lnTo>
                    <a:lnTo>
                      <a:pt x="9223169" y="273396"/>
                    </a:lnTo>
                    <a:close/>
                    <a:moveTo>
                      <a:pt x="9556734" y="128253"/>
                    </a:moveTo>
                    <a:lnTo>
                      <a:pt x="9269615" y="5278"/>
                    </a:lnTo>
                    <a:lnTo>
                      <a:pt x="9268031" y="8445"/>
                    </a:lnTo>
                    <a:lnTo>
                      <a:pt x="9555150" y="131420"/>
                    </a:lnTo>
                    <a:lnTo>
                      <a:pt x="9556734" y="128253"/>
                    </a:lnTo>
                    <a:close/>
                    <a:moveTo>
                      <a:pt x="1548015" y="476596"/>
                    </a:moveTo>
                    <a:lnTo>
                      <a:pt x="1543264" y="471846"/>
                    </a:lnTo>
                    <a:lnTo>
                      <a:pt x="1206533" y="842884"/>
                    </a:lnTo>
                    <a:lnTo>
                      <a:pt x="1211283" y="847634"/>
                    </a:lnTo>
                    <a:lnTo>
                      <a:pt x="1548015" y="476596"/>
                    </a:lnTo>
                    <a:close/>
                    <a:moveTo>
                      <a:pt x="2483262" y="183672"/>
                    </a:moveTo>
                    <a:lnTo>
                      <a:pt x="2478512" y="178922"/>
                    </a:lnTo>
                    <a:lnTo>
                      <a:pt x="2378760" y="273924"/>
                    </a:lnTo>
                    <a:lnTo>
                      <a:pt x="2383510" y="278674"/>
                    </a:lnTo>
                    <a:lnTo>
                      <a:pt x="2483262" y="183672"/>
                    </a:lnTo>
                    <a:close/>
                    <a:moveTo>
                      <a:pt x="12104915" y="509847"/>
                    </a:moveTo>
                    <a:lnTo>
                      <a:pt x="11667903" y="271285"/>
                    </a:lnTo>
                    <a:lnTo>
                      <a:pt x="11664735" y="277091"/>
                    </a:lnTo>
                    <a:lnTo>
                      <a:pt x="12101748" y="515653"/>
                    </a:lnTo>
                    <a:lnTo>
                      <a:pt x="12104915" y="509847"/>
                    </a:lnTo>
                    <a:close/>
                  </a:path>
                </a:pathLst>
              </a:custGeom>
              <a:solidFill>
                <a:srgbClr val="AC4F55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6" name="Freeform: Shape 795">
                <a:extLst>
                  <a:ext uri="{FF2B5EF4-FFF2-40B4-BE49-F238E27FC236}">
                    <a16:creationId xmlns:a16="http://schemas.microsoft.com/office/drawing/2014/main" id="{94032976-17D0-4276-9B40-7551B565936E}"/>
                  </a:ext>
                </a:extLst>
              </p:cNvPr>
              <p:cNvSpPr/>
              <p:nvPr/>
            </p:nvSpPr>
            <p:spPr>
              <a:xfrm>
                <a:off x="32195" y="4877261"/>
                <a:ext cx="12144499" cy="84974"/>
              </a:xfrm>
              <a:custGeom>
                <a:avLst/>
                <a:gdLst>
                  <a:gd name="connsiteX0" fmla="*/ 0 w 12144499"/>
                  <a:gd name="connsiteY0" fmla="*/ 84974 h 84974"/>
                  <a:gd name="connsiteX1" fmla="*/ 12144499 w 12144499"/>
                  <a:gd name="connsiteY1" fmla="*/ 16361 h 84974"/>
                  <a:gd name="connsiteX2" fmla="*/ 12144499 w 12144499"/>
                  <a:gd name="connsiteY2" fmla="*/ 0 h 84974"/>
                  <a:gd name="connsiteX3" fmla="*/ 0 w 12144499"/>
                  <a:gd name="connsiteY3" fmla="*/ 46973 h 84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44499" h="84974">
                    <a:moveTo>
                      <a:pt x="0" y="84974"/>
                    </a:moveTo>
                    <a:lnTo>
                      <a:pt x="12144499" y="16361"/>
                    </a:lnTo>
                    <a:lnTo>
                      <a:pt x="12144499" y="0"/>
                    </a:lnTo>
                    <a:lnTo>
                      <a:pt x="0" y="46973"/>
                    </a:lnTo>
                    <a:close/>
                  </a:path>
                </a:pathLst>
              </a:custGeom>
              <a:solidFill>
                <a:srgbClr val="703441">
                  <a:alpha val="49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7" name="Freeform: Shape 796">
                <a:extLst>
                  <a:ext uri="{FF2B5EF4-FFF2-40B4-BE49-F238E27FC236}">
                    <a16:creationId xmlns:a16="http://schemas.microsoft.com/office/drawing/2014/main" id="{5E392D3F-40F9-4494-822E-106A1D88F95D}"/>
                  </a:ext>
                </a:extLst>
              </p:cNvPr>
              <p:cNvSpPr/>
              <p:nvPr/>
            </p:nvSpPr>
            <p:spPr>
              <a:xfrm>
                <a:off x="0" y="5252522"/>
                <a:ext cx="6300783" cy="223784"/>
              </a:xfrm>
              <a:custGeom>
                <a:avLst/>
                <a:gdLst>
                  <a:gd name="connsiteX0" fmla="*/ 6300784 w 6300783"/>
                  <a:gd name="connsiteY0" fmla="*/ 223784 h 223784"/>
                  <a:gd name="connsiteX1" fmla="*/ 0 w 6300783"/>
                  <a:gd name="connsiteY1" fmla="*/ 196866 h 223784"/>
                  <a:gd name="connsiteX2" fmla="*/ 0 w 6300783"/>
                  <a:gd name="connsiteY2" fmla="*/ 0 h 223784"/>
                  <a:gd name="connsiteX3" fmla="*/ 6300784 w 6300783"/>
                  <a:gd name="connsiteY3" fmla="*/ 0 h 223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00783" h="223784">
                    <a:moveTo>
                      <a:pt x="6300784" y="223784"/>
                    </a:moveTo>
                    <a:lnTo>
                      <a:pt x="0" y="196866"/>
                    </a:lnTo>
                    <a:lnTo>
                      <a:pt x="0" y="0"/>
                    </a:lnTo>
                    <a:lnTo>
                      <a:pt x="6300784" y="0"/>
                    </a:lnTo>
                    <a:close/>
                  </a:path>
                </a:pathLst>
              </a:custGeom>
              <a:solidFill>
                <a:srgbClr val="9D3441">
                  <a:alpha val="2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8" name="Freeform: Shape 797">
                <a:extLst>
                  <a:ext uri="{FF2B5EF4-FFF2-40B4-BE49-F238E27FC236}">
                    <a16:creationId xmlns:a16="http://schemas.microsoft.com/office/drawing/2014/main" id="{CE0D763D-3DC1-43D5-9CB7-F01CA93BA26D}"/>
                  </a:ext>
                </a:extLst>
              </p:cNvPr>
              <p:cNvSpPr/>
              <p:nvPr/>
            </p:nvSpPr>
            <p:spPr>
              <a:xfrm>
                <a:off x="32195" y="4987570"/>
                <a:ext cx="9548816" cy="192644"/>
              </a:xfrm>
              <a:custGeom>
                <a:avLst/>
                <a:gdLst>
                  <a:gd name="connsiteX0" fmla="*/ 9548817 w 9548816"/>
                  <a:gd name="connsiteY0" fmla="*/ 120337 h 192644"/>
                  <a:gd name="connsiteX1" fmla="*/ 2111 w 9548816"/>
                  <a:gd name="connsiteY1" fmla="*/ 192644 h 192644"/>
                  <a:gd name="connsiteX2" fmla="*/ 0 w 9548816"/>
                  <a:gd name="connsiteY2" fmla="*/ 22167 h 192644"/>
                  <a:gd name="connsiteX3" fmla="*/ 9269087 w 9548816"/>
                  <a:gd name="connsiteY3" fmla="*/ 0 h 192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48816" h="192644">
                    <a:moveTo>
                      <a:pt x="9548817" y="120337"/>
                    </a:moveTo>
                    <a:lnTo>
                      <a:pt x="2111" y="192644"/>
                    </a:lnTo>
                    <a:lnTo>
                      <a:pt x="0" y="22167"/>
                    </a:lnTo>
                    <a:lnTo>
                      <a:pt x="9269087" y="0"/>
                    </a:lnTo>
                    <a:close/>
                  </a:path>
                </a:pathLst>
              </a:custGeom>
              <a:solidFill>
                <a:srgbClr val="9D5041">
                  <a:alpha val="2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9" name="Freeform: Shape 798">
                <a:extLst>
                  <a:ext uri="{FF2B5EF4-FFF2-40B4-BE49-F238E27FC236}">
                    <a16:creationId xmlns:a16="http://schemas.microsoft.com/office/drawing/2014/main" id="{69356F76-8C87-45D5-9A2F-0FC9835C414E}"/>
                  </a:ext>
                </a:extLst>
              </p:cNvPr>
              <p:cNvSpPr/>
              <p:nvPr/>
            </p:nvSpPr>
            <p:spPr>
              <a:xfrm>
                <a:off x="2413593" y="5114240"/>
                <a:ext cx="6839659" cy="142503"/>
              </a:xfrm>
              <a:custGeom>
                <a:avLst/>
                <a:gdLst>
                  <a:gd name="connsiteX0" fmla="*/ 0 w 6839659"/>
                  <a:gd name="connsiteY0" fmla="*/ 142504 h 142503"/>
                  <a:gd name="connsiteX1" fmla="*/ 99753 w 6839659"/>
                  <a:gd name="connsiteY1" fmla="*/ 48029 h 142503"/>
                  <a:gd name="connsiteX2" fmla="*/ 6644904 w 6839659"/>
                  <a:gd name="connsiteY2" fmla="*/ 0 h 142503"/>
                  <a:gd name="connsiteX3" fmla="*/ 6839659 w 6839659"/>
                  <a:gd name="connsiteY3" fmla="*/ 142504 h 142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39659" h="142503">
                    <a:moveTo>
                      <a:pt x="0" y="142504"/>
                    </a:moveTo>
                    <a:lnTo>
                      <a:pt x="99753" y="48029"/>
                    </a:lnTo>
                    <a:lnTo>
                      <a:pt x="6644904" y="0"/>
                    </a:lnTo>
                    <a:lnTo>
                      <a:pt x="6839659" y="142504"/>
                    </a:lnTo>
                    <a:close/>
                  </a:path>
                </a:pathLst>
              </a:custGeom>
              <a:solidFill>
                <a:srgbClr val="FF9C41">
                  <a:alpha val="39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0" name="Freeform: Shape 799">
                <a:extLst>
                  <a:ext uri="{FF2B5EF4-FFF2-40B4-BE49-F238E27FC236}">
                    <a16:creationId xmlns:a16="http://schemas.microsoft.com/office/drawing/2014/main" id="{108ED852-3B95-45EC-8F8B-60DD5C3CB1F0}"/>
                  </a:ext>
                </a:extLst>
              </p:cNvPr>
              <p:cNvSpPr/>
              <p:nvPr/>
            </p:nvSpPr>
            <p:spPr>
              <a:xfrm>
                <a:off x="9893992" y="5091545"/>
                <a:ext cx="2282701" cy="165198"/>
              </a:xfrm>
              <a:custGeom>
                <a:avLst/>
                <a:gdLst>
                  <a:gd name="connsiteX0" fmla="*/ 469207 w 2282701"/>
                  <a:gd name="connsiteY0" fmla="*/ 165199 h 165198"/>
                  <a:gd name="connsiteX1" fmla="*/ 0 w 2282701"/>
                  <a:gd name="connsiteY1" fmla="*/ 16889 h 165198"/>
                  <a:gd name="connsiteX2" fmla="*/ 2282702 w 2282701"/>
                  <a:gd name="connsiteY2" fmla="*/ 0 h 165198"/>
                  <a:gd name="connsiteX3" fmla="*/ 2282702 w 2282701"/>
                  <a:gd name="connsiteY3" fmla="*/ 163616 h 165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82701" h="165198">
                    <a:moveTo>
                      <a:pt x="469207" y="165199"/>
                    </a:moveTo>
                    <a:lnTo>
                      <a:pt x="0" y="16889"/>
                    </a:lnTo>
                    <a:lnTo>
                      <a:pt x="2282702" y="0"/>
                    </a:lnTo>
                    <a:lnTo>
                      <a:pt x="2282702" y="163616"/>
                    </a:lnTo>
                    <a:close/>
                  </a:path>
                </a:pathLst>
              </a:custGeom>
              <a:solidFill>
                <a:srgbClr val="FF9C41">
                  <a:alpha val="2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1" name="Freeform: Shape 800">
                <a:extLst>
                  <a:ext uri="{FF2B5EF4-FFF2-40B4-BE49-F238E27FC236}">
                    <a16:creationId xmlns:a16="http://schemas.microsoft.com/office/drawing/2014/main" id="{1899D422-3E2F-43BC-A8EB-A2999260B05F}"/>
                  </a:ext>
                </a:extLst>
              </p:cNvPr>
              <p:cNvSpPr/>
              <p:nvPr/>
            </p:nvSpPr>
            <p:spPr>
              <a:xfrm>
                <a:off x="1240839" y="5455194"/>
                <a:ext cx="10941659" cy="371037"/>
              </a:xfrm>
              <a:custGeom>
                <a:avLst/>
                <a:gdLst>
                  <a:gd name="connsiteX0" fmla="*/ 0 w 10941659"/>
                  <a:gd name="connsiteY0" fmla="*/ 371038 h 371037"/>
                  <a:gd name="connsiteX1" fmla="*/ 336731 w 10941659"/>
                  <a:gd name="connsiteY1" fmla="*/ 0 h 371037"/>
                  <a:gd name="connsiteX2" fmla="*/ 10935855 w 10941659"/>
                  <a:gd name="connsiteY2" fmla="*/ 38529 h 371037"/>
                  <a:gd name="connsiteX3" fmla="*/ 10941660 w 10941659"/>
                  <a:gd name="connsiteY3" fmla="*/ 269702 h 371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41659" h="371037">
                    <a:moveTo>
                      <a:pt x="0" y="371038"/>
                    </a:moveTo>
                    <a:lnTo>
                      <a:pt x="336731" y="0"/>
                    </a:lnTo>
                    <a:lnTo>
                      <a:pt x="10935855" y="38529"/>
                    </a:lnTo>
                    <a:lnTo>
                      <a:pt x="10941660" y="269702"/>
                    </a:lnTo>
                    <a:close/>
                  </a:path>
                </a:pathLst>
              </a:custGeom>
              <a:solidFill>
                <a:srgbClr val="FF9C41">
                  <a:alpha val="2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2" name="Freeform: Shape 801">
                <a:extLst>
                  <a:ext uri="{FF2B5EF4-FFF2-40B4-BE49-F238E27FC236}">
                    <a16:creationId xmlns:a16="http://schemas.microsoft.com/office/drawing/2014/main" id="{8F083844-20FE-4953-958D-DFE85557A3A1}"/>
                  </a:ext>
                </a:extLst>
              </p:cNvPr>
              <p:cNvSpPr/>
              <p:nvPr/>
            </p:nvSpPr>
            <p:spPr>
              <a:xfrm>
                <a:off x="1093585" y="4994431"/>
                <a:ext cx="10590150" cy="825467"/>
              </a:xfrm>
              <a:custGeom>
                <a:avLst/>
                <a:gdLst>
                  <a:gd name="connsiteX0" fmla="*/ 5700156 w 10590150"/>
                  <a:gd name="connsiteY0" fmla="*/ 262313 h 825467"/>
                  <a:gd name="connsiteX1" fmla="*/ 7012775 w 10590150"/>
                  <a:gd name="connsiteY1" fmla="*/ 484514 h 825467"/>
                  <a:gd name="connsiteX2" fmla="*/ 6957885 w 10590150"/>
                  <a:gd name="connsiteY2" fmla="*/ 481875 h 825467"/>
                  <a:gd name="connsiteX3" fmla="*/ 5671127 w 10590150"/>
                  <a:gd name="connsiteY3" fmla="*/ 261257 h 825467"/>
                  <a:gd name="connsiteX4" fmla="*/ 5700156 w 10590150"/>
                  <a:gd name="connsiteY4" fmla="*/ 262313 h 825467"/>
                  <a:gd name="connsiteX5" fmla="*/ 5998358 w 10590150"/>
                  <a:gd name="connsiteY5" fmla="*/ 262313 h 825467"/>
                  <a:gd name="connsiteX6" fmla="*/ 6774213 w 10590150"/>
                  <a:gd name="connsiteY6" fmla="*/ 374205 h 825467"/>
                  <a:gd name="connsiteX7" fmla="*/ 8466315 w 10590150"/>
                  <a:gd name="connsiteY7" fmla="*/ 481875 h 825467"/>
                  <a:gd name="connsiteX8" fmla="*/ 8775074 w 10590150"/>
                  <a:gd name="connsiteY8" fmla="*/ 490847 h 825467"/>
                  <a:gd name="connsiteX9" fmla="*/ 6762074 w 10590150"/>
                  <a:gd name="connsiteY9" fmla="*/ 360482 h 825467"/>
                  <a:gd name="connsiteX10" fmla="*/ 6459121 w 10590150"/>
                  <a:gd name="connsiteY10" fmla="*/ 320898 h 825467"/>
                  <a:gd name="connsiteX11" fmla="*/ 6137168 w 10590150"/>
                  <a:gd name="connsiteY11" fmla="*/ 262313 h 825467"/>
                  <a:gd name="connsiteX12" fmla="*/ 5998358 w 10590150"/>
                  <a:gd name="connsiteY12" fmla="*/ 262313 h 825467"/>
                  <a:gd name="connsiteX13" fmla="*/ 6479178 w 10590150"/>
                  <a:gd name="connsiteY13" fmla="*/ 262313 h 825467"/>
                  <a:gd name="connsiteX14" fmla="*/ 6792158 w 10590150"/>
                  <a:gd name="connsiteY14" fmla="*/ 336732 h 825467"/>
                  <a:gd name="connsiteX15" fmla="*/ 7551651 w 10590150"/>
                  <a:gd name="connsiteY15" fmla="*/ 376844 h 825467"/>
                  <a:gd name="connsiteX16" fmla="*/ 8325922 w 10590150"/>
                  <a:gd name="connsiteY16" fmla="*/ 381594 h 825467"/>
                  <a:gd name="connsiteX17" fmla="*/ 8940800 w 10590150"/>
                  <a:gd name="connsiteY17" fmla="*/ 262841 h 825467"/>
                  <a:gd name="connsiteX18" fmla="*/ 8913882 w 10590150"/>
                  <a:gd name="connsiteY18" fmla="*/ 258091 h 825467"/>
                  <a:gd name="connsiteX19" fmla="*/ 8395591 w 10590150"/>
                  <a:gd name="connsiteY19" fmla="*/ 364177 h 825467"/>
                  <a:gd name="connsiteX20" fmla="*/ 8223531 w 10590150"/>
                  <a:gd name="connsiteY20" fmla="*/ 374732 h 825467"/>
                  <a:gd name="connsiteX21" fmla="*/ 7218087 w 10590150"/>
                  <a:gd name="connsiteY21" fmla="*/ 349399 h 825467"/>
                  <a:gd name="connsiteX22" fmla="*/ 6795325 w 10590150"/>
                  <a:gd name="connsiteY22" fmla="*/ 319842 h 825467"/>
                  <a:gd name="connsiteX23" fmla="*/ 6533540 w 10590150"/>
                  <a:gd name="connsiteY23" fmla="*/ 262841 h 825467"/>
                  <a:gd name="connsiteX24" fmla="*/ 6479178 w 10590150"/>
                  <a:gd name="connsiteY24" fmla="*/ 262841 h 825467"/>
                  <a:gd name="connsiteX25" fmla="*/ 7145779 w 10590150"/>
                  <a:gd name="connsiteY25" fmla="*/ 262313 h 825467"/>
                  <a:gd name="connsiteX26" fmla="*/ 7709461 w 10590150"/>
                  <a:gd name="connsiteY26" fmla="*/ 305592 h 825467"/>
                  <a:gd name="connsiteX27" fmla="*/ 8318005 w 10590150"/>
                  <a:gd name="connsiteY27" fmla="*/ 262313 h 825467"/>
                  <a:gd name="connsiteX28" fmla="*/ 7145779 w 10590150"/>
                  <a:gd name="connsiteY28" fmla="*/ 262313 h 825467"/>
                  <a:gd name="connsiteX29" fmla="*/ 9010469 w 10590150"/>
                  <a:gd name="connsiteY29" fmla="*/ 491902 h 825467"/>
                  <a:gd name="connsiteX30" fmla="*/ 10590150 w 10590150"/>
                  <a:gd name="connsiteY30" fmla="*/ 262841 h 825467"/>
                  <a:gd name="connsiteX31" fmla="*/ 10490925 w 10590150"/>
                  <a:gd name="connsiteY31" fmla="*/ 262841 h 825467"/>
                  <a:gd name="connsiteX32" fmla="*/ 8839992 w 10590150"/>
                  <a:gd name="connsiteY32" fmla="*/ 495069 h 825467"/>
                  <a:gd name="connsiteX33" fmla="*/ 9010469 w 10590150"/>
                  <a:gd name="connsiteY33" fmla="*/ 491902 h 825467"/>
                  <a:gd name="connsiteX34" fmla="*/ 128254 w 10590150"/>
                  <a:gd name="connsiteY34" fmla="*/ 260729 h 825467"/>
                  <a:gd name="connsiteX35" fmla="*/ 364177 w 10590150"/>
                  <a:gd name="connsiteY35" fmla="*/ 231173 h 825467"/>
                  <a:gd name="connsiteX36" fmla="*/ 940526 w 10590150"/>
                  <a:gd name="connsiteY36" fmla="*/ 170477 h 825467"/>
                  <a:gd name="connsiteX37" fmla="*/ 903580 w 10590150"/>
                  <a:gd name="connsiteY37" fmla="*/ 171005 h 825467"/>
                  <a:gd name="connsiteX38" fmla="*/ 0 w 10590150"/>
                  <a:gd name="connsiteY38" fmla="*/ 262841 h 825467"/>
                  <a:gd name="connsiteX39" fmla="*/ 128254 w 10590150"/>
                  <a:gd name="connsiteY39" fmla="*/ 260729 h 825467"/>
                  <a:gd name="connsiteX40" fmla="*/ 496652 w 10590150"/>
                  <a:gd name="connsiteY40" fmla="*/ 258091 h 825467"/>
                  <a:gd name="connsiteX41" fmla="*/ 1127364 w 10590150"/>
                  <a:gd name="connsiteY41" fmla="*/ 170477 h 825467"/>
                  <a:gd name="connsiteX42" fmla="*/ 1100447 w 10590150"/>
                  <a:gd name="connsiteY42" fmla="*/ 169421 h 825467"/>
                  <a:gd name="connsiteX43" fmla="*/ 470791 w 10590150"/>
                  <a:gd name="connsiteY43" fmla="*/ 260729 h 825467"/>
                  <a:gd name="connsiteX44" fmla="*/ 496652 w 10590150"/>
                  <a:gd name="connsiteY44" fmla="*/ 258091 h 825467"/>
                  <a:gd name="connsiteX45" fmla="*/ 1146893 w 10590150"/>
                  <a:gd name="connsiteY45" fmla="*/ 170477 h 825467"/>
                  <a:gd name="connsiteX46" fmla="*/ 1146893 w 10590150"/>
                  <a:gd name="connsiteY46" fmla="*/ 185783 h 825467"/>
                  <a:gd name="connsiteX47" fmla="*/ 1256673 w 10590150"/>
                  <a:gd name="connsiteY47" fmla="*/ 202672 h 825467"/>
                  <a:gd name="connsiteX48" fmla="*/ 1410261 w 10590150"/>
                  <a:gd name="connsiteY48" fmla="*/ 169421 h 825467"/>
                  <a:gd name="connsiteX49" fmla="*/ 1398122 w 10590150"/>
                  <a:gd name="connsiteY49" fmla="*/ 167310 h 825467"/>
                  <a:gd name="connsiteX50" fmla="*/ 1274091 w 10590150"/>
                  <a:gd name="connsiteY50" fmla="*/ 195283 h 825467"/>
                  <a:gd name="connsiteX51" fmla="*/ 1230811 w 10590150"/>
                  <a:gd name="connsiteY51" fmla="*/ 194755 h 825467"/>
                  <a:gd name="connsiteX52" fmla="*/ 1152170 w 10590150"/>
                  <a:gd name="connsiteY52" fmla="*/ 182616 h 825467"/>
                  <a:gd name="connsiteX53" fmla="*/ 1157448 w 10590150"/>
                  <a:gd name="connsiteY53" fmla="*/ 169421 h 825467"/>
                  <a:gd name="connsiteX54" fmla="*/ 1146893 w 10590150"/>
                  <a:gd name="connsiteY54" fmla="*/ 170477 h 825467"/>
                  <a:gd name="connsiteX55" fmla="*/ 1010722 w 10590150"/>
                  <a:gd name="connsiteY55" fmla="*/ 258091 h 825467"/>
                  <a:gd name="connsiteX56" fmla="*/ 1171171 w 10590150"/>
                  <a:gd name="connsiteY56" fmla="*/ 237506 h 825467"/>
                  <a:gd name="connsiteX57" fmla="*/ 1380177 w 10590150"/>
                  <a:gd name="connsiteY57" fmla="*/ 202672 h 825467"/>
                  <a:gd name="connsiteX58" fmla="*/ 1387038 w 10590150"/>
                  <a:gd name="connsiteY58" fmla="*/ 198450 h 825467"/>
                  <a:gd name="connsiteX59" fmla="*/ 966915 w 10590150"/>
                  <a:gd name="connsiteY59" fmla="*/ 260729 h 825467"/>
                  <a:gd name="connsiteX60" fmla="*/ 1010722 w 10590150"/>
                  <a:gd name="connsiteY60" fmla="*/ 258091 h 825467"/>
                  <a:gd name="connsiteX61" fmla="*/ 2333897 w 10590150"/>
                  <a:gd name="connsiteY61" fmla="*/ 262313 h 825467"/>
                  <a:gd name="connsiteX62" fmla="*/ 2913941 w 10590150"/>
                  <a:gd name="connsiteY62" fmla="*/ 156754 h 825467"/>
                  <a:gd name="connsiteX63" fmla="*/ 2887551 w 10590150"/>
                  <a:gd name="connsiteY63" fmla="*/ 156754 h 825467"/>
                  <a:gd name="connsiteX64" fmla="*/ 2294313 w 10590150"/>
                  <a:gd name="connsiteY64" fmla="*/ 262313 h 825467"/>
                  <a:gd name="connsiteX65" fmla="*/ 2333897 w 10590150"/>
                  <a:gd name="connsiteY65" fmla="*/ 262313 h 825467"/>
                  <a:gd name="connsiteX66" fmla="*/ 2904441 w 10590150"/>
                  <a:gd name="connsiteY66" fmla="*/ 262313 h 825467"/>
                  <a:gd name="connsiteX67" fmla="*/ 2694907 w 10590150"/>
                  <a:gd name="connsiteY67" fmla="*/ 239618 h 825467"/>
                  <a:gd name="connsiteX68" fmla="*/ 2589349 w 10590150"/>
                  <a:gd name="connsiteY68" fmla="*/ 262313 h 825467"/>
                  <a:gd name="connsiteX69" fmla="*/ 2904441 w 10590150"/>
                  <a:gd name="connsiteY69" fmla="*/ 262313 h 825467"/>
                  <a:gd name="connsiteX70" fmla="*/ 2194560 w 10590150"/>
                  <a:gd name="connsiteY70" fmla="*/ 262313 h 825467"/>
                  <a:gd name="connsiteX71" fmla="*/ 2370315 w 10590150"/>
                  <a:gd name="connsiteY71" fmla="*/ 220617 h 825467"/>
                  <a:gd name="connsiteX72" fmla="*/ 2698074 w 10590150"/>
                  <a:gd name="connsiteY72" fmla="*/ 157810 h 825467"/>
                  <a:gd name="connsiteX73" fmla="*/ 2670101 w 10590150"/>
                  <a:gd name="connsiteY73" fmla="*/ 157810 h 825467"/>
                  <a:gd name="connsiteX74" fmla="*/ 2370315 w 10590150"/>
                  <a:gd name="connsiteY74" fmla="*/ 216395 h 825467"/>
                  <a:gd name="connsiteX75" fmla="*/ 2172393 w 10590150"/>
                  <a:gd name="connsiteY75" fmla="*/ 261785 h 825467"/>
                  <a:gd name="connsiteX76" fmla="*/ 2194560 w 10590150"/>
                  <a:gd name="connsiteY76" fmla="*/ 261785 h 825467"/>
                  <a:gd name="connsiteX77" fmla="*/ 3861856 w 10590150"/>
                  <a:gd name="connsiteY77" fmla="*/ 258091 h 825467"/>
                  <a:gd name="connsiteX78" fmla="*/ 4140530 w 10590150"/>
                  <a:gd name="connsiteY78" fmla="*/ 196339 h 825467"/>
                  <a:gd name="connsiteX79" fmla="*/ 5181864 w 10590150"/>
                  <a:gd name="connsiteY79" fmla="*/ 138810 h 825467"/>
                  <a:gd name="connsiteX80" fmla="*/ 4963358 w 10590150"/>
                  <a:gd name="connsiteY80" fmla="*/ 140393 h 825467"/>
                  <a:gd name="connsiteX81" fmla="*/ 4133669 w 10590150"/>
                  <a:gd name="connsiteY81" fmla="*/ 173116 h 825467"/>
                  <a:gd name="connsiteX82" fmla="*/ 3673962 w 10590150"/>
                  <a:gd name="connsiteY82" fmla="*/ 254396 h 825467"/>
                  <a:gd name="connsiteX83" fmla="*/ 3861856 w 10590150"/>
                  <a:gd name="connsiteY83" fmla="*/ 258091 h 825467"/>
                  <a:gd name="connsiteX84" fmla="*/ 7251337 w 10590150"/>
                  <a:gd name="connsiteY84" fmla="*/ 125087 h 825467"/>
                  <a:gd name="connsiteX85" fmla="*/ 6773685 w 10590150"/>
                  <a:gd name="connsiteY85" fmla="*/ 70197 h 825467"/>
                  <a:gd name="connsiteX86" fmla="*/ 5870633 w 10590150"/>
                  <a:gd name="connsiteY86" fmla="*/ 1584 h 825467"/>
                  <a:gd name="connsiteX87" fmla="*/ 5789353 w 10590150"/>
                  <a:gd name="connsiteY87" fmla="*/ 1584 h 825467"/>
                  <a:gd name="connsiteX88" fmla="*/ 6678683 w 10590150"/>
                  <a:gd name="connsiteY88" fmla="*/ 73363 h 825467"/>
                  <a:gd name="connsiteX89" fmla="*/ 7160030 w 10590150"/>
                  <a:gd name="connsiteY89" fmla="*/ 126142 h 825467"/>
                  <a:gd name="connsiteX90" fmla="*/ 7251337 w 10590150"/>
                  <a:gd name="connsiteY90" fmla="*/ 125087 h 825467"/>
                  <a:gd name="connsiteX91" fmla="*/ 5353924 w 10590150"/>
                  <a:gd name="connsiteY91" fmla="*/ 0 h 825467"/>
                  <a:gd name="connsiteX92" fmla="*/ 6051666 w 10590150"/>
                  <a:gd name="connsiteY92" fmla="*/ 131948 h 825467"/>
                  <a:gd name="connsiteX93" fmla="*/ 6520345 w 10590150"/>
                  <a:gd name="connsiteY93" fmla="*/ 125615 h 825467"/>
                  <a:gd name="connsiteX94" fmla="*/ 5637877 w 10590150"/>
                  <a:gd name="connsiteY94" fmla="*/ 1584 h 825467"/>
                  <a:gd name="connsiteX95" fmla="*/ 5353924 w 10590150"/>
                  <a:gd name="connsiteY95" fmla="*/ 0 h 825467"/>
                  <a:gd name="connsiteX96" fmla="*/ 4345841 w 10590150"/>
                  <a:gd name="connsiteY96" fmla="*/ 792216 h 825467"/>
                  <a:gd name="connsiteX97" fmla="*/ 5016137 w 10590150"/>
                  <a:gd name="connsiteY97" fmla="*/ 482930 h 825467"/>
                  <a:gd name="connsiteX98" fmla="*/ 4974970 w 10590150"/>
                  <a:gd name="connsiteY98" fmla="*/ 483986 h 825467"/>
                  <a:gd name="connsiteX99" fmla="*/ 4259283 w 10590150"/>
                  <a:gd name="connsiteY99" fmla="*/ 793800 h 825467"/>
                  <a:gd name="connsiteX100" fmla="*/ 4345841 w 10590150"/>
                  <a:gd name="connsiteY100" fmla="*/ 792216 h 825467"/>
                  <a:gd name="connsiteX101" fmla="*/ 875607 w 10590150"/>
                  <a:gd name="connsiteY101" fmla="*/ 824411 h 825467"/>
                  <a:gd name="connsiteX102" fmla="*/ 1580210 w 10590150"/>
                  <a:gd name="connsiteY102" fmla="*/ 465513 h 825467"/>
                  <a:gd name="connsiteX103" fmla="*/ 1539042 w 10590150"/>
                  <a:gd name="connsiteY103" fmla="*/ 466568 h 825467"/>
                  <a:gd name="connsiteX104" fmla="*/ 789577 w 10590150"/>
                  <a:gd name="connsiteY104" fmla="*/ 825467 h 825467"/>
                  <a:gd name="connsiteX105" fmla="*/ 875607 w 10590150"/>
                  <a:gd name="connsiteY105" fmla="*/ 824411 h 825467"/>
                  <a:gd name="connsiteX106" fmla="*/ 1133170 w 10590150"/>
                  <a:gd name="connsiteY106" fmla="*/ 824411 h 825467"/>
                  <a:gd name="connsiteX107" fmla="*/ 1837773 w 10590150"/>
                  <a:gd name="connsiteY107" fmla="*/ 465513 h 825467"/>
                  <a:gd name="connsiteX108" fmla="*/ 1818772 w 10590150"/>
                  <a:gd name="connsiteY108" fmla="*/ 466041 h 825467"/>
                  <a:gd name="connsiteX109" fmla="*/ 1105725 w 10590150"/>
                  <a:gd name="connsiteY109" fmla="*/ 824939 h 825467"/>
                  <a:gd name="connsiteX110" fmla="*/ 1133170 w 10590150"/>
                  <a:gd name="connsiteY110" fmla="*/ 824411 h 825467"/>
                  <a:gd name="connsiteX111" fmla="*/ 5304840 w 10590150"/>
                  <a:gd name="connsiteY111" fmla="*/ 783771 h 825467"/>
                  <a:gd name="connsiteX112" fmla="*/ 6158807 w 10590150"/>
                  <a:gd name="connsiteY112" fmla="*/ 586377 h 825467"/>
                  <a:gd name="connsiteX113" fmla="*/ 8318534 w 10590150"/>
                  <a:gd name="connsiteY113" fmla="*/ 484514 h 825467"/>
                  <a:gd name="connsiteX114" fmla="*/ 8225642 w 10590150"/>
                  <a:gd name="connsiteY114" fmla="*/ 494541 h 825467"/>
                  <a:gd name="connsiteX115" fmla="*/ 6177280 w 10590150"/>
                  <a:gd name="connsiteY115" fmla="*/ 570544 h 825467"/>
                  <a:gd name="connsiteX116" fmla="*/ 5181864 w 10590150"/>
                  <a:gd name="connsiteY116" fmla="*/ 782188 h 825467"/>
                  <a:gd name="connsiteX117" fmla="*/ 5304840 w 10590150"/>
                  <a:gd name="connsiteY117" fmla="*/ 783771 h 825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</a:cxnLst>
                <a:rect l="l" t="t" r="r" b="b"/>
                <a:pathLst>
                  <a:path w="10590150" h="825467">
                    <a:moveTo>
                      <a:pt x="5700156" y="262313"/>
                    </a:moveTo>
                    <a:lnTo>
                      <a:pt x="7012775" y="484514"/>
                    </a:lnTo>
                    <a:lnTo>
                      <a:pt x="6957885" y="481875"/>
                    </a:lnTo>
                    <a:lnTo>
                      <a:pt x="5671127" y="261257"/>
                    </a:lnTo>
                    <a:lnTo>
                      <a:pt x="5700156" y="262313"/>
                    </a:lnTo>
                    <a:close/>
                    <a:moveTo>
                      <a:pt x="5998358" y="262313"/>
                    </a:moveTo>
                    <a:lnTo>
                      <a:pt x="6774213" y="374205"/>
                    </a:lnTo>
                    <a:lnTo>
                      <a:pt x="8466315" y="481875"/>
                    </a:lnTo>
                    <a:lnTo>
                      <a:pt x="8775074" y="490847"/>
                    </a:lnTo>
                    <a:lnTo>
                      <a:pt x="6762074" y="360482"/>
                    </a:lnTo>
                    <a:lnTo>
                      <a:pt x="6459121" y="320898"/>
                    </a:lnTo>
                    <a:lnTo>
                      <a:pt x="6137168" y="262313"/>
                    </a:lnTo>
                    <a:lnTo>
                      <a:pt x="5998358" y="262313"/>
                    </a:lnTo>
                    <a:close/>
                    <a:moveTo>
                      <a:pt x="6479178" y="262313"/>
                    </a:moveTo>
                    <a:lnTo>
                      <a:pt x="6792158" y="336732"/>
                    </a:lnTo>
                    <a:lnTo>
                      <a:pt x="7551651" y="376844"/>
                    </a:lnTo>
                    <a:lnTo>
                      <a:pt x="8325922" y="381594"/>
                    </a:lnTo>
                    <a:lnTo>
                      <a:pt x="8940800" y="262841"/>
                    </a:lnTo>
                    <a:lnTo>
                      <a:pt x="8913882" y="258091"/>
                    </a:lnTo>
                    <a:lnTo>
                      <a:pt x="8395591" y="364177"/>
                    </a:lnTo>
                    <a:lnTo>
                      <a:pt x="8223531" y="374732"/>
                    </a:lnTo>
                    <a:lnTo>
                      <a:pt x="7218087" y="349399"/>
                    </a:lnTo>
                    <a:lnTo>
                      <a:pt x="6795325" y="319842"/>
                    </a:lnTo>
                    <a:lnTo>
                      <a:pt x="6533540" y="262841"/>
                    </a:lnTo>
                    <a:lnTo>
                      <a:pt x="6479178" y="262841"/>
                    </a:lnTo>
                    <a:close/>
                    <a:moveTo>
                      <a:pt x="7145779" y="262313"/>
                    </a:moveTo>
                    <a:lnTo>
                      <a:pt x="7709461" y="305592"/>
                    </a:lnTo>
                    <a:lnTo>
                      <a:pt x="8318005" y="262313"/>
                    </a:lnTo>
                    <a:lnTo>
                      <a:pt x="7145779" y="262313"/>
                    </a:lnTo>
                    <a:close/>
                    <a:moveTo>
                      <a:pt x="9010469" y="491902"/>
                    </a:moveTo>
                    <a:lnTo>
                      <a:pt x="10590150" y="262841"/>
                    </a:lnTo>
                    <a:lnTo>
                      <a:pt x="10490925" y="262841"/>
                    </a:lnTo>
                    <a:lnTo>
                      <a:pt x="8839992" y="495069"/>
                    </a:lnTo>
                    <a:lnTo>
                      <a:pt x="9010469" y="491902"/>
                    </a:lnTo>
                    <a:close/>
                    <a:moveTo>
                      <a:pt x="128254" y="260729"/>
                    </a:moveTo>
                    <a:lnTo>
                      <a:pt x="364177" y="231173"/>
                    </a:lnTo>
                    <a:lnTo>
                      <a:pt x="940526" y="170477"/>
                    </a:lnTo>
                    <a:lnTo>
                      <a:pt x="903580" y="171005"/>
                    </a:lnTo>
                    <a:lnTo>
                      <a:pt x="0" y="262841"/>
                    </a:lnTo>
                    <a:lnTo>
                      <a:pt x="128254" y="260729"/>
                    </a:lnTo>
                    <a:close/>
                    <a:moveTo>
                      <a:pt x="496652" y="258091"/>
                    </a:moveTo>
                    <a:lnTo>
                      <a:pt x="1127364" y="170477"/>
                    </a:lnTo>
                    <a:lnTo>
                      <a:pt x="1100447" y="169421"/>
                    </a:lnTo>
                    <a:lnTo>
                      <a:pt x="470791" y="260729"/>
                    </a:lnTo>
                    <a:lnTo>
                      <a:pt x="496652" y="258091"/>
                    </a:lnTo>
                    <a:close/>
                    <a:moveTo>
                      <a:pt x="1146893" y="170477"/>
                    </a:moveTo>
                    <a:lnTo>
                      <a:pt x="1146893" y="185783"/>
                    </a:lnTo>
                    <a:lnTo>
                      <a:pt x="1256673" y="202672"/>
                    </a:lnTo>
                    <a:lnTo>
                      <a:pt x="1410261" y="169421"/>
                    </a:lnTo>
                    <a:lnTo>
                      <a:pt x="1398122" y="167310"/>
                    </a:lnTo>
                    <a:lnTo>
                      <a:pt x="1274091" y="195283"/>
                    </a:lnTo>
                    <a:lnTo>
                      <a:pt x="1230811" y="194755"/>
                    </a:lnTo>
                    <a:lnTo>
                      <a:pt x="1152170" y="182616"/>
                    </a:lnTo>
                    <a:lnTo>
                      <a:pt x="1157448" y="169421"/>
                    </a:lnTo>
                    <a:lnTo>
                      <a:pt x="1146893" y="170477"/>
                    </a:lnTo>
                    <a:close/>
                    <a:moveTo>
                      <a:pt x="1010722" y="258091"/>
                    </a:moveTo>
                    <a:lnTo>
                      <a:pt x="1171171" y="237506"/>
                    </a:lnTo>
                    <a:lnTo>
                      <a:pt x="1380177" y="202672"/>
                    </a:lnTo>
                    <a:lnTo>
                      <a:pt x="1387038" y="198450"/>
                    </a:lnTo>
                    <a:lnTo>
                      <a:pt x="966915" y="260729"/>
                    </a:lnTo>
                    <a:lnTo>
                      <a:pt x="1010722" y="258091"/>
                    </a:lnTo>
                    <a:close/>
                    <a:moveTo>
                      <a:pt x="2333897" y="262313"/>
                    </a:moveTo>
                    <a:lnTo>
                      <a:pt x="2913941" y="156754"/>
                    </a:lnTo>
                    <a:lnTo>
                      <a:pt x="2887551" y="156754"/>
                    </a:lnTo>
                    <a:lnTo>
                      <a:pt x="2294313" y="262313"/>
                    </a:lnTo>
                    <a:lnTo>
                      <a:pt x="2333897" y="262313"/>
                    </a:lnTo>
                    <a:close/>
                    <a:moveTo>
                      <a:pt x="2904441" y="262313"/>
                    </a:moveTo>
                    <a:lnTo>
                      <a:pt x="2694907" y="239618"/>
                    </a:lnTo>
                    <a:lnTo>
                      <a:pt x="2589349" y="262313"/>
                    </a:lnTo>
                    <a:lnTo>
                      <a:pt x="2904441" y="262313"/>
                    </a:lnTo>
                    <a:close/>
                    <a:moveTo>
                      <a:pt x="2194560" y="262313"/>
                    </a:moveTo>
                    <a:lnTo>
                      <a:pt x="2370315" y="220617"/>
                    </a:lnTo>
                    <a:lnTo>
                      <a:pt x="2698074" y="157810"/>
                    </a:lnTo>
                    <a:lnTo>
                      <a:pt x="2670101" y="157810"/>
                    </a:lnTo>
                    <a:lnTo>
                      <a:pt x="2370315" y="216395"/>
                    </a:lnTo>
                    <a:lnTo>
                      <a:pt x="2172393" y="261785"/>
                    </a:lnTo>
                    <a:lnTo>
                      <a:pt x="2194560" y="261785"/>
                    </a:lnTo>
                    <a:close/>
                    <a:moveTo>
                      <a:pt x="3861856" y="258091"/>
                    </a:moveTo>
                    <a:lnTo>
                      <a:pt x="4140530" y="196339"/>
                    </a:lnTo>
                    <a:lnTo>
                      <a:pt x="5181864" y="138810"/>
                    </a:lnTo>
                    <a:lnTo>
                      <a:pt x="4963358" y="140393"/>
                    </a:lnTo>
                    <a:lnTo>
                      <a:pt x="4133669" y="173116"/>
                    </a:lnTo>
                    <a:lnTo>
                      <a:pt x="3673962" y="254396"/>
                    </a:lnTo>
                    <a:lnTo>
                      <a:pt x="3861856" y="258091"/>
                    </a:lnTo>
                    <a:close/>
                    <a:moveTo>
                      <a:pt x="7251337" y="125087"/>
                    </a:moveTo>
                    <a:lnTo>
                      <a:pt x="6773685" y="70197"/>
                    </a:lnTo>
                    <a:lnTo>
                      <a:pt x="5870633" y="1584"/>
                    </a:lnTo>
                    <a:lnTo>
                      <a:pt x="5789353" y="1584"/>
                    </a:lnTo>
                    <a:lnTo>
                      <a:pt x="6678683" y="73363"/>
                    </a:lnTo>
                    <a:lnTo>
                      <a:pt x="7160030" y="126142"/>
                    </a:lnTo>
                    <a:lnTo>
                      <a:pt x="7251337" y="125087"/>
                    </a:lnTo>
                    <a:close/>
                    <a:moveTo>
                      <a:pt x="5353924" y="0"/>
                    </a:moveTo>
                    <a:lnTo>
                      <a:pt x="6051666" y="131948"/>
                    </a:lnTo>
                    <a:lnTo>
                      <a:pt x="6520345" y="125615"/>
                    </a:lnTo>
                    <a:lnTo>
                      <a:pt x="5637877" y="1584"/>
                    </a:lnTo>
                    <a:lnTo>
                      <a:pt x="5353924" y="0"/>
                    </a:lnTo>
                    <a:close/>
                    <a:moveTo>
                      <a:pt x="4345841" y="792216"/>
                    </a:moveTo>
                    <a:lnTo>
                      <a:pt x="5016137" y="482930"/>
                    </a:lnTo>
                    <a:lnTo>
                      <a:pt x="4974970" y="483986"/>
                    </a:lnTo>
                    <a:lnTo>
                      <a:pt x="4259283" y="793800"/>
                    </a:lnTo>
                    <a:lnTo>
                      <a:pt x="4345841" y="792216"/>
                    </a:lnTo>
                    <a:close/>
                    <a:moveTo>
                      <a:pt x="875607" y="824411"/>
                    </a:moveTo>
                    <a:lnTo>
                      <a:pt x="1580210" y="465513"/>
                    </a:lnTo>
                    <a:lnTo>
                      <a:pt x="1539042" y="466568"/>
                    </a:lnTo>
                    <a:lnTo>
                      <a:pt x="789577" y="825467"/>
                    </a:lnTo>
                    <a:lnTo>
                      <a:pt x="875607" y="824411"/>
                    </a:lnTo>
                    <a:close/>
                    <a:moveTo>
                      <a:pt x="1133170" y="824411"/>
                    </a:moveTo>
                    <a:lnTo>
                      <a:pt x="1837773" y="465513"/>
                    </a:lnTo>
                    <a:lnTo>
                      <a:pt x="1818772" y="466041"/>
                    </a:lnTo>
                    <a:lnTo>
                      <a:pt x="1105725" y="824939"/>
                    </a:lnTo>
                    <a:lnTo>
                      <a:pt x="1133170" y="824411"/>
                    </a:lnTo>
                    <a:close/>
                    <a:moveTo>
                      <a:pt x="5304840" y="783771"/>
                    </a:moveTo>
                    <a:lnTo>
                      <a:pt x="6158807" y="586377"/>
                    </a:lnTo>
                    <a:lnTo>
                      <a:pt x="8318534" y="484514"/>
                    </a:lnTo>
                    <a:lnTo>
                      <a:pt x="8225642" y="494541"/>
                    </a:lnTo>
                    <a:lnTo>
                      <a:pt x="6177280" y="570544"/>
                    </a:lnTo>
                    <a:lnTo>
                      <a:pt x="5181864" y="782188"/>
                    </a:lnTo>
                    <a:lnTo>
                      <a:pt x="5304840" y="783771"/>
                    </a:lnTo>
                    <a:close/>
                  </a:path>
                </a:pathLst>
              </a:custGeom>
              <a:solidFill>
                <a:srgbClr val="9D3441">
                  <a:alpha val="2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3" name="Freeform: Shape 802">
                <a:extLst>
                  <a:ext uri="{FF2B5EF4-FFF2-40B4-BE49-F238E27FC236}">
                    <a16:creationId xmlns:a16="http://schemas.microsoft.com/office/drawing/2014/main" id="{CFD16F93-C3D0-4948-8361-BC6C168AC8DD}"/>
                  </a:ext>
                </a:extLst>
              </p:cNvPr>
              <p:cNvSpPr/>
              <p:nvPr/>
            </p:nvSpPr>
            <p:spPr>
              <a:xfrm>
                <a:off x="9689737" y="5471555"/>
                <a:ext cx="2500679" cy="22167"/>
              </a:xfrm>
              <a:custGeom>
                <a:avLst/>
                <a:gdLst>
                  <a:gd name="connsiteX0" fmla="*/ 2500679 w 2500679"/>
                  <a:gd name="connsiteY0" fmla="*/ 0 h 22167"/>
                  <a:gd name="connsiteX1" fmla="*/ 0 w 2500679"/>
                  <a:gd name="connsiteY1" fmla="*/ 8445 h 22167"/>
                  <a:gd name="connsiteX2" fmla="*/ 2492762 w 2500679"/>
                  <a:gd name="connsiteY2" fmla="*/ 22167 h 22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500679" h="22167">
                    <a:moveTo>
                      <a:pt x="2500679" y="0"/>
                    </a:moveTo>
                    <a:lnTo>
                      <a:pt x="0" y="8445"/>
                    </a:lnTo>
                    <a:lnTo>
                      <a:pt x="2492762" y="22167"/>
                    </a:lnTo>
                    <a:close/>
                  </a:path>
                </a:pathLst>
              </a:custGeom>
              <a:solidFill>
                <a:srgbClr val="A64349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4" name="Freeform: Shape 803">
                <a:extLst>
                  <a:ext uri="{FF2B5EF4-FFF2-40B4-BE49-F238E27FC236}">
                    <a16:creationId xmlns:a16="http://schemas.microsoft.com/office/drawing/2014/main" id="{9CF60C65-38F5-4BF6-AE92-6A6B86BF1469}"/>
                  </a:ext>
                </a:extLst>
              </p:cNvPr>
              <p:cNvSpPr/>
              <p:nvPr/>
            </p:nvSpPr>
            <p:spPr>
              <a:xfrm>
                <a:off x="2621543" y="5724896"/>
                <a:ext cx="9337172" cy="88669"/>
              </a:xfrm>
              <a:custGeom>
                <a:avLst/>
                <a:gdLst>
                  <a:gd name="connsiteX0" fmla="*/ 0 w 9337172"/>
                  <a:gd name="connsiteY0" fmla="*/ 88669 h 88669"/>
                  <a:gd name="connsiteX1" fmla="*/ 4121002 w 9337172"/>
                  <a:gd name="connsiteY1" fmla="*/ 13722 h 88669"/>
                  <a:gd name="connsiteX2" fmla="*/ 9337172 w 9337172"/>
                  <a:gd name="connsiteY2" fmla="*/ 0 h 88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337172" h="88669">
                    <a:moveTo>
                      <a:pt x="0" y="88669"/>
                    </a:moveTo>
                    <a:lnTo>
                      <a:pt x="4121002" y="13722"/>
                    </a:lnTo>
                    <a:lnTo>
                      <a:pt x="9337172" y="0"/>
                    </a:lnTo>
                    <a:close/>
                  </a:path>
                </a:pathLst>
              </a:custGeom>
              <a:solidFill>
                <a:srgbClr val="A64349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5" name="Freeform: Shape 804">
                <a:extLst>
                  <a:ext uri="{FF2B5EF4-FFF2-40B4-BE49-F238E27FC236}">
                    <a16:creationId xmlns:a16="http://schemas.microsoft.com/office/drawing/2014/main" id="{6F2CF203-8F5A-44A9-931C-56ECA27A9086}"/>
                  </a:ext>
                </a:extLst>
              </p:cNvPr>
              <p:cNvSpPr/>
              <p:nvPr/>
            </p:nvSpPr>
            <p:spPr>
              <a:xfrm>
                <a:off x="32195" y="5427749"/>
                <a:ext cx="4583347" cy="32195"/>
              </a:xfrm>
              <a:custGeom>
                <a:avLst/>
                <a:gdLst>
                  <a:gd name="connsiteX0" fmla="*/ 1056 w 4583347"/>
                  <a:gd name="connsiteY0" fmla="*/ 0 h 32195"/>
                  <a:gd name="connsiteX1" fmla="*/ 4583348 w 4583347"/>
                  <a:gd name="connsiteY1" fmla="*/ 32195 h 32195"/>
                  <a:gd name="connsiteX2" fmla="*/ 0 w 4583347"/>
                  <a:gd name="connsiteY2" fmla="*/ 21639 h 32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83347" h="32195">
                    <a:moveTo>
                      <a:pt x="1056" y="0"/>
                    </a:moveTo>
                    <a:lnTo>
                      <a:pt x="4583348" y="32195"/>
                    </a:lnTo>
                    <a:lnTo>
                      <a:pt x="0" y="21639"/>
                    </a:lnTo>
                    <a:close/>
                  </a:path>
                </a:pathLst>
              </a:custGeom>
              <a:solidFill>
                <a:srgbClr val="A64349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6" name="Freeform: Shape 805">
                <a:extLst>
                  <a:ext uri="{FF2B5EF4-FFF2-40B4-BE49-F238E27FC236}">
                    <a16:creationId xmlns:a16="http://schemas.microsoft.com/office/drawing/2014/main" id="{4D0992D6-52D9-4DE6-8779-A3A104F26FA3}"/>
                  </a:ext>
                </a:extLst>
              </p:cNvPr>
              <p:cNvSpPr/>
              <p:nvPr/>
            </p:nvSpPr>
            <p:spPr>
              <a:xfrm>
                <a:off x="9097026" y="4977014"/>
                <a:ext cx="1711630" cy="10555"/>
              </a:xfrm>
              <a:custGeom>
                <a:avLst/>
                <a:gdLst>
                  <a:gd name="connsiteX0" fmla="*/ 0 w 1711630"/>
                  <a:gd name="connsiteY0" fmla="*/ 10556 h 10555"/>
                  <a:gd name="connsiteX1" fmla="*/ 431207 w 1711630"/>
                  <a:gd name="connsiteY1" fmla="*/ 0 h 10555"/>
                  <a:gd name="connsiteX2" fmla="*/ 1711630 w 1711630"/>
                  <a:gd name="connsiteY2" fmla="*/ 8445 h 10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11630" h="10555">
                    <a:moveTo>
                      <a:pt x="0" y="10556"/>
                    </a:moveTo>
                    <a:lnTo>
                      <a:pt x="431207" y="0"/>
                    </a:lnTo>
                    <a:lnTo>
                      <a:pt x="1711630" y="8445"/>
                    </a:lnTo>
                    <a:close/>
                  </a:path>
                </a:pathLst>
              </a:custGeom>
              <a:solidFill>
                <a:srgbClr val="AC4F55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7" name="Freeform: Shape 806">
                <a:extLst>
                  <a:ext uri="{FF2B5EF4-FFF2-40B4-BE49-F238E27FC236}">
                    <a16:creationId xmlns:a16="http://schemas.microsoft.com/office/drawing/2014/main" id="{B6E27463-1FFD-435D-803C-ABFF1E56567F}"/>
                  </a:ext>
                </a:extLst>
              </p:cNvPr>
              <p:cNvSpPr/>
              <p:nvPr/>
            </p:nvSpPr>
            <p:spPr>
              <a:xfrm>
                <a:off x="6275977" y="5283661"/>
                <a:ext cx="37473" cy="188421"/>
              </a:xfrm>
              <a:custGeom>
                <a:avLst/>
                <a:gdLst>
                  <a:gd name="connsiteX0" fmla="*/ 0 w 37473"/>
                  <a:gd name="connsiteY0" fmla="*/ 188422 h 188421"/>
                  <a:gd name="connsiteX1" fmla="*/ 24807 w 37473"/>
                  <a:gd name="connsiteY1" fmla="*/ 0 h 188421"/>
                  <a:gd name="connsiteX2" fmla="*/ 37473 w 37473"/>
                  <a:gd name="connsiteY2" fmla="*/ 187894 h 188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73" h="188421">
                    <a:moveTo>
                      <a:pt x="0" y="188422"/>
                    </a:moveTo>
                    <a:lnTo>
                      <a:pt x="24807" y="0"/>
                    </a:lnTo>
                    <a:lnTo>
                      <a:pt x="37473" y="187894"/>
                    </a:lnTo>
                    <a:close/>
                  </a:path>
                </a:pathLst>
              </a:custGeom>
              <a:solidFill>
                <a:srgbClr val="AC4F55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8" name="Freeform: Shape 807">
                <a:extLst>
                  <a:ext uri="{FF2B5EF4-FFF2-40B4-BE49-F238E27FC236}">
                    <a16:creationId xmlns:a16="http://schemas.microsoft.com/office/drawing/2014/main" id="{92F1B010-3C7F-40BA-A489-BB315E6AC72F}"/>
                  </a:ext>
                </a:extLst>
              </p:cNvPr>
              <p:cNvSpPr/>
              <p:nvPr/>
            </p:nvSpPr>
            <p:spPr>
              <a:xfrm>
                <a:off x="750475" y="5043836"/>
                <a:ext cx="10901065" cy="663726"/>
              </a:xfrm>
              <a:custGeom>
                <a:avLst/>
                <a:gdLst>
                  <a:gd name="connsiteX0" fmla="*/ 935821 w 10901065"/>
                  <a:gd name="connsiteY0" fmla="*/ 621947 h 663726"/>
                  <a:gd name="connsiteX1" fmla="*/ 960627 w 10901065"/>
                  <a:gd name="connsiteY1" fmla="*/ 624058 h 663726"/>
                  <a:gd name="connsiteX2" fmla="*/ 935821 w 10901065"/>
                  <a:gd name="connsiteY2" fmla="*/ 621947 h 663726"/>
                  <a:gd name="connsiteX3" fmla="*/ 1010239 w 10901065"/>
                  <a:gd name="connsiteY3" fmla="*/ 637253 h 663726"/>
                  <a:gd name="connsiteX4" fmla="*/ 979100 w 10901065"/>
                  <a:gd name="connsiteY4" fmla="*/ 637253 h 663726"/>
                  <a:gd name="connsiteX5" fmla="*/ 985433 w 10901065"/>
                  <a:gd name="connsiteY5" fmla="*/ 632502 h 663726"/>
                  <a:gd name="connsiteX6" fmla="*/ 966960 w 10901065"/>
                  <a:gd name="connsiteY6" fmla="*/ 639364 h 663726"/>
                  <a:gd name="connsiteX7" fmla="*/ 1010239 w 10901065"/>
                  <a:gd name="connsiteY7" fmla="*/ 637253 h 663726"/>
                  <a:gd name="connsiteX8" fmla="*/ 998100 w 10901065"/>
                  <a:gd name="connsiteY8" fmla="*/ 505832 h 663726"/>
                  <a:gd name="connsiteX9" fmla="*/ 973294 w 10901065"/>
                  <a:gd name="connsiteY9" fmla="*/ 512166 h 663726"/>
                  <a:gd name="connsiteX10" fmla="*/ 998100 w 10901065"/>
                  <a:gd name="connsiteY10" fmla="*/ 505832 h 663726"/>
                  <a:gd name="connsiteX11" fmla="*/ 1047713 w 10901065"/>
                  <a:gd name="connsiteY11" fmla="*/ 587640 h 663726"/>
                  <a:gd name="connsiteX12" fmla="*/ 1004434 w 10901065"/>
                  <a:gd name="connsiteY12" fmla="*/ 590807 h 663726"/>
                  <a:gd name="connsiteX13" fmla="*/ 1047713 w 10901065"/>
                  <a:gd name="connsiteY13" fmla="*/ 587640 h 663726"/>
                  <a:gd name="connsiteX14" fmla="*/ 1047713 w 10901065"/>
                  <a:gd name="connsiteY14" fmla="*/ 557028 h 663726"/>
                  <a:gd name="connsiteX15" fmla="*/ 1004434 w 10901065"/>
                  <a:gd name="connsiteY15" fmla="*/ 558612 h 663726"/>
                  <a:gd name="connsiteX16" fmla="*/ 1047713 w 10901065"/>
                  <a:gd name="connsiteY16" fmla="*/ 557028 h 663726"/>
                  <a:gd name="connsiteX17" fmla="*/ 1059852 w 10901065"/>
                  <a:gd name="connsiteY17" fmla="*/ 554917 h 663726"/>
                  <a:gd name="connsiteX18" fmla="*/ 1028712 w 10901065"/>
                  <a:gd name="connsiteY18" fmla="*/ 551750 h 663726"/>
                  <a:gd name="connsiteX19" fmla="*/ 1059852 w 10901065"/>
                  <a:gd name="connsiteY19" fmla="*/ 547000 h 663726"/>
                  <a:gd name="connsiteX20" fmla="*/ 1003906 w 10901065"/>
                  <a:gd name="connsiteY20" fmla="*/ 550167 h 663726"/>
                  <a:gd name="connsiteX21" fmla="*/ 1003906 w 10901065"/>
                  <a:gd name="connsiteY21" fmla="*/ 556501 h 663726"/>
                  <a:gd name="connsiteX22" fmla="*/ 1059852 w 10901065"/>
                  <a:gd name="connsiteY22" fmla="*/ 554917 h 663726"/>
                  <a:gd name="connsiteX23" fmla="*/ 1041379 w 10901065"/>
                  <a:gd name="connsiteY23" fmla="*/ 597668 h 663726"/>
                  <a:gd name="connsiteX24" fmla="*/ 1010239 w 10901065"/>
                  <a:gd name="connsiteY24" fmla="*/ 592918 h 663726"/>
                  <a:gd name="connsiteX25" fmla="*/ 1041379 w 10901065"/>
                  <a:gd name="connsiteY25" fmla="*/ 597668 h 663726"/>
                  <a:gd name="connsiteX26" fmla="*/ 1022906 w 10901065"/>
                  <a:gd name="connsiteY26" fmla="*/ 585001 h 663726"/>
                  <a:gd name="connsiteX27" fmla="*/ 1035045 w 10901065"/>
                  <a:gd name="connsiteY27" fmla="*/ 583418 h 663726"/>
                  <a:gd name="connsiteX28" fmla="*/ 1016573 w 10901065"/>
                  <a:gd name="connsiteY28" fmla="*/ 578668 h 663726"/>
                  <a:gd name="connsiteX29" fmla="*/ 1022906 w 10901065"/>
                  <a:gd name="connsiteY29" fmla="*/ 585001 h 663726"/>
                  <a:gd name="connsiteX30" fmla="*/ 1115798 w 10901065"/>
                  <a:gd name="connsiteY30" fmla="*/ 489471 h 663726"/>
                  <a:gd name="connsiteX31" fmla="*/ 1090992 w 10901065"/>
                  <a:gd name="connsiteY31" fmla="*/ 493165 h 663726"/>
                  <a:gd name="connsiteX32" fmla="*/ 1115798 w 10901065"/>
                  <a:gd name="connsiteY32" fmla="*/ 489471 h 663726"/>
                  <a:gd name="connsiteX33" fmla="*/ 1134271 w 10901065"/>
                  <a:gd name="connsiteY33" fmla="*/ 649920 h 663726"/>
                  <a:gd name="connsiteX34" fmla="*/ 1103131 w 10901065"/>
                  <a:gd name="connsiteY34" fmla="*/ 652031 h 663726"/>
                  <a:gd name="connsiteX35" fmla="*/ 1134271 w 10901065"/>
                  <a:gd name="connsiteY35" fmla="*/ 649920 h 663726"/>
                  <a:gd name="connsiteX36" fmla="*/ 1165410 w 10901065"/>
                  <a:gd name="connsiteY36" fmla="*/ 635669 h 663726"/>
                  <a:gd name="connsiteX37" fmla="*/ 1128465 w 10901065"/>
                  <a:gd name="connsiteY37" fmla="*/ 634086 h 663726"/>
                  <a:gd name="connsiteX38" fmla="*/ 1165410 w 10901065"/>
                  <a:gd name="connsiteY38" fmla="*/ 635669 h 663726"/>
                  <a:gd name="connsiteX39" fmla="*/ 1159077 w 10901065"/>
                  <a:gd name="connsiteY39" fmla="*/ 648336 h 663726"/>
                  <a:gd name="connsiteX40" fmla="*/ 1227162 w 10901065"/>
                  <a:gd name="connsiteY40" fmla="*/ 655197 h 663726"/>
                  <a:gd name="connsiteX41" fmla="*/ 1171216 w 10901065"/>
                  <a:gd name="connsiteY41" fmla="*/ 635669 h 663726"/>
                  <a:gd name="connsiteX42" fmla="*/ 1159077 w 10901065"/>
                  <a:gd name="connsiteY42" fmla="*/ 648336 h 663726"/>
                  <a:gd name="connsiteX43" fmla="*/ 1307914 w 10901065"/>
                  <a:gd name="connsiteY43" fmla="*/ 492637 h 663726"/>
                  <a:gd name="connsiteX44" fmla="*/ 1314248 w 10901065"/>
                  <a:gd name="connsiteY44" fmla="*/ 490527 h 663726"/>
                  <a:gd name="connsiteX45" fmla="*/ 1295775 w 10901065"/>
                  <a:gd name="connsiteY45" fmla="*/ 488943 h 663726"/>
                  <a:gd name="connsiteX46" fmla="*/ 1277302 w 10901065"/>
                  <a:gd name="connsiteY46" fmla="*/ 492110 h 663726"/>
                  <a:gd name="connsiteX47" fmla="*/ 1307914 w 10901065"/>
                  <a:gd name="connsiteY47" fmla="*/ 492637 h 663726"/>
                  <a:gd name="connsiteX48" fmla="*/ 1673146 w 10901065"/>
                  <a:gd name="connsiteY48" fmla="*/ 663642 h 663726"/>
                  <a:gd name="connsiteX49" fmla="*/ 1661007 w 10901065"/>
                  <a:gd name="connsiteY49" fmla="*/ 659948 h 663726"/>
                  <a:gd name="connsiteX50" fmla="*/ 1648868 w 10901065"/>
                  <a:gd name="connsiteY50" fmla="*/ 662059 h 663726"/>
                  <a:gd name="connsiteX51" fmla="*/ 1673146 w 10901065"/>
                  <a:gd name="connsiteY51" fmla="*/ 663642 h 663726"/>
                  <a:gd name="connsiteX52" fmla="*/ 1772371 w 10901065"/>
                  <a:gd name="connsiteY52" fmla="*/ 660475 h 663726"/>
                  <a:gd name="connsiteX53" fmla="*/ 1753899 w 10901065"/>
                  <a:gd name="connsiteY53" fmla="*/ 656781 h 663726"/>
                  <a:gd name="connsiteX54" fmla="*/ 1772371 w 10901065"/>
                  <a:gd name="connsiteY54" fmla="*/ 660475 h 663726"/>
                  <a:gd name="connsiteX55" fmla="*/ 2162938 w 10901065"/>
                  <a:gd name="connsiteY55" fmla="*/ 645697 h 663726"/>
                  <a:gd name="connsiteX56" fmla="*/ 2156604 w 10901065"/>
                  <a:gd name="connsiteY56" fmla="*/ 648864 h 663726"/>
                  <a:gd name="connsiteX57" fmla="*/ 2162938 w 10901065"/>
                  <a:gd name="connsiteY57" fmla="*/ 645697 h 663726"/>
                  <a:gd name="connsiteX58" fmla="*/ 2795233 w 10901065"/>
                  <a:gd name="connsiteY58" fmla="*/ 652031 h 663726"/>
                  <a:gd name="connsiteX59" fmla="*/ 2795233 w 10901065"/>
                  <a:gd name="connsiteY59" fmla="*/ 652031 h 663726"/>
                  <a:gd name="connsiteX60" fmla="*/ 2795233 w 10901065"/>
                  <a:gd name="connsiteY60" fmla="*/ 652031 h 663726"/>
                  <a:gd name="connsiteX61" fmla="*/ 3514086 w 10901065"/>
                  <a:gd name="connsiteY61" fmla="*/ 651503 h 663726"/>
                  <a:gd name="connsiteX62" fmla="*/ 3482946 w 10901065"/>
                  <a:gd name="connsiteY62" fmla="*/ 651503 h 663726"/>
                  <a:gd name="connsiteX63" fmla="*/ 3514086 w 10901065"/>
                  <a:gd name="connsiteY63" fmla="*/ 651503 h 663726"/>
                  <a:gd name="connsiteX64" fmla="*/ 3557365 w 10901065"/>
                  <a:gd name="connsiteY64" fmla="*/ 655197 h 663726"/>
                  <a:gd name="connsiteX65" fmla="*/ 3563698 w 10901065"/>
                  <a:gd name="connsiteY65" fmla="*/ 653086 h 663726"/>
                  <a:gd name="connsiteX66" fmla="*/ 3526753 w 10901065"/>
                  <a:gd name="connsiteY66" fmla="*/ 655197 h 663726"/>
                  <a:gd name="connsiteX67" fmla="*/ 3557365 w 10901065"/>
                  <a:gd name="connsiteY67" fmla="*/ 655197 h 663726"/>
                  <a:gd name="connsiteX68" fmla="*/ 3619116 w 10901065"/>
                  <a:gd name="connsiteY68" fmla="*/ 654670 h 663726"/>
                  <a:gd name="connsiteX69" fmla="*/ 3587977 w 10901065"/>
                  <a:gd name="connsiteY69" fmla="*/ 654670 h 663726"/>
                  <a:gd name="connsiteX70" fmla="*/ 3619116 w 10901065"/>
                  <a:gd name="connsiteY70" fmla="*/ 654670 h 663726"/>
                  <a:gd name="connsiteX71" fmla="*/ 3662923 w 10901065"/>
                  <a:gd name="connsiteY71" fmla="*/ 650448 h 663726"/>
                  <a:gd name="connsiteX72" fmla="*/ 3669257 w 10901065"/>
                  <a:gd name="connsiteY72" fmla="*/ 647281 h 663726"/>
                  <a:gd name="connsiteX73" fmla="*/ 3625978 w 10901065"/>
                  <a:gd name="connsiteY73" fmla="*/ 649392 h 663726"/>
                  <a:gd name="connsiteX74" fmla="*/ 3662923 w 10901065"/>
                  <a:gd name="connsiteY74" fmla="*/ 650448 h 663726"/>
                  <a:gd name="connsiteX75" fmla="*/ 3836039 w 10901065"/>
                  <a:gd name="connsiteY75" fmla="*/ 647281 h 663726"/>
                  <a:gd name="connsiteX76" fmla="*/ 3804899 w 10901065"/>
                  <a:gd name="connsiteY76" fmla="*/ 649392 h 663726"/>
                  <a:gd name="connsiteX77" fmla="*/ 3836039 w 10901065"/>
                  <a:gd name="connsiteY77" fmla="*/ 647281 h 663726"/>
                  <a:gd name="connsiteX78" fmla="*/ 4047156 w 10901065"/>
                  <a:gd name="connsiteY78" fmla="*/ 633558 h 663726"/>
                  <a:gd name="connsiteX79" fmla="*/ 4010210 w 10901065"/>
                  <a:gd name="connsiteY79" fmla="*/ 635669 h 663726"/>
                  <a:gd name="connsiteX80" fmla="*/ 4047156 w 10901065"/>
                  <a:gd name="connsiteY80" fmla="*/ 633558 h 663726"/>
                  <a:gd name="connsiteX81" fmla="*/ 4170659 w 10901065"/>
                  <a:gd name="connsiteY81" fmla="*/ 453581 h 663726"/>
                  <a:gd name="connsiteX82" fmla="*/ 4170659 w 10901065"/>
                  <a:gd name="connsiteY82" fmla="*/ 449886 h 663726"/>
                  <a:gd name="connsiteX83" fmla="*/ 4133714 w 10901065"/>
                  <a:gd name="connsiteY83" fmla="*/ 448303 h 663726"/>
                  <a:gd name="connsiteX84" fmla="*/ 4127380 w 10901065"/>
                  <a:gd name="connsiteY84" fmla="*/ 453053 h 663726"/>
                  <a:gd name="connsiteX85" fmla="*/ 4170659 w 10901065"/>
                  <a:gd name="connsiteY85" fmla="*/ 453581 h 663726"/>
                  <a:gd name="connsiteX86" fmla="*/ 4232939 w 10901065"/>
                  <a:gd name="connsiteY86" fmla="*/ 453581 h 663726"/>
                  <a:gd name="connsiteX87" fmla="*/ 4264078 w 10901065"/>
                  <a:gd name="connsiteY87" fmla="*/ 449886 h 663726"/>
                  <a:gd name="connsiteX88" fmla="*/ 4214466 w 10901065"/>
                  <a:gd name="connsiteY88" fmla="*/ 450414 h 663726"/>
                  <a:gd name="connsiteX89" fmla="*/ 4232939 w 10901065"/>
                  <a:gd name="connsiteY89" fmla="*/ 453581 h 663726"/>
                  <a:gd name="connsiteX90" fmla="*/ 4480473 w 10901065"/>
                  <a:gd name="connsiteY90" fmla="*/ 448831 h 663726"/>
                  <a:gd name="connsiteX91" fmla="*/ 4449334 w 10901065"/>
                  <a:gd name="connsiteY91" fmla="*/ 450942 h 663726"/>
                  <a:gd name="connsiteX92" fmla="*/ 4480473 w 10901065"/>
                  <a:gd name="connsiteY92" fmla="*/ 448831 h 663726"/>
                  <a:gd name="connsiteX93" fmla="*/ 4561226 w 10901065"/>
                  <a:gd name="connsiteY93" fmla="*/ 632502 h 663726"/>
                  <a:gd name="connsiteX94" fmla="*/ 4524280 w 10901065"/>
                  <a:gd name="connsiteY94" fmla="*/ 627753 h 663726"/>
                  <a:gd name="connsiteX95" fmla="*/ 4536419 w 10901065"/>
                  <a:gd name="connsiteY95" fmla="*/ 625641 h 663726"/>
                  <a:gd name="connsiteX96" fmla="*/ 4517947 w 10901065"/>
                  <a:gd name="connsiteY96" fmla="*/ 624058 h 663726"/>
                  <a:gd name="connsiteX97" fmla="*/ 4486807 w 10901065"/>
                  <a:gd name="connsiteY97" fmla="*/ 624586 h 663726"/>
                  <a:gd name="connsiteX98" fmla="*/ 4511613 w 10901065"/>
                  <a:gd name="connsiteY98" fmla="*/ 629336 h 663726"/>
                  <a:gd name="connsiteX99" fmla="*/ 4561226 w 10901065"/>
                  <a:gd name="connsiteY99" fmla="*/ 632502 h 663726"/>
                  <a:gd name="connsiteX100" fmla="*/ 4542753 w 10901065"/>
                  <a:gd name="connsiteY100" fmla="*/ 625641 h 663726"/>
                  <a:gd name="connsiteX101" fmla="*/ 4586032 w 10901065"/>
                  <a:gd name="connsiteY101" fmla="*/ 624058 h 663726"/>
                  <a:gd name="connsiteX102" fmla="*/ 4536419 w 10901065"/>
                  <a:gd name="connsiteY102" fmla="*/ 624058 h 663726"/>
                  <a:gd name="connsiteX103" fmla="*/ 4542753 w 10901065"/>
                  <a:gd name="connsiteY103" fmla="*/ 625641 h 663726"/>
                  <a:gd name="connsiteX104" fmla="*/ 4610838 w 10901065"/>
                  <a:gd name="connsiteY104" fmla="*/ 627225 h 663726"/>
                  <a:gd name="connsiteX105" fmla="*/ 4579698 w 10901065"/>
                  <a:gd name="connsiteY105" fmla="*/ 628808 h 663726"/>
                  <a:gd name="connsiteX106" fmla="*/ 4610838 w 10901065"/>
                  <a:gd name="connsiteY106" fmla="*/ 627225 h 663726"/>
                  <a:gd name="connsiteX107" fmla="*/ 4697396 w 10901065"/>
                  <a:gd name="connsiteY107" fmla="*/ 619308 h 663726"/>
                  <a:gd name="connsiteX108" fmla="*/ 4740675 w 10901065"/>
                  <a:gd name="connsiteY108" fmla="*/ 617197 h 663726"/>
                  <a:gd name="connsiteX109" fmla="*/ 4659923 w 10901065"/>
                  <a:gd name="connsiteY109" fmla="*/ 618780 h 663726"/>
                  <a:gd name="connsiteX110" fmla="*/ 4697396 w 10901065"/>
                  <a:gd name="connsiteY110" fmla="*/ 619308 h 663726"/>
                  <a:gd name="connsiteX111" fmla="*/ 4778148 w 10901065"/>
                  <a:gd name="connsiteY111" fmla="*/ 448831 h 663726"/>
                  <a:gd name="connsiteX112" fmla="*/ 4728536 w 10901065"/>
                  <a:gd name="connsiteY112" fmla="*/ 446720 h 663726"/>
                  <a:gd name="connsiteX113" fmla="*/ 4778148 w 10901065"/>
                  <a:gd name="connsiteY113" fmla="*/ 448831 h 663726"/>
                  <a:gd name="connsiteX114" fmla="*/ 4784481 w 10901065"/>
                  <a:gd name="connsiteY114" fmla="*/ 455164 h 663726"/>
                  <a:gd name="connsiteX115" fmla="*/ 4747008 w 10901065"/>
                  <a:gd name="connsiteY115" fmla="*/ 457275 h 663726"/>
                  <a:gd name="connsiteX116" fmla="*/ 4784481 w 10901065"/>
                  <a:gd name="connsiteY116" fmla="*/ 455164 h 663726"/>
                  <a:gd name="connsiteX117" fmla="*/ 5013543 w 10901065"/>
                  <a:gd name="connsiteY117" fmla="*/ 611919 h 663726"/>
                  <a:gd name="connsiteX118" fmla="*/ 4963931 w 10901065"/>
                  <a:gd name="connsiteY118" fmla="*/ 614030 h 663726"/>
                  <a:gd name="connsiteX119" fmla="*/ 5013543 w 10901065"/>
                  <a:gd name="connsiteY119" fmla="*/ 611919 h 663726"/>
                  <a:gd name="connsiteX120" fmla="*/ 5044683 w 10901065"/>
                  <a:gd name="connsiteY120" fmla="*/ 622475 h 663726"/>
                  <a:gd name="connsiteX121" fmla="*/ 4988737 w 10901065"/>
                  <a:gd name="connsiteY121" fmla="*/ 620891 h 663726"/>
                  <a:gd name="connsiteX122" fmla="*/ 4995071 w 10901065"/>
                  <a:gd name="connsiteY122" fmla="*/ 623002 h 663726"/>
                  <a:gd name="connsiteX123" fmla="*/ 5044683 w 10901065"/>
                  <a:gd name="connsiteY123" fmla="*/ 622475 h 663726"/>
                  <a:gd name="connsiteX124" fmla="*/ 5100101 w 10901065"/>
                  <a:gd name="connsiteY124" fmla="*/ 446720 h 663726"/>
                  <a:gd name="connsiteX125" fmla="*/ 5056823 w 10901065"/>
                  <a:gd name="connsiteY125" fmla="*/ 443553 h 663726"/>
                  <a:gd name="connsiteX126" fmla="*/ 5100101 w 10901065"/>
                  <a:gd name="connsiteY126" fmla="*/ 446720 h 663726"/>
                  <a:gd name="connsiteX127" fmla="*/ 5168714 w 10901065"/>
                  <a:gd name="connsiteY127" fmla="*/ 448303 h 663726"/>
                  <a:gd name="connsiteX128" fmla="*/ 5205660 w 10901065"/>
                  <a:gd name="connsiteY128" fmla="*/ 446720 h 663726"/>
                  <a:gd name="connsiteX129" fmla="*/ 5149714 w 10901065"/>
                  <a:gd name="connsiteY129" fmla="*/ 444609 h 663726"/>
                  <a:gd name="connsiteX130" fmla="*/ 5168714 w 10901065"/>
                  <a:gd name="connsiteY130" fmla="*/ 448303 h 663726"/>
                  <a:gd name="connsiteX131" fmla="*/ 5292746 w 10901065"/>
                  <a:gd name="connsiteY131" fmla="*/ 602418 h 663726"/>
                  <a:gd name="connsiteX132" fmla="*/ 5342358 w 10901065"/>
                  <a:gd name="connsiteY132" fmla="*/ 602946 h 663726"/>
                  <a:gd name="connsiteX133" fmla="*/ 5329691 w 10901065"/>
                  <a:gd name="connsiteY133" fmla="*/ 600835 h 663726"/>
                  <a:gd name="connsiteX134" fmla="*/ 5304885 w 10901065"/>
                  <a:gd name="connsiteY134" fmla="*/ 602946 h 663726"/>
                  <a:gd name="connsiteX135" fmla="*/ 5292746 w 10901065"/>
                  <a:gd name="connsiteY135" fmla="*/ 599779 h 663726"/>
                  <a:gd name="connsiteX136" fmla="*/ 5243133 w 10901065"/>
                  <a:gd name="connsiteY136" fmla="*/ 600307 h 663726"/>
                  <a:gd name="connsiteX137" fmla="*/ 5243133 w 10901065"/>
                  <a:gd name="connsiteY137" fmla="*/ 602418 h 663726"/>
                  <a:gd name="connsiteX138" fmla="*/ 5292746 w 10901065"/>
                  <a:gd name="connsiteY138" fmla="*/ 602418 h 663726"/>
                  <a:gd name="connsiteX139" fmla="*/ 5379304 w 10901065"/>
                  <a:gd name="connsiteY139" fmla="*/ 444081 h 663726"/>
                  <a:gd name="connsiteX140" fmla="*/ 5360831 w 10901065"/>
                  <a:gd name="connsiteY140" fmla="*/ 447247 h 663726"/>
                  <a:gd name="connsiteX141" fmla="*/ 5379304 w 10901065"/>
                  <a:gd name="connsiteY141" fmla="*/ 444081 h 663726"/>
                  <a:gd name="connsiteX142" fmla="*/ 5769870 w 10901065"/>
                  <a:gd name="connsiteY142" fmla="*/ 473637 h 663726"/>
                  <a:gd name="connsiteX143" fmla="*/ 5837955 w 10901065"/>
                  <a:gd name="connsiteY143" fmla="*/ 465720 h 663726"/>
                  <a:gd name="connsiteX144" fmla="*/ 5906040 w 10901065"/>
                  <a:gd name="connsiteY144" fmla="*/ 468887 h 663726"/>
                  <a:gd name="connsiteX145" fmla="*/ 5918179 w 10901065"/>
                  <a:gd name="connsiteY145" fmla="*/ 465720 h 663726"/>
                  <a:gd name="connsiteX146" fmla="*/ 5961458 w 10901065"/>
                  <a:gd name="connsiteY146" fmla="*/ 465720 h 663726"/>
                  <a:gd name="connsiteX147" fmla="*/ 5924513 w 10901065"/>
                  <a:gd name="connsiteY147" fmla="*/ 462026 h 663726"/>
                  <a:gd name="connsiteX148" fmla="*/ 5912374 w 10901065"/>
                  <a:gd name="connsiteY148" fmla="*/ 465192 h 663726"/>
                  <a:gd name="connsiteX149" fmla="*/ 5763536 w 10901065"/>
                  <a:gd name="connsiteY149" fmla="*/ 465192 h 663726"/>
                  <a:gd name="connsiteX150" fmla="*/ 5776203 w 10901065"/>
                  <a:gd name="connsiteY150" fmla="*/ 469942 h 663726"/>
                  <a:gd name="connsiteX151" fmla="*/ 5732924 w 10901065"/>
                  <a:gd name="connsiteY151" fmla="*/ 469942 h 663726"/>
                  <a:gd name="connsiteX152" fmla="*/ 5769870 w 10901065"/>
                  <a:gd name="connsiteY152" fmla="*/ 473637 h 663726"/>
                  <a:gd name="connsiteX153" fmla="*/ 5825288 w 10901065"/>
                  <a:gd name="connsiteY153" fmla="*/ 489471 h 663726"/>
                  <a:gd name="connsiteX154" fmla="*/ 5825288 w 10901065"/>
                  <a:gd name="connsiteY154" fmla="*/ 487360 h 663726"/>
                  <a:gd name="connsiteX155" fmla="*/ 5862761 w 10901065"/>
                  <a:gd name="connsiteY155" fmla="*/ 490527 h 663726"/>
                  <a:gd name="connsiteX156" fmla="*/ 5968320 w 10901065"/>
                  <a:gd name="connsiteY156" fmla="*/ 486832 h 663726"/>
                  <a:gd name="connsiteX157" fmla="*/ 5862761 w 10901065"/>
                  <a:gd name="connsiteY157" fmla="*/ 487360 h 663726"/>
                  <a:gd name="connsiteX158" fmla="*/ 5874901 w 10901065"/>
                  <a:gd name="connsiteY158" fmla="*/ 485249 h 663726"/>
                  <a:gd name="connsiteX159" fmla="*/ 5800481 w 10901065"/>
                  <a:gd name="connsiteY159" fmla="*/ 485776 h 663726"/>
                  <a:gd name="connsiteX160" fmla="*/ 5825288 w 10901065"/>
                  <a:gd name="connsiteY160" fmla="*/ 489471 h 663726"/>
                  <a:gd name="connsiteX161" fmla="*/ 5868567 w 10901065"/>
                  <a:gd name="connsiteY161" fmla="*/ 605585 h 663726"/>
                  <a:gd name="connsiteX162" fmla="*/ 5806815 w 10901065"/>
                  <a:gd name="connsiteY162" fmla="*/ 607168 h 663726"/>
                  <a:gd name="connsiteX163" fmla="*/ 5868567 w 10901065"/>
                  <a:gd name="connsiteY163" fmla="*/ 605585 h 663726"/>
                  <a:gd name="connsiteX164" fmla="*/ 5831621 w 10901065"/>
                  <a:gd name="connsiteY164" fmla="*/ 548056 h 663726"/>
                  <a:gd name="connsiteX165" fmla="*/ 5813149 w 10901065"/>
                  <a:gd name="connsiteY165" fmla="*/ 544889 h 663726"/>
                  <a:gd name="connsiteX166" fmla="*/ 5806815 w 10901065"/>
                  <a:gd name="connsiteY166" fmla="*/ 548584 h 663726"/>
                  <a:gd name="connsiteX167" fmla="*/ 5831621 w 10901065"/>
                  <a:gd name="connsiteY167" fmla="*/ 548056 h 663726"/>
                  <a:gd name="connsiteX168" fmla="*/ 5856428 w 10901065"/>
                  <a:gd name="connsiteY168" fmla="*/ 550695 h 663726"/>
                  <a:gd name="connsiteX169" fmla="*/ 5844288 w 10901065"/>
                  <a:gd name="connsiteY169" fmla="*/ 545417 h 663726"/>
                  <a:gd name="connsiteX170" fmla="*/ 5856428 w 10901065"/>
                  <a:gd name="connsiteY170" fmla="*/ 550695 h 663726"/>
                  <a:gd name="connsiteX171" fmla="*/ 5887567 w 10901065"/>
                  <a:gd name="connsiteY171" fmla="*/ 444081 h 663726"/>
                  <a:gd name="connsiteX172" fmla="*/ 5912374 w 10901065"/>
                  <a:gd name="connsiteY172" fmla="*/ 442497 h 663726"/>
                  <a:gd name="connsiteX173" fmla="*/ 5875428 w 10901065"/>
                  <a:gd name="connsiteY173" fmla="*/ 439331 h 663726"/>
                  <a:gd name="connsiteX174" fmla="*/ 5887567 w 10901065"/>
                  <a:gd name="connsiteY174" fmla="*/ 444081 h 663726"/>
                  <a:gd name="connsiteX175" fmla="*/ 5906040 w 10901065"/>
                  <a:gd name="connsiteY175" fmla="*/ 505832 h 663726"/>
                  <a:gd name="connsiteX176" fmla="*/ 5949319 w 10901065"/>
                  <a:gd name="connsiteY176" fmla="*/ 509527 h 663726"/>
                  <a:gd name="connsiteX177" fmla="*/ 5906040 w 10901065"/>
                  <a:gd name="connsiteY177" fmla="*/ 505832 h 663726"/>
                  <a:gd name="connsiteX178" fmla="*/ 5967792 w 10901065"/>
                  <a:gd name="connsiteY178" fmla="*/ 531694 h 663726"/>
                  <a:gd name="connsiteX179" fmla="*/ 5961458 w 10901065"/>
                  <a:gd name="connsiteY179" fmla="*/ 526944 h 663726"/>
                  <a:gd name="connsiteX180" fmla="*/ 5918179 w 10901065"/>
                  <a:gd name="connsiteY180" fmla="*/ 530639 h 663726"/>
                  <a:gd name="connsiteX181" fmla="*/ 5967792 w 10901065"/>
                  <a:gd name="connsiteY181" fmla="*/ 531694 h 663726"/>
                  <a:gd name="connsiteX182" fmla="*/ 6005265 w 10901065"/>
                  <a:gd name="connsiteY182" fmla="*/ 600835 h 663726"/>
                  <a:gd name="connsiteX183" fmla="*/ 6023738 w 10901065"/>
                  <a:gd name="connsiteY183" fmla="*/ 597668 h 663726"/>
                  <a:gd name="connsiteX184" fmla="*/ 5961986 w 10901065"/>
                  <a:gd name="connsiteY184" fmla="*/ 599252 h 663726"/>
                  <a:gd name="connsiteX185" fmla="*/ 6005265 w 10901065"/>
                  <a:gd name="connsiteY185" fmla="*/ 600835 h 663726"/>
                  <a:gd name="connsiteX186" fmla="*/ 5992598 w 10901065"/>
                  <a:gd name="connsiteY186" fmla="*/ 489471 h 663726"/>
                  <a:gd name="connsiteX187" fmla="*/ 6017404 w 10901065"/>
                  <a:gd name="connsiteY187" fmla="*/ 488943 h 663726"/>
                  <a:gd name="connsiteX188" fmla="*/ 5992598 w 10901065"/>
                  <a:gd name="connsiteY188" fmla="*/ 485249 h 663726"/>
                  <a:gd name="connsiteX189" fmla="*/ 5992598 w 10901065"/>
                  <a:gd name="connsiteY189" fmla="*/ 489471 h 663726"/>
                  <a:gd name="connsiteX190" fmla="*/ 6042210 w 10901065"/>
                  <a:gd name="connsiteY190" fmla="*/ 455164 h 663726"/>
                  <a:gd name="connsiteX191" fmla="*/ 5986265 w 10901065"/>
                  <a:gd name="connsiteY191" fmla="*/ 455692 h 663726"/>
                  <a:gd name="connsiteX192" fmla="*/ 6042210 w 10901065"/>
                  <a:gd name="connsiteY192" fmla="*/ 455164 h 663726"/>
                  <a:gd name="connsiteX193" fmla="*/ 6091823 w 10901065"/>
                  <a:gd name="connsiteY193" fmla="*/ 538555 h 663726"/>
                  <a:gd name="connsiteX194" fmla="*/ 6042210 w 10901065"/>
                  <a:gd name="connsiteY194" fmla="*/ 540667 h 663726"/>
                  <a:gd name="connsiteX195" fmla="*/ 6091823 w 10901065"/>
                  <a:gd name="connsiteY195" fmla="*/ 538555 h 663726"/>
                  <a:gd name="connsiteX196" fmla="*/ 6141436 w 10901065"/>
                  <a:gd name="connsiteY196" fmla="*/ 440386 h 663726"/>
                  <a:gd name="connsiteX197" fmla="*/ 6079684 w 10901065"/>
                  <a:gd name="connsiteY197" fmla="*/ 438803 h 663726"/>
                  <a:gd name="connsiteX198" fmla="*/ 6141436 w 10901065"/>
                  <a:gd name="connsiteY198" fmla="*/ 440386 h 663726"/>
                  <a:gd name="connsiteX199" fmla="*/ 6122963 w 10901065"/>
                  <a:gd name="connsiteY199" fmla="*/ 547000 h 663726"/>
                  <a:gd name="connsiteX200" fmla="*/ 6098156 w 10901065"/>
                  <a:gd name="connsiteY200" fmla="*/ 550167 h 663726"/>
                  <a:gd name="connsiteX201" fmla="*/ 6147769 w 10901065"/>
                  <a:gd name="connsiteY201" fmla="*/ 543306 h 663726"/>
                  <a:gd name="connsiteX202" fmla="*/ 6135629 w 10901065"/>
                  <a:gd name="connsiteY202" fmla="*/ 541722 h 663726"/>
                  <a:gd name="connsiteX203" fmla="*/ 6098684 w 10901065"/>
                  <a:gd name="connsiteY203" fmla="*/ 548056 h 663726"/>
                  <a:gd name="connsiteX204" fmla="*/ 6122963 w 10901065"/>
                  <a:gd name="connsiteY204" fmla="*/ 547000 h 663726"/>
                  <a:gd name="connsiteX205" fmla="*/ 6147769 w 10901065"/>
                  <a:gd name="connsiteY205" fmla="*/ 596613 h 663726"/>
                  <a:gd name="connsiteX206" fmla="*/ 6104490 w 10901065"/>
                  <a:gd name="connsiteY206" fmla="*/ 598724 h 663726"/>
                  <a:gd name="connsiteX207" fmla="*/ 6147769 w 10901065"/>
                  <a:gd name="connsiteY207" fmla="*/ 596613 h 663726"/>
                  <a:gd name="connsiteX208" fmla="*/ 6234327 w 10901065"/>
                  <a:gd name="connsiteY208" fmla="*/ 455164 h 663726"/>
                  <a:gd name="connsiteX209" fmla="*/ 6184714 w 10901065"/>
                  <a:gd name="connsiteY209" fmla="*/ 455164 h 663726"/>
                  <a:gd name="connsiteX210" fmla="*/ 6234327 w 10901065"/>
                  <a:gd name="connsiteY210" fmla="*/ 455164 h 663726"/>
                  <a:gd name="connsiteX211" fmla="*/ 6197381 w 10901065"/>
                  <a:gd name="connsiteY211" fmla="*/ 541722 h 663726"/>
                  <a:gd name="connsiteX212" fmla="*/ 6197381 w 10901065"/>
                  <a:gd name="connsiteY212" fmla="*/ 541722 h 663726"/>
                  <a:gd name="connsiteX213" fmla="*/ 6197381 w 10901065"/>
                  <a:gd name="connsiteY213" fmla="*/ 541722 h 663726"/>
                  <a:gd name="connsiteX214" fmla="*/ 6246994 w 10901065"/>
                  <a:gd name="connsiteY214" fmla="*/ 463081 h 663726"/>
                  <a:gd name="connsiteX215" fmla="*/ 6203715 w 10901065"/>
                  <a:gd name="connsiteY215" fmla="*/ 466776 h 663726"/>
                  <a:gd name="connsiteX216" fmla="*/ 6246994 w 10901065"/>
                  <a:gd name="connsiteY216" fmla="*/ 463081 h 663726"/>
                  <a:gd name="connsiteX217" fmla="*/ 6296606 w 10901065"/>
                  <a:gd name="connsiteY217" fmla="*/ 595557 h 663726"/>
                  <a:gd name="connsiteX218" fmla="*/ 6246994 w 10901065"/>
                  <a:gd name="connsiteY218" fmla="*/ 597668 h 663726"/>
                  <a:gd name="connsiteX219" fmla="*/ 6296606 w 10901065"/>
                  <a:gd name="connsiteY219" fmla="*/ 595557 h 663726"/>
                  <a:gd name="connsiteX220" fmla="*/ 6308746 w 10901065"/>
                  <a:gd name="connsiteY220" fmla="*/ 530639 h 663726"/>
                  <a:gd name="connsiteX221" fmla="*/ 6265467 w 10901065"/>
                  <a:gd name="connsiteY221" fmla="*/ 530639 h 663726"/>
                  <a:gd name="connsiteX222" fmla="*/ 6308746 w 10901065"/>
                  <a:gd name="connsiteY222" fmla="*/ 530639 h 663726"/>
                  <a:gd name="connsiteX223" fmla="*/ 6346219 w 10901065"/>
                  <a:gd name="connsiteY223" fmla="*/ 463609 h 663726"/>
                  <a:gd name="connsiteX224" fmla="*/ 6315079 w 10901065"/>
                  <a:gd name="connsiteY224" fmla="*/ 462026 h 663726"/>
                  <a:gd name="connsiteX225" fmla="*/ 6346219 w 10901065"/>
                  <a:gd name="connsiteY225" fmla="*/ 463609 h 663726"/>
                  <a:gd name="connsiteX226" fmla="*/ 6414304 w 10901065"/>
                  <a:gd name="connsiteY226" fmla="*/ 606113 h 663726"/>
                  <a:gd name="connsiteX227" fmla="*/ 6358358 w 10901065"/>
                  <a:gd name="connsiteY227" fmla="*/ 608224 h 663726"/>
                  <a:gd name="connsiteX228" fmla="*/ 6414304 w 10901065"/>
                  <a:gd name="connsiteY228" fmla="*/ 606113 h 663726"/>
                  <a:gd name="connsiteX229" fmla="*/ 6407971 w 10901065"/>
                  <a:gd name="connsiteY229" fmla="*/ 532222 h 663726"/>
                  <a:gd name="connsiteX230" fmla="*/ 6395831 w 10901065"/>
                  <a:gd name="connsiteY230" fmla="*/ 531694 h 663726"/>
                  <a:gd name="connsiteX231" fmla="*/ 6389498 w 10901065"/>
                  <a:gd name="connsiteY231" fmla="*/ 530111 h 663726"/>
                  <a:gd name="connsiteX232" fmla="*/ 6377359 w 10901065"/>
                  <a:gd name="connsiteY232" fmla="*/ 533278 h 663726"/>
                  <a:gd name="connsiteX233" fmla="*/ 6407971 w 10901065"/>
                  <a:gd name="connsiteY233" fmla="*/ 532222 h 663726"/>
                  <a:gd name="connsiteX234" fmla="*/ 6426443 w 10901065"/>
                  <a:gd name="connsiteY234" fmla="*/ 461498 h 663726"/>
                  <a:gd name="connsiteX235" fmla="*/ 6376831 w 10901065"/>
                  <a:gd name="connsiteY235" fmla="*/ 463081 h 663726"/>
                  <a:gd name="connsiteX236" fmla="*/ 6426443 w 10901065"/>
                  <a:gd name="connsiteY236" fmla="*/ 461498 h 663726"/>
                  <a:gd name="connsiteX237" fmla="*/ 6414304 w 10901065"/>
                  <a:gd name="connsiteY237" fmla="*/ 535917 h 663726"/>
                  <a:gd name="connsiteX238" fmla="*/ 6383164 w 10901065"/>
                  <a:gd name="connsiteY238" fmla="*/ 538028 h 663726"/>
                  <a:gd name="connsiteX239" fmla="*/ 6414304 w 10901065"/>
                  <a:gd name="connsiteY239" fmla="*/ 535917 h 663726"/>
                  <a:gd name="connsiteX240" fmla="*/ 6414304 w 10901065"/>
                  <a:gd name="connsiteY240" fmla="*/ 473637 h 663726"/>
                  <a:gd name="connsiteX241" fmla="*/ 6383164 w 10901065"/>
                  <a:gd name="connsiteY241" fmla="*/ 475748 h 663726"/>
                  <a:gd name="connsiteX242" fmla="*/ 6414304 w 10901065"/>
                  <a:gd name="connsiteY242" fmla="*/ 473637 h 663726"/>
                  <a:gd name="connsiteX243" fmla="*/ 6451249 w 10901065"/>
                  <a:gd name="connsiteY243" fmla="*/ 460442 h 663726"/>
                  <a:gd name="connsiteX244" fmla="*/ 6463389 w 10901065"/>
                  <a:gd name="connsiteY244" fmla="*/ 456748 h 663726"/>
                  <a:gd name="connsiteX245" fmla="*/ 6432249 w 10901065"/>
                  <a:gd name="connsiteY245" fmla="*/ 456748 h 663726"/>
                  <a:gd name="connsiteX246" fmla="*/ 6401109 w 10901065"/>
                  <a:gd name="connsiteY246" fmla="*/ 459914 h 663726"/>
                  <a:gd name="connsiteX247" fmla="*/ 6451249 w 10901065"/>
                  <a:gd name="connsiteY247" fmla="*/ 460442 h 663726"/>
                  <a:gd name="connsiteX248" fmla="*/ 6432777 w 10901065"/>
                  <a:gd name="connsiteY248" fmla="*/ 527472 h 663726"/>
                  <a:gd name="connsiteX249" fmla="*/ 6426443 w 10901065"/>
                  <a:gd name="connsiteY249" fmla="*/ 529055 h 663726"/>
                  <a:gd name="connsiteX250" fmla="*/ 6432777 w 10901065"/>
                  <a:gd name="connsiteY250" fmla="*/ 523777 h 663726"/>
                  <a:gd name="connsiteX251" fmla="*/ 6420637 w 10901065"/>
                  <a:gd name="connsiteY251" fmla="*/ 523777 h 663726"/>
                  <a:gd name="connsiteX252" fmla="*/ 6414304 w 10901065"/>
                  <a:gd name="connsiteY252" fmla="*/ 525361 h 663726"/>
                  <a:gd name="connsiteX253" fmla="*/ 6432777 w 10901065"/>
                  <a:gd name="connsiteY253" fmla="*/ 527472 h 663726"/>
                  <a:gd name="connsiteX254" fmla="*/ 6500862 w 10901065"/>
                  <a:gd name="connsiteY254" fmla="*/ 605585 h 663726"/>
                  <a:gd name="connsiteX255" fmla="*/ 6432777 w 10901065"/>
                  <a:gd name="connsiteY255" fmla="*/ 607696 h 663726"/>
                  <a:gd name="connsiteX256" fmla="*/ 6500862 w 10901065"/>
                  <a:gd name="connsiteY256" fmla="*/ 605585 h 663726"/>
                  <a:gd name="connsiteX257" fmla="*/ 6488723 w 10901065"/>
                  <a:gd name="connsiteY257" fmla="*/ 461498 h 663726"/>
                  <a:gd name="connsiteX258" fmla="*/ 6439110 w 10901065"/>
                  <a:gd name="connsiteY258" fmla="*/ 462026 h 663726"/>
                  <a:gd name="connsiteX259" fmla="*/ 6488723 w 10901065"/>
                  <a:gd name="connsiteY259" fmla="*/ 461498 h 663726"/>
                  <a:gd name="connsiteX260" fmla="*/ 6575281 w 10901065"/>
                  <a:gd name="connsiteY260" fmla="*/ 459914 h 663726"/>
                  <a:gd name="connsiteX261" fmla="*/ 6532002 w 10901065"/>
                  <a:gd name="connsiteY261" fmla="*/ 460442 h 663726"/>
                  <a:gd name="connsiteX262" fmla="*/ 6495056 w 10901065"/>
                  <a:gd name="connsiteY262" fmla="*/ 458859 h 663726"/>
                  <a:gd name="connsiteX263" fmla="*/ 6575281 w 10901065"/>
                  <a:gd name="connsiteY263" fmla="*/ 459914 h 663726"/>
                  <a:gd name="connsiteX264" fmla="*/ 6525668 w 10901065"/>
                  <a:gd name="connsiteY264" fmla="*/ 593974 h 663726"/>
                  <a:gd name="connsiteX265" fmla="*/ 6562613 w 10901065"/>
                  <a:gd name="connsiteY265" fmla="*/ 596085 h 663726"/>
                  <a:gd name="connsiteX266" fmla="*/ 6550475 w 10901065"/>
                  <a:gd name="connsiteY266" fmla="*/ 591335 h 663726"/>
                  <a:gd name="connsiteX267" fmla="*/ 6532002 w 10901065"/>
                  <a:gd name="connsiteY267" fmla="*/ 594501 h 663726"/>
                  <a:gd name="connsiteX268" fmla="*/ 6525668 w 10901065"/>
                  <a:gd name="connsiteY268" fmla="*/ 593974 h 663726"/>
                  <a:gd name="connsiteX269" fmla="*/ 6699312 w 10901065"/>
                  <a:gd name="connsiteY269" fmla="*/ 458331 h 663726"/>
                  <a:gd name="connsiteX270" fmla="*/ 6637560 w 10901065"/>
                  <a:gd name="connsiteY270" fmla="*/ 460442 h 663726"/>
                  <a:gd name="connsiteX271" fmla="*/ 6699312 w 10901065"/>
                  <a:gd name="connsiteY271" fmla="*/ 458331 h 663726"/>
                  <a:gd name="connsiteX272" fmla="*/ 6761063 w 10901065"/>
                  <a:gd name="connsiteY272" fmla="*/ 598196 h 663726"/>
                  <a:gd name="connsiteX273" fmla="*/ 6643366 w 10901065"/>
                  <a:gd name="connsiteY273" fmla="*/ 598196 h 663726"/>
                  <a:gd name="connsiteX274" fmla="*/ 6643366 w 10901065"/>
                  <a:gd name="connsiteY274" fmla="*/ 600307 h 663726"/>
                  <a:gd name="connsiteX275" fmla="*/ 6761063 w 10901065"/>
                  <a:gd name="connsiteY275" fmla="*/ 598196 h 663726"/>
                  <a:gd name="connsiteX276" fmla="*/ 6661839 w 10901065"/>
                  <a:gd name="connsiteY276" fmla="*/ 438803 h 663726"/>
                  <a:gd name="connsiteX277" fmla="*/ 6673977 w 10901065"/>
                  <a:gd name="connsiteY277" fmla="*/ 435108 h 663726"/>
                  <a:gd name="connsiteX278" fmla="*/ 6649171 w 10901065"/>
                  <a:gd name="connsiteY278" fmla="*/ 435108 h 663726"/>
                  <a:gd name="connsiteX279" fmla="*/ 6661839 w 10901065"/>
                  <a:gd name="connsiteY279" fmla="*/ 438803 h 663726"/>
                  <a:gd name="connsiteX280" fmla="*/ 6692979 w 10901065"/>
                  <a:gd name="connsiteY280" fmla="*/ 533278 h 663726"/>
                  <a:gd name="connsiteX281" fmla="*/ 6674506 w 10901065"/>
                  <a:gd name="connsiteY281" fmla="*/ 533278 h 663726"/>
                  <a:gd name="connsiteX282" fmla="*/ 6711451 w 10901065"/>
                  <a:gd name="connsiteY282" fmla="*/ 535389 h 663726"/>
                  <a:gd name="connsiteX283" fmla="*/ 6717784 w 10901065"/>
                  <a:gd name="connsiteY283" fmla="*/ 531694 h 663726"/>
                  <a:gd name="connsiteX284" fmla="*/ 6692979 w 10901065"/>
                  <a:gd name="connsiteY284" fmla="*/ 533278 h 663726"/>
                  <a:gd name="connsiteX285" fmla="*/ 6748924 w 10901065"/>
                  <a:gd name="connsiteY285" fmla="*/ 568112 h 663726"/>
                  <a:gd name="connsiteX286" fmla="*/ 6767397 w 10901065"/>
                  <a:gd name="connsiteY286" fmla="*/ 564417 h 663726"/>
                  <a:gd name="connsiteX287" fmla="*/ 6730452 w 10901065"/>
                  <a:gd name="connsiteY287" fmla="*/ 563889 h 663726"/>
                  <a:gd name="connsiteX288" fmla="*/ 6724118 w 10901065"/>
                  <a:gd name="connsiteY288" fmla="*/ 566001 h 663726"/>
                  <a:gd name="connsiteX289" fmla="*/ 6748924 w 10901065"/>
                  <a:gd name="connsiteY289" fmla="*/ 568112 h 663726"/>
                  <a:gd name="connsiteX290" fmla="*/ 6780064 w 10901065"/>
                  <a:gd name="connsiteY290" fmla="*/ 478387 h 663726"/>
                  <a:gd name="connsiteX291" fmla="*/ 6736785 w 10901065"/>
                  <a:gd name="connsiteY291" fmla="*/ 478915 h 663726"/>
                  <a:gd name="connsiteX292" fmla="*/ 6780064 w 10901065"/>
                  <a:gd name="connsiteY292" fmla="*/ 478387 h 663726"/>
                  <a:gd name="connsiteX293" fmla="*/ 6817010 w 10901065"/>
                  <a:gd name="connsiteY293" fmla="*/ 525361 h 663726"/>
                  <a:gd name="connsiteX294" fmla="*/ 6755258 w 10901065"/>
                  <a:gd name="connsiteY294" fmla="*/ 523777 h 663726"/>
                  <a:gd name="connsiteX295" fmla="*/ 6743119 w 10901065"/>
                  <a:gd name="connsiteY295" fmla="*/ 527472 h 663726"/>
                  <a:gd name="connsiteX296" fmla="*/ 6817010 w 10901065"/>
                  <a:gd name="connsiteY296" fmla="*/ 525361 h 663726"/>
                  <a:gd name="connsiteX297" fmla="*/ 6761063 w 10901065"/>
                  <a:gd name="connsiteY297" fmla="*/ 561778 h 663726"/>
                  <a:gd name="connsiteX298" fmla="*/ 6792203 w 10901065"/>
                  <a:gd name="connsiteY298" fmla="*/ 568112 h 663726"/>
                  <a:gd name="connsiteX299" fmla="*/ 6785870 w 10901065"/>
                  <a:gd name="connsiteY299" fmla="*/ 560195 h 663726"/>
                  <a:gd name="connsiteX300" fmla="*/ 6761063 w 10901065"/>
                  <a:gd name="connsiteY300" fmla="*/ 561778 h 663726"/>
                  <a:gd name="connsiteX301" fmla="*/ 6853955 w 10901065"/>
                  <a:gd name="connsiteY301" fmla="*/ 596085 h 663726"/>
                  <a:gd name="connsiteX302" fmla="*/ 6829149 w 10901065"/>
                  <a:gd name="connsiteY302" fmla="*/ 596085 h 663726"/>
                  <a:gd name="connsiteX303" fmla="*/ 6829149 w 10901065"/>
                  <a:gd name="connsiteY303" fmla="*/ 599252 h 663726"/>
                  <a:gd name="connsiteX304" fmla="*/ 6853955 w 10901065"/>
                  <a:gd name="connsiteY304" fmla="*/ 596085 h 663726"/>
                  <a:gd name="connsiteX305" fmla="*/ 6885094 w 10901065"/>
                  <a:gd name="connsiteY305" fmla="*/ 457803 h 663726"/>
                  <a:gd name="connsiteX306" fmla="*/ 6872428 w 10901065"/>
                  <a:gd name="connsiteY306" fmla="*/ 455692 h 663726"/>
                  <a:gd name="connsiteX307" fmla="*/ 6841288 w 10901065"/>
                  <a:gd name="connsiteY307" fmla="*/ 457275 h 663726"/>
                  <a:gd name="connsiteX308" fmla="*/ 6885094 w 10901065"/>
                  <a:gd name="connsiteY308" fmla="*/ 457803 h 663726"/>
                  <a:gd name="connsiteX309" fmla="*/ 6878761 w 10901065"/>
                  <a:gd name="connsiteY309" fmla="*/ 502138 h 663726"/>
                  <a:gd name="connsiteX310" fmla="*/ 6847621 w 10901065"/>
                  <a:gd name="connsiteY310" fmla="*/ 500554 h 663726"/>
                  <a:gd name="connsiteX311" fmla="*/ 6841288 w 10901065"/>
                  <a:gd name="connsiteY311" fmla="*/ 504249 h 663726"/>
                  <a:gd name="connsiteX312" fmla="*/ 6878761 w 10901065"/>
                  <a:gd name="connsiteY312" fmla="*/ 502138 h 663726"/>
                  <a:gd name="connsiteX313" fmla="*/ 7033932 w 10901065"/>
                  <a:gd name="connsiteY313" fmla="*/ 595557 h 663726"/>
                  <a:gd name="connsiteX314" fmla="*/ 6885094 w 10901065"/>
                  <a:gd name="connsiteY314" fmla="*/ 597140 h 663726"/>
                  <a:gd name="connsiteX315" fmla="*/ 7033932 w 10901065"/>
                  <a:gd name="connsiteY315" fmla="*/ 595557 h 663726"/>
                  <a:gd name="connsiteX316" fmla="*/ 6971652 w 10901065"/>
                  <a:gd name="connsiteY316" fmla="*/ 574973 h 663726"/>
                  <a:gd name="connsiteX317" fmla="*/ 6928374 w 10901065"/>
                  <a:gd name="connsiteY317" fmla="*/ 574445 h 663726"/>
                  <a:gd name="connsiteX318" fmla="*/ 6909901 w 10901065"/>
                  <a:gd name="connsiteY318" fmla="*/ 579196 h 663726"/>
                  <a:gd name="connsiteX319" fmla="*/ 6971652 w 10901065"/>
                  <a:gd name="connsiteY319" fmla="*/ 574973 h 663726"/>
                  <a:gd name="connsiteX320" fmla="*/ 6971652 w 10901065"/>
                  <a:gd name="connsiteY320" fmla="*/ 586057 h 663726"/>
                  <a:gd name="connsiteX321" fmla="*/ 6946846 w 10901065"/>
                  <a:gd name="connsiteY321" fmla="*/ 586057 h 663726"/>
                  <a:gd name="connsiteX322" fmla="*/ 6940513 w 10901065"/>
                  <a:gd name="connsiteY322" fmla="*/ 584473 h 663726"/>
                  <a:gd name="connsiteX323" fmla="*/ 6934179 w 10901065"/>
                  <a:gd name="connsiteY323" fmla="*/ 585001 h 663726"/>
                  <a:gd name="connsiteX324" fmla="*/ 6934179 w 10901065"/>
                  <a:gd name="connsiteY324" fmla="*/ 586584 h 663726"/>
                  <a:gd name="connsiteX325" fmla="*/ 6971652 w 10901065"/>
                  <a:gd name="connsiteY325" fmla="*/ 586057 h 663726"/>
                  <a:gd name="connsiteX326" fmla="*/ 6953180 w 10901065"/>
                  <a:gd name="connsiteY326" fmla="*/ 543833 h 663726"/>
                  <a:gd name="connsiteX327" fmla="*/ 6984320 w 10901065"/>
                  <a:gd name="connsiteY327" fmla="*/ 540139 h 663726"/>
                  <a:gd name="connsiteX328" fmla="*/ 6941041 w 10901065"/>
                  <a:gd name="connsiteY328" fmla="*/ 540667 h 663726"/>
                  <a:gd name="connsiteX329" fmla="*/ 6953180 w 10901065"/>
                  <a:gd name="connsiteY329" fmla="*/ 543833 h 663726"/>
                  <a:gd name="connsiteX330" fmla="*/ 6947374 w 10901065"/>
                  <a:gd name="connsiteY330" fmla="*/ 551750 h 663726"/>
                  <a:gd name="connsiteX331" fmla="*/ 6947374 w 10901065"/>
                  <a:gd name="connsiteY331" fmla="*/ 553334 h 663726"/>
                  <a:gd name="connsiteX332" fmla="*/ 6972180 w 10901065"/>
                  <a:gd name="connsiteY332" fmla="*/ 553334 h 663726"/>
                  <a:gd name="connsiteX333" fmla="*/ 6972180 w 10901065"/>
                  <a:gd name="connsiteY333" fmla="*/ 551750 h 663726"/>
                  <a:gd name="connsiteX334" fmla="*/ 6947374 w 10901065"/>
                  <a:gd name="connsiteY334" fmla="*/ 551750 h 663726"/>
                  <a:gd name="connsiteX335" fmla="*/ 7070878 w 10901065"/>
                  <a:gd name="connsiteY335" fmla="*/ 565473 h 663726"/>
                  <a:gd name="connsiteX336" fmla="*/ 7033932 w 10901065"/>
                  <a:gd name="connsiteY336" fmla="*/ 567056 h 663726"/>
                  <a:gd name="connsiteX337" fmla="*/ 7070878 w 10901065"/>
                  <a:gd name="connsiteY337" fmla="*/ 565473 h 663726"/>
                  <a:gd name="connsiteX338" fmla="*/ 7052405 w 10901065"/>
                  <a:gd name="connsiteY338" fmla="*/ 541722 h 663726"/>
                  <a:gd name="connsiteX339" fmla="*/ 7058738 w 10901065"/>
                  <a:gd name="connsiteY339" fmla="*/ 536972 h 663726"/>
                  <a:gd name="connsiteX340" fmla="*/ 7040265 w 10901065"/>
                  <a:gd name="connsiteY340" fmla="*/ 536444 h 663726"/>
                  <a:gd name="connsiteX341" fmla="*/ 7033932 w 10901065"/>
                  <a:gd name="connsiteY341" fmla="*/ 536972 h 663726"/>
                  <a:gd name="connsiteX342" fmla="*/ 7052405 w 10901065"/>
                  <a:gd name="connsiteY342" fmla="*/ 541722 h 663726"/>
                  <a:gd name="connsiteX343" fmla="*/ 7089878 w 10901065"/>
                  <a:gd name="connsiteY343" fmla="*/ 482610 h 663726"/>
                  <a:gd name="connsiteX344" fmla="*/ 7102545 w 10901065"/>
                  <a:gd name="connsiteY344" fmla="*/ 478915 h 663726"/>
                  <a:gd name="connsiteX345" fmla="*/ 7040793 w 10901065"/>
                  <a:gd name="connsiteY345" fmla="*/ 479443 h 663726"/>
                  <a:gd name="connsiteX346" fmla="*/ 7034460 w 10901065"/>
                  <a:gd name="connsiteY346" fmla="*/ 481554 h 663726"/>
                  <a:gd name="connsiteX347" fmla="*/ 7089878 w 10901065"/>
                  <a:gd name="connsiteY347" fmla="*/ 482610 h 663726"/>
                  <a:gd name="connsiteX348" fmla="*/ 7070878 w 10901065"/>
                  <a:gd name="connsiteY348" fmla="*/ 432469 h 663726"/>
                  <a:gd name="connsiteX349" fmla="*/ 7052405 w 10901065"/>
                  <a:gd name="connsiteY349" fmla="*/ 430358 h 663726"/>
                  <a:gd name="connsiteX350" fmla="*/ 7033932 w 10901065"/>
                  <a:gd name="connsiteY350" fmla="*/ 432469 h 663726"/>
                  <a:gd name="connsiteX351" fmla="*/ 7070878 w 10901065"/>
                  <a:gd name="connsiteY351" fmla="*/ 432469 h 663726"/>
                  <a:gd name="connsiteX352" fmla="*/ 7108351 w 10901065"/>
                  <a:gd name="connsiteY352" fmla="*/ 485776 h 663726"/>
                  <a:gd name="connsiteX353" fmla="*/ 7089878 w 10901065"/>
                  <a:gd name="connsiteY353" fmla="*/ 483665 h 663726"/>
                  <a:gd name="connsiteX354" fmla="*/ 7083545 w 10901065"/>
                  <a:gd name="connsiteY354" fmla="*/ 485249 h 663726"/>
                  <a:gd name="connsiteX355" fmla="*/ 7071405 w 10901065"/>
                  <a:gd name="connsiteY355" fmla="*/ 485776 h 663726"/>
                  <a:gd name="connsiteX356" fmla="*/ 7108351 w 10901065"/>
                  <a:gd name="connsiteY356" fmla="*/ 485776 h 663726"/>
                  <a:gd name="connsiteX357" fmla="*/ 7133157 w 10901065"/>
                  <a:gd name="connsiteY357" fmla="*/ 479443 h 663726"/>
                  <a:gd name="connsiteX358" fmla="*/ 7114684 w 10901065"/>
                  <a:gd name="connsiteY358" fmla="*/ 477332 h 663726"/>
                  <a:gd name="connsiteX359" fmla="*/ 7102545 w 10901065"/>
                  <a:gd name="connsiteY359" fmla="*/ 482082 h 663726"/>
                  <a:gd name="connsiteX360" fmla="*/ 7133157 w 10901065"/>
                  <a:gd name="connsiteY360" fmla="*/ 479443 h 663726"/>
                  <a:gd name="connsiteX361" fmla="*/ 7145296 w 10901065"/>
                  <a:gd name="connsiteY361" fmla="*/ 605585 h 663726"/>
                  <a:gd name="connsiteX362" fmla="*/ 7108351 w 10901065"/>
                  <a:gd name="connsiteY362" fmla="*/ 608752 h 663726"/>
                  <a:gd name="connsiteX363" fmla="*/ 7145296 w 10901065"/>
                  <a:gd name="connsiteY363" fmla="*/ 605585 h 663726"/>
                  <a:gd name="connsiteX364" fmla="*/ 7145296 w 10901065"/>
                  <a:gd name="connsiteY364" fmla="*/ 487360 h 663726"/>
                  <a:gd name="connsiteX365" fmla="*/ 7126823 w 10901065"/>
                  <a:gd name="connsiteY365" fmla="*/ 484193 h 663726"/>
                  <a:gd name="connsiteX366" fmla="*/ 7114156 w 10901065"/>
                  <a:gd name="connsiteY366" fmla="*/ 487360 h 663726"/>
                  <a:gd name="connsiteX367" fmla="*/ 7145296 w 10901065"/>
                  <a:gd name="connsiteY367" fmla="*/ 487360 h 663726"/>
                  <a:gd name="connsiteX368" fmla="*/ 7182769 w 10901065"/>
                  <a:gd name="connsiteY368" fmla="*/ 456220 h 663726"/>
                  <a:gd name="connsiteX369" fmla="*/ 7139491 w 10901065"/>
                  <a:gd name="connsiteY369" fmla="*/ 455692 h 663726"/>
                  <a:gd name="connsiteX370" fmla="*/ 7182769 w 10901065"/>
                  <a:gd name="connsiteY370" fmla="*/ 456220 h 663726"/>
                  <a:gd name="connsiteX371" fmla="*/ 7176436 w 10901065"/>
                  <a:gd name="connsiteY371" fmla="*/ 481026 h 663726"/>
                  <a:gd name="connsiteX372" fmla="*/ 7163769 w 10901065"/>
                  <a:gd name="connsiteY372" fmla="*/ 478915 h 663726"/>
                  <a:gd name="connsiteX373" fmla="*/ 7176436 w 10901065"/>
                  <a:gd name="connsiteY373" fmla="*/ 478387 h 663726"/>
                  <a:gd name="connsiteX374" fmla="*/ 7145296 w 10901065"/>
                  <a:gd name="connsiteY374" fmla="*/ 478387 h 663726"/>
                  <a:gd name="connsiteX375" fmla="*/ 7176436 w 10901065"/>
                  <a:gd name="connsiteY375" fmla="*/ 481026 h 663726"/>
                  <a:gd name="connsiteX376" fmla="*/ 7238187 w 10901065"/>
                  <a:gd name="connsiteY376" fmla="*/ 430358 h 663726"/>
                  <a:gd name="connsiteX377" fmla="*/ 7182242 w 10901065"/>
                  <a:gd name="connsiteY377" fmla="*/ 431941 h 663726"/>
                  <a:gd name="connsiteX378" fmla="*/ 7238187 w 10901065"/>
                  <a:gd name="connsiteY378" fmla="*/ 430358 h 663726"/>
                  <a:gd name="connsiteX379" fmla="*/ 7213381 w 10901065"/>
                  <a:gd name="connsiteY379" fmla="*/ 595557 h 663726"/>
                  <a:gd name="connsiteX380" fmla="*/ 7201242 w 10901065"/>
                  <a:gd name="connsiteY380" fmla="*/ 591862 h 663726"/>
                  <a:gd name="connsiteX381" fmla="*/ 7194909 w 10901065"/>
                  <a:gd name="connsiteY381" fmla="*/ 593446 h 663726"/>
                  <a:gd name="connsiteX382" fmla="*/ 7188575 w 10901065"/>
                  <a:gd name="connsiteY382" fmla="*/ 593974 h 663726"/>
                  <a:gd name="connsiteX383" fmla="*/ 7213381 w 10901065"/>
                  <a:gd name="connsiteY383" fmla="*/ 595557 h 663726"/>
                  <a:gd name="connsiteX384" fmla="*/ 7219715 w 10901065"/>
                  <a:gd name="connsiteY384" fmla="*/ 479443 h 663726"/>
                  <a:gd name="connsiteX385" fmla="*/ 7213381 w 10901065"/>
                  <a:gd name="connsiteY385" fmla="*/ 477859 h 663726"/>
                  <a:gd name="connsiteX386" fmla="*/ 7188575 w 10901065"/>
                  <a:gd name="connsiteY386" fmla="*/ 479443 h 663726"/>
                  <a:gd name="connsiteX387" fmla="*/ 7219715 w 10901065"/>
                  <a:gd name="connsiteY387" fmla="*/ 479443 h 663726"/>
                  <a:gd name="connsiteX388" fmla="*/ 7194909 w 10901065"/>
                  <a:gd name="connsiteY388" fmla="*/ 465192 h 663726"/>
                  <a:gd name="connsiteX389" fmla="*/ 7213381 w 10901065"/>
                  <a:gd name="connsiteY389" fmla="*/ 464665 h 663726"/>
                  <a:gd name="connsiteX390" fmla="*/ 7213381 w 10901065"/>
                  <a:gd name="connsiteY390" fmla="*/ 463081 h 663726"/>
                  <a:gd name="connsiteX391" fmla="*/ 7188575 w 10901065"/>
                  <a:gd name="connsiteY391" fmla="*/ 463081 h 663726"/>
                  <a:gd name="connsiteX392" fmla="*/ 7194909 w 10901065"/>
                  <a:gd name="connsiteY392" fmla="*/ 465192 h 663726"/>
                  <a:gd name="connsiteX393" fmla="*/ 7226049 w 10901065"/>
                  <a:gd name="connsiteY393" fmla="*/ 455164 h 663726"/>
                  <a:gd name="connsiteX394" fmla="*/ 7189103 w 10901065"/>
                  <a:gd name="connsiteY394" fmla="*/ 458331 h 663726"/>
                  <a:gd name="connsiteX395" fmla="*/ 7226049 w 10901065"/>
                  <a:gd name="connsiteY395" fmla="*/ 455164 h 663726"/>
                  <a:gd name="connsiteX396" fmla="*/ 7281994 w 10901065"/>
                  <a:gd name="connsiteY396" fmla="*/ 471526 h 663726"/>
                  <a:gd name="connsiteX397" fmla="*/ 7250855 w 10901065"/>
                  <a:gd name="connsiteY397" fmla="*/ 469942 h 663726"/>
                  <a:gd name="connsiteX398" fmla="*/ 7262994 w 10901065"/>
                  <a:gd name="connsiteY398" fmla="*/ 463609 h 663726"/>
                  <a:gd name="connsiteX399" fmla="*/ 7201242 w 10901065"/>
                  <a:gd name="connsiteY399" fmla="*/ 465720 h 663726"/>
                  <a:gd name="connsiteX400" fmla="*/ 7194909 w 10901065"/>
                  <a:gd name="connsiteY400" fmla="*/ 469415 h 663726"/>
                  <a:gd name="connsiteX401" fmla="*/ 7281994 w 10901065"/>
                  <a:gd name="connsiteY401" fmla="*/ 471526 h 663726"/>
                  <a:gd name="connsiteX402" fmla="*/ 7244521 w 10901065"/>
                  <a:gd name="connsiteY402" fmla="*/ 552278 h 663726"/>
                  <a:gd name="connsiteX403" fmla="*/ 7207576 w 10901065"/>
                  <a:gd name="connsiteY403" fmla="*/ 552806 h 663726"/>
                  <a:gd name="connsiteX404" fmla="*/ 7244521 w 10901065"/>
                  <a:gd name="connsiteY404" fmla="*/ 552278 h 663726"/>
                  <a:gd name="connsiteX405" fmla="*/ 7226049 w 10901065"/>
                  <a:gd name="connsiteY405" fmla="*/ 487360 h 663726"/>
                  <a:gd name="connsiteX406" fmla="*/ 7238187 w 10901065"/>
                  <a:gd name="connsiteY406" fmla="*/ 483665 h 663726"/>
                  <a:gd name="connsiteX407" fmla="*/ 7213381 w 10901065"/>
                  <a:gd name="connsiteY407" fmla="*/ 483665 h 663726"/>
                  <a:gd name="connsiteX408" fmla="*/ 7226049 w 10901065"/>
                  <a:gd name="connsiteY408" fmla="*/ 487360 h 663726"/>
                  <a:gd name="connsiteX409" fmla="*/ 7362219 w 10901065"/>
                  <a:gd name="connsiteY409" fmla="*/ 432469 h 663726"/>
                  <a:gd name="connsiteX410" fmla="*/ 7269327 w 10901065"/>
                  <a:gd name="connsiteY410" fmla="*/ 430358 h 663726"/>
                  <a:gd name="connsiteX411" fmla="*/ 7262994 w 10901065"/>
                  <a:gd name="connsiteY411" fmla="*/ 432469 h 663726"/>
                  <a:gd name="connsiteX412" fmla="*/ 7362219 w 10901065"/>
                  <a:gd name="connsiteY412" fmla="*/ 432469 h 663726"/>
                  <a:gd name="connsiteX413" fmla="*/ 7424498 w 10901065"/>
                  <a:gd name="connsiteY413" fmla="*/ 496332 h 663726"/>
                  <a:gd name="connsiteX414" fmla="*/ 7449304 w 10901065"/>
                  <a:gd name="connsiteY414" fmla="*/ 492637 h 663726"/>
                  <a:gd name="connsiteX415" fmla="*/ 7387553 w 10901065"/>
                  <a:gd name="connsiteY415" fmla="*/ 492110 h 663726"/>
                  <a:gd name="connsiteX416" fmla="*/ 7381219 w 10901065"/>
                  <a:gd name="connsiteY416" fmla="*/ 494221 h 663726"/>
                  <a:gd name="connsiteX417" fmla="*/ 7424498 w 10901065"/>
                  <a:gd name="connsiteY417" fmla="*/ 496332 h 663726"/>
                  <a:gd name="connsiteX418" fmla="*/ 7486250 w 10901065"/>
                  <a:gd name="connsiteY418" fmla="*/ 586057 h 663726"/>
                  <a:gd name="connsiteX419" fmla="*/ 7486250 w 10901065"/>
                  <a:gd name="connsiteY419" fmla="*/ 582890 h 663726"/>
                  <a:gd name="connsiteX420" fmla="*/ 7387025 w 10901065"/>
                  <a:gd name="connsiteY420" fmla="*/ 586057 h 663726"/>
                  <a:gd name="connsiteX421" fmla="*/ 7486250 w 10901065"/>
                  <a:gd name="connsiteY421" fmla="*/ 586057 h 663726"/>
                  <a:gd name="connsiteX422" fmla="*/ 7455110 w 10901065"/>
                  <a:gd name="connsiteY422" fmla="*/ 577612 h 663726"/>
                  <a:gd name="connsiteX423" fmla="*/ 7387025 w 10901065"/>
                  <a:gd name="connsiteY423" fmla="*/ 579196 h 663726"/>
                  <a:gd name="connsiteX424" fmla="*/ 7455110 w 10901065"/>
                  <a:gd name="connsiteY424" fmla="*/ 577612 h 663726"/>
                  <a:gd name="connsiteX425" fmla="*/ 7486250 w 10901065"/>
                  <a:gd name="connsiteY425" fmla="*/ 502666 h 663726"/>
                  <a:gd name="connsiteX426" fmla="*/ 7486250 w 10901065"/>
                  <a:gd name="connsiteY426" fmla="*/ 498971 h 663726"/>
                  <a:gd name="connsiteX427" fmla="*/ 7418164 w 10901065"/>
                  <a:gd name="connsiteY427" fmla="*/ 500554 h 663726"/>
                  <a:gd name="connsiteX428" fmla="*/ 7486250 w 10901065"/>
                  <a:gd name="connsiteY428" fmla="*/ 502666 h 663726"/>
                  <a:gd name="connsiteX429" fmla="*/ 7486250 w 10901065"/>
                  <a:gd name="connsiteY429" fmla="*/ 592918 h 663726"/>
                  <a:gd name="connsiteX430" fmla="*/ 7442971 w 10901065"/>
                  <a:gd name="connsiteY430" fmla="*/ 593446 h 663726"/>
                  <a:gd name="connsiteX431" fmla="*/ 7486250 w 10901065"/>
                  <a:gd name="connsiteY431" fmla="*/ 592918 h 663726"/>
                  <a:gd name="connsiteX432" fmla="*/ 7529529 w 10901065"/>
                  <a:gd name="connsiteY432" fmla="*/ 493165 h 663726"/>
                  <a:gd name="connsiteX433" fmla="*/ 7516862 w 10901065"/>
                  <a:gd name="connsiteY433" fmla="*/ 489471 h 663726"/>
                  <a:gd name="connsiteX434" fmla="*/ 7467249 w 10901065"/>
                  <a:gd name="connsiteY434" fmla="*/ 492637 h 663726"/>
                  <a:gd name="connsiteX435" fmla="*/ 7498389 w 10901065"/>
                  <a:gd name="connsiteY435" fmla="*/ 496332 h 663726"/>
                  <a:gd name="connsiteX436" fmla="*/ 7529529 w 10901065"/>
                  <a:gd name="connsiteY436" fmla="*/ 493165 h 663726"/>
                  <a:gd name="connsiteX437" fmla="*/ 7523195 w 10901065"/>
                  <a:gd name="connsiteY437" fmla="*/ 522722 h 663726"/>
                  <a:gd name="connsiteX438" fmla="*/ 7479917 w 10901065"/>
                  <a:gd name="connsiteY438" fmla="*/ 523249 h 663726"/>
                  <a:gd name="connsiteX439" fmla="*/ 7523195 w 10901065"/>
                  <a:gd name="connsiteY439" fmla="*/ 522722 h 663726"/>
                  <a:gd name="connsiteX440" fmla="*/ 7548002 w 10901065"/>
                  <a:gd name="connsiteY440" fmla="*/ 576557 h 663726"/>
                  <a:gd name="connsiteX441" fmla="*/ 7541668 w 10901065"/>
                  <a:gd name="connsiteY441" fmla="*/ 576029 h 663726"/>
                  <a:gd name="connsiteX442" fmla="*/ 7529001 w 10901065"/>
                  <a:gd name="connsiteY442" fmla="*/ 575501 h 663726"/>
                  <a:gd name="connsiteX443" fmla="*/ 7479389 w 10901065"/>
                  <a:gd name="connsiteY443" fmla="*/ 577612 h 663726"/>
                  <a:gd name="connsiteX444" fmla="*/ 7548002 w 10901065"/>
                  <a:gd name="connsiteY444" fmla="*/ 576557 h 663726"/>
                  <a:gd name="connsiteX445" fmla="*/ 7597614 w 10901065"/>
                  <a:gd name="connsiteY445" fmla="*/ 446720 h 663726"/>
                  <a:gd name="connsiteX446" fmla="*/ 7498389 w 10901065"/>
                  <a:gd name="connsiteY446" fmla="*/ 449886 h 663726"/>
                  <a:gd name="connsiteX447" fmla="*/ 7597614 w 10901065"/>
                  <a:gd name="connsiteY447" fmla="*/ 446720 h 663726"/>
                  <a:gd name="connsiteX448" fmla="*/ 7641421 w 10901065"/>
                  <a:gd name="connsiteY448" fmla="*/ 581835 h 663726"/>
                  <a:gd name="connsiteX449" fmla="*/ 7511056 w 10901065"/>
                  <a:gd name="connsiteY449" fmla="*/ 582362 h 663726"/>
                  <a:gd name="connsiteX450" fmla="*/ 7511056 w 10901065"/>
                  <a:gd name="connsiteY450" fmla="*/ 584473 h 663726"/>
                  <a:gd name="connsiteX451" fmla="*/ 7641421 w 10901065"/>
                  <a:gd name="connsiteY451" fmla="*/ 581835 h 663726"/>
                  <a:gd name="connsiteX452" fmla="*/ 7554335 w 10901065"/>
                  <a:gd name="connsiteY452" fmla="*/ 484193 h 663726"/>
                  <a:gd name="connsiteX453" fmla="*/ 7511056 w 10901065"/>
                  <a:gd name="connsiteY453" fmla="*/ 484721 h 663726"/>
                  <a:gd name="connsiteX454" fmla="*/ 7554335 w 10901065"/>
                  <a:gd name="connsiteY454" fmla="*/ 484193 h 663726"/>
                  <a:gd name="connsiteX455" fmla="*/ 7572808 w 10901065"/>
                  <a:gd name="connsiteY455" fmla="*/ 592390 h 663726"/>
                  <a:gd name="connsiteX456" fmla="*/ 7523195 w 10901065"/>
                  <a:gd name="connsiteY456" fmla="*/ 593974 h 663726"/>
                  <a:gd name="connsiteX457" fmla="*/ 7572808 w 10901065"/>
                  <a:gd name="connsiteY457" fmla="*/ 592390 h 663726"/>
                  <a:gd name="connsiteX458" fmla="*/ 7641421 w 10901065"/>
                  <a:gd name="connsiteY458" fmla="*/ 593974 h 663726"/>
                  <a:gd name="connsiteX459" fmla="*/ 7603948 w 10901065"/>
                  <a:gd name="connsiteY459" fmla="*/ 593974 h 663726"/>
                  <a:gd name="connsiteX460" fmla="*/ 7641421 w 10901065"/>
                  <a:gd name="connsiteY460" fmla="*/ 593974 h 663726"/>
                  <a:gd name="connsiteX461" fmla="*/ 7641421 w 10901065"/>
                  <a:gd name="connsiteY461" fmla="*/ 446720 h 663726"/>
                  <a:gd name="connsiteX462" fmla="*/ 7603948 w 10901065"/>
                  <a:gd name="connsiteY462" fmla="*/ 447247 h 663726"/>
                  <a:gd name="connsiteX463" fmla="*/ 7641421 w 10901065"/>
                  <a:gd name="connsiteY463" fmla="*/ 446720 h 663726"/>
                  <a:gd name="connsiteX464" fmla="*/ 7684700 w 10901065"/>
                  <a:gd name="connsiteY464" fmla="*/ 546472 h 663726"/>
                  <a:gd name="connsiteX465" fmla="*/ 7628754 w 10901065"/>
                  <a:gd name="connsiteY465" fmla="*/ 547000 h 663726"/>
                  <a:gd name="connsiteX466" fmla="*/ 7684700 w 10901065"/>
                  <a:gd name="connsiteY466" fmla="*/ 546472 h 663726"/>
                  <a:gd name="connsiteX467" fmla="*/ 7696839 w 10901065"/>
                  <a:gd name="connsiteY467" fmla="*/ 472581 h 663726"/>
                  <a:gd name="connsiteX468" fmla="*/ 7635088 w 10901065"/>
                  <a:gd name="connsiteY468" fmla="*/ 467304 h 663726"/>
                  <a:gd name="connsiteX469" fmla="*/ 7628754 w 10901065"/>
                  <a:gd name="connsiteY469" fmla="*/ 472054 h 663726"/>
                  <a:gd name="connsiteX470" fmla="*/ 7696839 w 10901065"/>
                  <a:gd name="connsiteY470" fmla="*/ 472581 h 663726"/>
                  <a:gd name="connsiteX471" fmla="*/ 7690506 w 10901065"/>
                  <a:gd name="connsiteY471" fmla="*/ 595557 h 663726"/>
                  <a:gd name="connsiteX472" fmla="*/ 7653560 w 10901065"/>
                  <a:gd name="connsiteY472" fmla="*/ 597140 h 663726"/>
                  <a:gd name="connsiteX473" fmla="*/ 7690506 w 10901065"/>
                  <a:gd name="connsiteY473" fmla="*/ 595557 h 663726"/>
                  <a:gd name="connsiteX474" fmla="*/ 7740118 w 10901065"/>
                  <a:gd name="connsiteY474" fmla="*/ 583418 h 663726"/>
                  <a:gd name="connsiteX475" fmla="*/ 7678366 w 10901065"/>
                  <a:gd name="connsiteY475" fmla="*/ 582890 h 663726"/>
                  <a:gd name="connsiteX476" fmla="*/ 7740118 w 10901065"/>
                  <a:gd name="connsiteY476" fmla="*/ 583418 h 663726"/>
                  <a:gd name="connsiteX477" fmla="*/ 7721645 w 10901065"/>
                  <a:gd name="connsiteY477" fmla="*/ 571279 h 663726"/>
                  <a:gd name="connsiteX478" fmla="*/ 7690506 w 10901065"/>
                  <a:gd name="connsiteY478" fmla="*/ 571279 h 663726"/>
                  <a:gd name="connsiteX479" fmla="*/ 7721645 w 10901065"/>
                  <a:gd name="connsiteY479" fmla="*/ 571279 h 663726"/>
                  <a:gd name="connsiteX480" fmla="*/ 7764924 w 10901065"/>
                  <a:gd name="connsiteY480" fmla="*/ 473109 h 663726"/>
                  <a:gd name="connsiteX481" fmla="*/ 7690506 w 10901065"/>
                  <a:gd name="connsiteY481" fmla="*/ 474693 h 663726"/>
                  <a:gd name="connsiteX482" fmla="*/ 7764924 w 10901065"/>
                  <a:gd name="connsiteY482" fmla="*/ 473109 h 663726"/>
                  <a:gd name="connsiteX483" fmla="*/ 7759119 w 10901065"/>
                  <a:gd name="connsiteY483" fmla="*/ 600835 h 663726"/>
                  <a:gd name="connsiteX484" fmla="*/ 7759119 w 10901065"/>
                  <a:gd name="connsiteY484" fmla="*/ 597668 h 663726"/>
                  <a:gd name="connsiteX485" fmla="*/ 7703172 w 10901065"/>
                  <a:gd name="connsiteY485" fmla="*/ 600835 h 663726"/>
                  <a:gd name="connsiteX486" fmla="*/ 7759119 w 10901065"/>
                  <a:gd name="connsiteY486" fmla="*/ 600835 h 663726"/>
                  <a:gd name="connsiteX487" fmla="*/ 7752785 w 10901065"/>
                  <a:gd name="connsiteY487" fmla="*/ 481554 h 663726"/>
                  <a:gd name="connsiteX488" fmla="*/ 7715839 w 10901065"/>
                  <a:gd name="connsiteY488" fmla="*/ 481026 h 663726"/>
                  <a:gd name="connsiteX489" fmla="*/ 7715839 w 10901065"/>
                  <a:gd name="connsiteY489" fmla="*/ 484193 h 663726"/>
                  <a:gd name="connsiteX490" fmla="*/ 7752785 w 10901065"/>
                  <a:gd name="connsiteY490" fmla="*/ 481554 h 663726"/>
                  <a:gd name="connsiteX491" fmla="*/ 7727979 w 10901065"/>
                  <a:gd name="connsiteY491" fmla="*/ 470998 h 663726"/>
                  <a:gd name="connsiteX492" fmla="*/ 7740646 w 10901065"/>
                  <a:gd name="connsiteY492" fmla="*/ 467304 h 663726"/>
                  <a:gd name="connsiteX493" fmla="*/ 7727979 w 10901065"/>
                  <a:gd name="connsiteY493" fmla="*/ 470998 h 663726"/>
                  <a:gd name="connsiteX494" fmla="*/ 7771258 w 10901065"/>
                  <a:gd name="connsiteY494" fmla="*/ 565473 h 663726"/>
                  <a:gd name="connsiteX495" fmla="*/ 7740118 w 10901065"/>
                  <a:gd name="connsiteY495" fmla="*/ 566001 h 663726"/>
                  <a:gd name="connsiteX496" fmla="*/ 7764924 w 10901065"/>
                  <a:gd name="connsiteY496" fmla="*/ 568112 h 663726"/>
                  <a:gd name="connsiteX497" fmla="*/ 7771258 w 10901065"/>
                  <a:gd name="connsiteY497" fmla="*/ 565473 h 663726"/>
                  <a:gd name="connsiteX498" fmla="*/ 7777591 w 10901065"/>
                  <a:gd name="connsiteY498" fmla="*/ 598196 h 663726"/>
                  <a:gd name="connsiteX499" fmla="*/ 7858343 w 10901065"/>
                  <a:gd name="connsiteY499" fmla="*/ 598724 h 663726"/>
                  <a:gd name="connsiteX500" fmla="*/ 7771785 w 10901065"/>
                  <a:gd name="connsiteY500" fmla="*/ 598724 h 663726"/>
                  <a:gd name="connsiteX501" fmla="*/ 7777591 w 10901065"/>
                  <a:gd name="connsiteY501" fmla="*/ 598196 h 663726"/>
                  <a:gd name="connsiteX502" fmla="*/ 7888956 w 10901065"/>
                  <a:gd name="connsiteY502" fmla="*/ 461498 h 663726"/>
                  <a:gd name="connsiteX503" fmla="*/ 7882622 w 10901065"/>
                  <a:gd name="connsiteY503" fmla="*/ 457803 h 663726"/>
                  <a:gd name="connsiteX504" fmla="*/ 7814537 w 10901065"/>
                  <a:gd name="connsiteY504" fmla="*/ 457275 h 663726"/>
                  <a:gd name="connsiteX505" fmla="*/ 7796064 w 10901065"/>
                  <a:gd name="connsiteY505" fmla="*/ 460442 h 663726"/>
                  <a:gd name="connsiteX506" fmla="*/ 7789730 w 10901065"/>
                  <a:gd name="connsiteY506" fmla="*/ 460970 h 663726"/>
                  <a:gd name="connsiteX507" fmla="*/ 7888956 w 10901065"/>
                  <a:gd name="connsiteY507" fmla="*/ 461498 h 663726"/>
                  <a:gd name="connsiteX508" fmla="*/ 7839343 w 10901065"/>
                  <a:gd name="connsiteY508" fmla="*/ 445664 h 663726"/>
                  <a:gd name="connsiteX509" fmla="*/ 7796064 w 10901065"/>
                  <a:gd name="connsiteY509" fmla="*/ 447247 h 663726"/>
                  <a:gd name="connsiteX510" fmla="*/ 7839343 w 10901065"/>
                  <a:gd name="connsiteY510" fmla="*/ 445664 h 663726"/>
                  <a:gd name="connsiteX511" fmla="*/ 7857816 w 10901065"/>
                  <a:gd name="connsiteY511" fmla="*/ 594501 h 663726"/>
                  <a:gd name="connsiteX512" fmla="*/ 7814537 w 10901065"/>
                  <a:gd name="connsiteY512" fmla="*/ 595029 h 663726"/>
                  <a:gd name="connsiteX513" fmla="*/ 7857816 w 10901065"/>
                  <a:gd name="connsiteY513" fmla="*/ 594501 h 663726"/>
                  <a:gd name="connsiteX514" fmla="*/ 7845676 w 10901065"/>
                  <a:gd name="connsiteY514" fmla="*/ 592918 h 663726"/>
                  <a:gd name="connsiteX515" fmla="*/ 7833010 w 10901065"/>
                  <a:gd name="connsiteY515" fmla="*/ 589223 h 663726"/>
                  <a:gd name="connsiteX516" fmla="*/ 7845676 w 10901065"/>
                  <a:gd name="connsiteY516" fmla="*/ 592918 h 663726"/>
                  <a:gd name="connsiteX517" fmla="*/ 7926429 w 10901065"/>
                  <a:gd name="connsiteY517" fmla="*/ 446720 h 663726"/>
                  <a:gd name="connsiteX518" fmla="*/ 7858343 w 10901065"/>
                  <a:gd name="connsiteY518" fmla="*/ 447247 h 663726"/>
                  <a:gd name="connsiteX519" fmla="*/ 7926429 w 10901065"/>
                  <a:gd name="connsiteY519" fmla="*/ 446720 h 663726"/>
                  <a:gd name="connsiteX520" fmla="*/ 7895289 w 10901065"/>
                  <a:gd name="connsiteY520" fmla="*/ 453053 h 663726"/>
                  <a:gd name="connsiteX521" fmla="*/ 7870483 w 10901065"/>
                  <a:gd name="connsiteY521" fmla="*/ 453053 h 663726"/>
                  <a:gd name="connsiteX522" fmla="*/ 7895289 w 10901065"/>
                  <a:gd name="connsiteY522" fmla="*/ 453053 h 663726"/>
                  <a:gd name="connsiteX523" fmla="*/ 7895289 w 10901065"/>
                  <a:gd name="connsiteY523" fmla="*/ 509527 h 663726"/>
                  <a:gd name="connsiteX524" fmla="*/ 7963374 w 10901065"/>
                  <a:gd name="connsiteY524" fmla="*/ 504249 h 663726"/>
                  <a:gd name="connsiteX525" fmla="*/ 7876816 w 10901065"/>
                  <a:gd name="connsiteY525" fmla="*/ 504249 h 663726"/>
                  <a:gd name="connsiteX526" fmla="*/ 7895289 w 10901065"/>
                  <a:gd name="connsiteY526" fmla="*/ 509527 h 663726"/>
                  <a:gd name="connsiteX527" fmla="*/ 7951235 w 10901065"/>
                  <a:gd name="connsiteY527" fmla="*/ 545417 h 663726"/>
                  <a:gd name="connsiteX528" fmla="*/ 7944901 w 10901065"/>
                  <a:gd name="connsiteY528" fmla="*/ 547528 h 663726"/>
                  <a:gd name="connsiteX529" fmla="*/ 8031459 w 10901065"/>
                  <a:gd name="connsiteY529" fmla="*/ 547000 h 663726"/>
                  <a:gd name="connsiteX530" fmla="*/ 7932234 w 10901065"/>
                  <a:gd name="connsiteY530" fmla="*/ 544889 h 663726"/>
                  <a:gd name="connsiteX531" fmla="*/ 7951235 w 10901065"/>
                  <a:gd name="connsiteY531" fmla="*/ 545417 h 663726"/>
                  <a:gd name="connsiteX532" fmla="*/ 7944901 w 10901065"/>
                  <a:gd name="connsiteY532" fmla="*/ 566528 h 663726"/>
                  <a:gd name="connsiteX533" fmla="*/ 7963374 w 10901065"/>
                  <a:gd name="connsiteY533" fmla="*/ 563362 h 663726"/>
                  <a:gd name="connsiteX534" fmla="*/ 7944901 w 10901065"/>
                  <a:gd name="connsiteY534" fmla="*/ 566528 h 663726"/>
                  <a:gd name="connsiteX535" fmla="*/ 8012987 w 10901065"/>
                  <a:gd name="connsiteY535" fmla="*/ 489999 h 663726"/>
                  <a:gd name="connsiteX536" fmla="*/ 7944901 w 10901065"/>
                  <a:gd name="connsiteY536" fmla="*/ 489999 h 663726"/>
                  <a:gd name="connsiteX537" fmla="*/ 8012987 w 10901065"/>
                  <a:gd name="connsiteY537" fmla="*/ 489999 h 663726"/>
                  <a:gd name="connsiteX538" fmla="*/ 7976041 w 10901065"/>
                  <a:gd name="connsiteY538" fmla="*/ 470998 h 663726"/>
                  <a:gd name="connsiteX539" fmla="*/ 7944901 w 10901065"/>
                  <a:gd name="connsiteY539" fmla="*/ 472581 h 663726"/>
                  <a:gd name="connsiteX540" fmla="*/ 7976041 w 10901065"/>
                  <a:gd name="connsiteY540" fmla="*/ 470998 h 663726"/>
                  <a:gd name="connsiteX541" fmla="*/ 8037793 w 10901065"/>
                  <a:gd name="connsiteY541" fmla="*/ 592390 h 663726"/>
                  <a:gd name="connsiteX542" fmla="*/ 7981847 w 10901065"/>
                  <a:gd name="connsiteY542" fmla="*/ 593974 h 663726"/>
                  <a:gd name="connsiteX543" fmla="*/ 8037793 w 10901065"/>
                  <a:gd name="connsiteY543" fmla="*/ 592390 h 663726"/>
                  <a:gd name="connsiteX544" fmla="*/ 8031459 w 10901065"/>
                  <a:gd name="connsiteY544" fmla="*/ 504777 h 663726"/>
                  <a:gd name="connsiteX545" fmla="*/ 8006653 w 10901065"/>
                  <a:gd name="connsiteY545" fmla="*/ 504777 h 663726"/>
                  <a:gd name="connsiteX546" fmla="*/ 8031459 w 10901065"/>
                  <a:gd name="connsiteY546" fmla="*/ 504777 h 663726"/>
                  <a:gd name="connsiteX547" fmla="*/ 8050460 w 10901065"/>
                  <a:gd name="connsiteY547" fmla="*/ 544889 h 663726"/>
                  <a:gd name="connsiteX548" fmla="*/ 8037793 w 10901065"/>
                  <a:gd name="connsiteY548" fmla="*/ 541722 h 663726"/>
                  <a:gd name="connsiteX549" fmla="*/ 8012987 w 10901065"/>
                  <a:gd name="connsiteY549" fmla="*/ 543833 h 663726"/>
                  <a:gd name="connsiteX550" fmla="*/ 8050460 w 10901065"/>
                  <a:gd name="connsiteY550" fmla="*/ 544889 h 663726"/>
                  <a:gd name="connsiteX551" fmla="*/ 8093739 w 10901065"/>
                  <a:gd name="connsiteY551" fmla="*/ 531694 h 663726"/>
                  <a:gd name="connsiteX552" fmla="*/ 8050460 w 10901065"/>
                  <a:gd name="connsiteY552" fmla="*/ 529583 h 663726"/>
                  <a:gd name="connsiteX553" fmla="*/ 8037793 w 10901065"/>
                  <a:gd name="connsiteY553" fmla="*/ 532750 h 663726"/>
                  <a:gd name="connsiteX554" fmla="*/ 8093739 w 10901065"/>
                  <a:gd name="connsiteY554" fmla="*/ 531694 h 663726"/>
                  <a:gd name="connsiteX555" fmla="*/ 8211436 w 10901065"/>
                  <a:gd name="connsiteY555" fmla="*/ 546472 h 663726"/>
                  <a:gd name="connsiteX556" fmla="*/ 8198769 w 10901065"/>
                  <a:gd name="connsiteY556" fmla="*/ 548584 h 663726"/>
                  <a:gd name="connsiteX557" fmla="*/ 8043598 w 10901065"/>
                  <a:gd name="connsiteY557" fmla="*/ 548056 h 663726"/>
                  <a:gd name="connsiteX558" fmla="*/ 8056265 w 10901065"/>
                  <a:gd name="connsiteY558" fmla="*/ 544361 h 663726"/>
                  <a:gd name="connsiteX559" fmla="*/ 8198769 w 10901065"/>
                  <a:gd name="connsiteY559" fmla="*/ 542778 h 663726"/>
                  <a:gd name="connsiteX560" fmla="*/ 8118017 w 10901065"/>
                  <a:gd name="connsiteY560" fmla="*/ 544361 h 663726"/>
                  <a:gd name="connsiteX561" fmla="*/ 8223576 w 10901065"/>
                  <a:gd name="connsiteY561" fmla="*/ 545945 h 663726"/>
                  <a:gd name="connsiteX562" fmla="*/ 8211436 w 10901065"/>
                  <a:gd name="connsiteY562" fmla="*/ 546472 h 663726"/>
                  <a:gd name="connsiteX563" fmla="*/ 8112211 w 10901065"/>
                  <a:gd name="connsiteY563" fmla="*/ 545417 h 663726"/>
                  <a:gd name="connsiteX564" fmla="*/ 8074738 w 10901065"/>
                  <a:gd name="connsiteY564" fmla="*/ 545945 h 663726"/>
                  <a:gd name="connsiteX565" fmla="*/ 8112211 w 10901065"/>
                  <a:gd name="connsiteY565" fmla="*/ 545417 h 663726"/>
                  <a:gd name="connsiteX566" fmla="*/ 8155491 w 10901065"/>
                  <a:gd name="connsiteY566" fmla="*/ 530111 h 663726"/>
                  <a:gd name="connsiteX567" fmla="*/ 8112211 w 10901065"/>
                  <a:gd name="connsiteY567" fmla="*/ 530639 h 663726"/>
                  <a:gd name="connsiteX568" fmla="*/ 8155491 w 10901065"/>
                  <a:gd name="connsiteY568" fmla="*/ 530111 h 663726"/>
                  <a:gd name="connsiteX569" fmla="*/ 8112211 w 10901065"/>
                  <a:gd name="connsiteY569" fmla="*/ 470998 h 663726"/>
                  <a:gd name="connsiteX570" fmla="*/ 8168158 w 10901065"/>
                  <a:gd name="connsiteY570" fmla="*/ 470470 h 663726"/>
                  <a:gd name="connsiteX571" fmla="*/ 8112211 w 10901065"/>
                  <a:gd name="connsiteY571" fmla="*/ 470998 h 663726"/>
                  <a:gd name="connsiteX572" fmla="*/ 8130684 w 10901065"/>
                  <a:gd name="connsiteY572" fmla="*/ 448831 h 663726"/>
                  <a:gd name="connsiteX573" fmla="*/ 8236242 w 10901065"/>
                  <a:gd name="connsiteY573" fmla="*/ 445664 h 663726"/>
                  <a:gd name="connsiteX574" fmla="*/ 8118545 w 10901065"/>
                  <a:gd name="connsiteY574" fmla="*/ 446192 h 663726"/>
                  <a:gd name="connsiteX575" fmla="*/ 8130684 w 10901065"/>
                  <a:gd name="connsiteY575" fmla="*/ 448831 h 663726"/>
                  <a:gd name="connsiteX576" fmla="*/ 8236242 w 10901065"/>
                  <a:gd name="connsiteY576" fmla="*/ 459914 h 663726"/>
                  <a:gd name="connsiteX577" fmla="*/ 8130684 w 10901065"/>
                  <a:gd name="connsiteY577" fmla="*/ 461498 h 663726"/>
                  <a:gd name="connsiteX578" fmla="*/ 8236242 w 10901065"/>
                  <a:gd name="connsiteY578" fmla="*/ 459914 h 663726"/>
                  <a:gd name="connsiteX579" fmla="*/ 8186630 w 10901065"/>
                  <a:gd name="connsiteY579" fmla="*/ 535389 h 663726"/>
                  <a:gd name="connsiteX580" fmla="*/ 8155491 w 10901065"/>
                  <a:gd name="connsiteY580" fmla="*/ 535389 h 663726"/>
                  <a:gd name="connsiteX581" fmla="*/ 8186630 w 10901065"/>
                  <a:gd name="connsiteY581" fmla="*/ 535389 h 663726"/>
                  <a:gd name="connsiteX582" fmla="*/ 8205103 w 10901065"/>
                  <a:gd name="connsiteY582" fmla="*/ 594501 h 663726"/>
                  <a:gd name="connsiteX583" fmla="*/ 8186630 w 10901065"/>
                  <a:gd name="connsiteY583" fmla="*/ 592390 h 663726"/>
                  <a:gd name="connsiteX584" fmla="*/ 8199297 w 10901065"/>
                  <a:gd name="connsiteY584" fmla="*/ 590807 h 663726"/>
                  <a:gd name="connsiteX585" fmla="*/ 8162351 w 10901065"/>
                  <a:gd name="connsiteY585" fmla="*/ 592918 h 663726"/>
                  <a:gd name="connsiteX586" fmla="*/ 8187158 w 10901065"/>
                  <a:gd name="connsiteY586" fmla="*/ 596613 h 663726"/>
                  <a:gd name="connsiteX587" fmla="*/ 8205103 w 10901065"/>
                  <a:gd name="connsiteY587" fmla="*/ 594501 h 663726"/>
                  <a:gd name="connsiteX588" fmla="*/ 8211436 w 10901065"/>
                  <a:gd name="connsiteY588" fmla="*/ 549639 h 663726"/>
                  <a:gd name="connsiteX589" fmla="*/ 8173963 w 10901065"/>
                  <a:gd name="connsiteY589" fmla="*/ 551223 h 663726"/>
                  <a:gd name="connsiteX590" fmla="*/ 8211436 w 10901065"/>
                  <a:gd name="connsiteY590" fmla="*/ 549639 h 663726"/>
                  <a:gd name="connsiteX591" fmla="*/ 8211436 w 10901065"/>
                  <a:gd name="connsiteY591" fmla="*/ 528527 h 663726"/>
                  <a:gd name="connsiteX592" fmla="*/ 8173963 w 10901065"/>
                  <a:gd name="connsiteY592" fmla="*/ 530111 h 663726"/>
                  <a:gd name="connsiteX593" fmla="*/ 8211436 w 10901065"/>
                  <a:gd name="connsiteY593" fmla="*/ 528527 h 663726"/>
                  <a:gd name="connsiteX594" fmla="*/ 8248382 w 10901065"/>
                  <a:gd name="connsiteY594" fmla="*/ 519555 h 663726"/>
                  <a:gd name="connsiteX595" fmla="*/ 8223576 w 10901065"/>
                  <a:gd name="connsiteY595" fmla="*/ 515860 h 663726"/>
                  <a:gd name="connsiteX596" fmla="*/ 8186630 w 10901065"/>
                  <a:gd name="connsiteY596" fmla="*/ 517444 h 663726"/>
                  <a:gd name="connsiteX597" fmla="*/ 8173963 w 10901065"/>
                  <a:gd name="connsiteY597" fmla="*/ 520610 h 663726"/>
                  <a:gd name="connsiteX598" fmla="*/ 8248382 w 10901065"/>
                  <a:gd name="connsiteY598" fmla="*/ 519555 h 663726"/>
                  <a:gd name="connsiteX599" fmla="*/ 8217242 w 10901065"/>
                  <a:gd name="connsiteY599" fmla="*/ 600835 h 663726"/>
                  <a:gd name="connsiteX600" fmla="*/ 8180297 w 10901065"/>
                  <a:gd name="connsiteY600" fmla="*/ 602418 h 663726"/>
                  <a:gd name="connsiteX601" fmla="*/ 8217242 w 10901065"/>
                  <a:gd name="connsiteY601" fmla="*/ 600835 h 663726"/>
                  <a:gd name="connsiteX602" fmla="*/ 8217242 w 10901065"/>
                  <a:gd name="connsiteY602" fmla="*/ 533805 h 663726"/>
                  <a:gd name="connsiteX603" fmla="*/ 8198769 w 10901065"/>
                  <a:gd name="connsiteY603" fmla="*/ 537500 h 663726"/>
                  <a:gd name="connsiteX604" fmla="*/ 8217242 w 10901065"/>
                  <a:gd name="connsiteY604" fmla="*/ 533805 h 663726"/>
                  <a:gd name="connsiteX605" fmla="*/ 8254715 w 10901065"/>
                  <a:gd name="connsiteY605" fmla="*/ 507944 h 663726"/>
                  <a:gd name="connsiteX606" fmla="*/ 8211436 w 10901065"/>
                  <a:gd name="connsiteY606" fmla="*/ 507944 h 663726"/>
                  <a:gd name="connsiteX607" fmla="*/ 8254715 w 10901065"/>
                  <a:gd name="connsiteY607" fmla="*/ 507944 h 663726"/>
                  <a:gd name="connsiteX608" fmla="*/ 8236242 w 10901065"/>
                  <a:gd name="connsiteY608" fmla="*/ 560195 h 663726"/>
                  <a:gd name="connsiteX609" fmla="*/ 8242576 w 10901065"/>
                  <a:gd name="connsiteY609" fmla="*/ 558084 h 663726"/>
                  <a:gd name="connsiteX610" fmla="*/ 8255243 w 10901065"/>
                  <a:gd name="connsiteY610" fmla="*/ 557556 h 663726"/>
                  <a:gd name="connsiteX611" fmla="*/ 8217770 w 10901065"/>
                  <a:gd name="connsiteY611" fmla="*/ 559667 h 663726"/>
                  <a:gd name="connsiteX612" fmla="*/ 8236242 w 10901065"/>
                  <a:gd name="connsiteY612" fmla="*/ 560195 h 663726"/>
                  <a:gd name="connsiteX613" fmla="*/ 8316467 w 10901065"/>
                  <a:gd name="connsiteY613" fmla="*/ 582890 h 663726"/>
                  <a:gd name="connsiteX614" fmla="*/ 8229909 w 10901065"/>
                  <a:gd name="connsiteY614" fmla="*/ 583418 h 663726"/>
                  <a:gd name="connsiteX615" fmla="*/ 8316467 w 10901065"/>
                  <a:gd name="connsiteY615" fmla="*/ 582890 h 663726"/>
                  <a:gd name="connsiteX616" fmla="*/ 8329134 w 10901065"/>
                  <a:gd name="connsiteY616" fmla="*/ 473109 h 663726"/>
                  <a:gd name="connsiteX617" fmla="*/ 8236242 w 10901065"/>
                  <a:gd name="connsiteY617" fmla="*/ 473637 h 663726"/>
                  <a:gd name="connsiteX618" fmla="*/ 8329134 w 10901065"/>
                  <a:gd name="connsiteY618" fmla="*/ 473109 h 663726"/>
                  <a:gd name="connsiteX619" fmla="*/ 8304328 w 10901065"/>
                  <a:gd name="connsiteY619" fmla="*/ 484193 h 663726"/>
                  <a:gd name="connsiteX620" fmla="*/ 8297994 w 10901065"/>
                  <a:gd name="connsiteY620" fmla="*/ 483665 h 663726"/>
                  <a:gd name="connsiteX621" fmla="*/ 8279522 w 10901065"/>
                  <a:gd name="connsiteY621" fmla="*/ 483665 h 663726"/>
                  <a:gd name="connsiteX622" fmla="*/ 8273188 w 10901065"/>
                  <a:gd name="connsiteY622" fmla="*/ 485776 h 663726"/>
                  <a:gd name="connsiteX623" fmla="*/ 8304328 w 10901065"/>
                  <a:gd name="connsiteY623" fmla="*/ 485776 h 663726"/>
                  <a:gd name="connsiteX624" fmla="*/ 8304328 w 10901065"/>
                  <a:gd name="connsiteY624" fmla="*/ 484193 h 663726"/>
                  <a:gd name="connsiteX625" fmla="*/ 8285855 w 10901065"/>
                  <a:gd name="connsiteY625" fmla="*/ 491054 h 663726"/>
                  <a:gd name="connsiteX626" fmla="*/ 8297994 w 10901065"/>
                  <a:gd name="connsiteY626" fmla="*/ 494749 h 663726"/>
                  <a:gd name="connsiteX627" fmla="*/ 8322800 w 10901065"/>
                  <a:gd name="connsiteY627" fmla="*/ 491582 h 663726"/>
                  <a:gd name="connsiteX628" fmla="*/ 8304328 w 10901065"/>
                  <a:gd name="connsiteY628" fmla="*/ 489999 h 663726"/>
                  <a:gd name="connsiteX629" fmla="*/ 8310662 w 10901065"/>
                  <a:gd name="connsiteY629" fmla="*/ 489471 h 663726"/>
                  <a:gd name="connsiteX630" fmla="*/ 8285855 w 10901065"/>
                  <a:gd name="connsiteY630" fmla="*/ 491054 h 663726"/>
                  <a:gd name="connsiteX631" fmla="*/ 8341273 w 10901065"/>
                  <a:gd name="connsiteY631" fmla="*/ 598196 h 663726"/>
                  <a:gd name="connsiteX632" fmla="*/ 8304328 w 10901065"/>
                  <a:gd name="connsiteY632" fmla="*/ 597668 h 663726"/>
                  <a:gd name="connsiteX633" fmla="*/ 8341273 w 10901065"/>
                  <a:gd name="connsiteY633" fmla="*/ 598196 h 663726"/>
                  <a:gd name="connsiteX634" fmla="*/ 8353940 w 10901065"/>
                  <a:gd name="connsiteY634" fmla="*/ 583418 h 663726"/>
                  <a:gd name="connsiteX635" fmla="*/ 8329134 w 10901065"/>
                  <a:gd name="connsiteY635" fmla="*/ 581307 h 663726"/>
                  <a:gd name="connsiteX636" fmla="*/ 8322800 w 10901065"/>
                  <a:gd name="connsiteY636" fmla="*/ 583418 h 663726"/>
                  <a:gd name="connsiteX637" fmla="*/ 8353940 w 10901065"/>
                  <a:gd name="connsiteY637" fmla="*/ 583418 h 663726"/>
                  <a:gd name="connsiteX638" fmla="*/ 8366080 w 10901065"/>
                  <a:gd name="connsiteY638" fmla="*/ 487360 h 663726"/>
                  <a:gd name="connsiteX639" fmla="*/ 8366080 w 10901065"/>
                  <a:gd name="connsiteY639" fmla="*/ 483665 h 663726"/>
                  <a:gd name="connsiteX640" fmla="*/ 8341273 w 10901065"/>
                  <a:gd name="connsiteY640" fmla="*/ 483137 h 663726"/>
                  <a:gd name="connsiteX641" fmla="*/ 8328606 w 10901065"/>
                  <a:gd name="connsiteY641" fmla="*/ 486304 h 663726"/>
                  <a:gd name="connsiteX642" fmla="*/ 8347079 w 10901065"/>
                  <a:gd name="connsiteY642" fmla="*/ 488415 h 663726"/>
                  <a:gd name="connsiteX643" fmla="*/ 8359746 w 10901065"/>
                  <a:gd name="connsiteY643" fmla="*/ 486832 h 663726"/>
                  <a:gd name="connsiteX644" fmla="*/ 8366080 w 10901065"/>
                  <a:gd name="connsiteY644" fmla="*/ 487360 h 663726"/>
                  <a:gd name="connsiteX645" fmla="*/ 8384553 w 10901065"/>
                  <a:gd name="connsiteY645" fmla="*/ 600835 h 663726"/>
                  <a:gd name="connsiteX646" fmla="*/ 8341273 w 10901065"/>
                  <a:gd name="connsiteY646" fmla="*/ 601363 h 663726"/>
                  <a:gd name="connsiteX647" fmla="*/ 8384553 w 10901065"/>
                  <a:gd name="connsiteY647" fmla="*/ 600835 h 663726"/>
                  <a:gd name="connsiteX648" fmla="*/ 8403553 w 10901065"/>
                  <a:gd name="connsiteY648" fmla="*/ 581835 h 663726"/>
                  <a:gd name="connsiteX649" fmla="*/ 8360274 w 10901065"/>
                  <a:gd name="connsiteY649" fmla="*/ 583418 h 663726"/>
                  <a:gd name="connsiteX650" fmla="*/ 8403553 w 10901065"/>
                  <a:gd name="connsiteY650" fmla="*/ 581835 h 663726"/>
                  <a:gd name="connsiteX651" fmla="*/ 8403553 w 10901065"/>
                  <a:gd name="connsiteY651" fmla="*/ 516916 h 663726"/>
                  <a:gd name="connsiteX652" fmla="*/ 8360274 w 10901065"/>
                  <a:gd name="connsiteY652" fmla="*/ 514805 h 663726"/>
                  <a:gd name="connsiteX653" fmla="*/ 8360274 w 10901065"/>
                  <a:gd name="connsiteY653" fmla="*/ 516916 h 663726"/>
                  <a:gd name="connsiteX654" fmla="*/ 8403553 w 10901065"/>
                  <a:gd name="connsiteY654" fmla="*/ 516916 h 663726"/>
                  <a:gd name="connsiteX655" fmla="*/ 8409886 w 10901065"/>
                  <a:gd name="connsiteY655" fmla="*/ 555445 h 663726"/>
                  <a:gd name="connsiteX656" fmla="*/ 8391413 w 10901065"/>
                  <a:gd name="connsiteY656" fmla="*/ 562306 h 663726"/>
                  <a:gd name="connsiteX657" fmla="*/ 8409886 w 10901065"/>
                  <a:gd name="connsiteY657" fmla="*/ 555445 h 663726"/>
                  <a:gd name="connsiteX658" fmla="*/ 8514917 w 10901065"/>
                  <a:gd name="connsiteY658" fmla="*/ 581307 h 663726"/>
                  <a:gd name="connsiteX659" fmla="*/ 8428359 w 10901065"/>
                  <a:gd name="connsiteY659" fmla="*/ 580779 h 663726"/>
                  <a:gd name="connsiteX660" fmla="*/ 8422025 w 10901065"/>
                  <a:gd name="connsiteY660" fmla="*/ 583945 h 663726"/>
                  <a:gd name="connsiteX661" fmla="*/ 8514917 w 10901065"/>
                  <a:gd name="connsiteY661" fmla="*/ 581307 h 663726"/>
                  <a:gd name="connsiteX662" fmla="*/ 8465304 w 10901065"/>
                  <a:gd name="connsiteY662" fmla="*/ 445136 h 663726"/>
                  <a:gd name="connsiteX663" fmla="*/ 8434164 w 10901065"/>
                  <a:gd name="connsiteY663" fmla="*/ 443553 h 663726"/>
                  <a:gd name="connsiteX664" fmla="*/ 8465304 w 10901065"/>
                  <a:gd name="connsiteY664" fmla="*/ 445136 h 663726"/>
                  <a:gd name="connsiteX665" fmla="*/ 8496444 w 10901065"/>
                  <a:gd name="connsiteY665" fmla="*/ 608752 h 663726"/>
                  <a:gd name="connsiteX666" fmla="*/ 8465304 w 10901065"/>
                  <a:gd name="connsiteY666" fmla="*/ 607168 h 663726"/>
                  <a:gd name="connsiteX667" fmla="*/ 8496444 w 10901065"/>
                  <a:gd name="connsiteY667" fmla="*/ 608752 h 663726"/>
                  <a:gd name="connsiteX668" fmla="*/ 8645281 w 10901065"/>
                  <a:gd name="connsiteY668" fmla="*/ 606113 h 663726"/>
                  <a:gd name="connsiteX669" fmla="*/ 8539723 w 10901065"/>
                  <a:gd name="connsiteY669" fmla="*/ 605585 h 663726"/>
                  <a:gd name="connsiteX670" fmla="*/ 8539723 w 10901065"/>
                  <a:gd name="connsiteY670" fmla="*/ 607696 h 663726"/>
                  <a:gd name="connsiteX671" fmla="*/ 8645281 w 10901065"/>
                  <a:gd name="connsiteY671" fmla="*/ 606113 h 663726"/>
                  <a:gd name="connsiteX672" fmla="*/ 8589335 w 10901065"/>
                  <a:gd name="connsiteY672" fmla="*/ 581307 h 663726"/>
                  <a:gd name="connsiteX673" fmla="*/ 8539723 w 10901065"/>
                  <a:gd name="connsiteY673" fmla="*/ 582890 h 663726"/>
                  <a:gd name="connsiteX674" fmla="*/ 8589335 w 10901065"/>
                  <a:gd name="connsiteY674" fmla="*/ 581307 h 663726"/>
                  <a:gd name="connsiteX675" fmla="*/ 8589335 w 10901065"/>
                  <a:gd name="connsiteY675" fmla="*/ 492637 h 663726"/>
                  <a:gd name="connsiteX676" fmla="*/ 8620475 w 10901065"/>
                  <a:gd name="connsiteY676" fmla="*/ 489471 h 663726"/>
                  <a:gd name="connsiteX677" fmla="*/ 8577196 w 10901065"/>
                  <a:gd name="connsiteY677" fmla="*/ 491054 h 663726"/>
                  <a:gd name="connsiteX678" fmla="*/ 8589335 w 10901065"/>
                  <a:gd name="connsiteY678" fmla="*/ 492637 h 663726"/>
                  <a:gd name="connsiteX679" fmla="*/ 8743979 w 10901065"/>
                  <a:gd name="connsiteY679" fmla="*/ 451997 h 663726"/>
                  <a:gd name="connsiteX680" fmla="*/ 8632615 w 10901065"/>
                  <a:gd name="connsiteY680" fmla="*/ 452525 h 663726"/>
                  <a:gd name="connsiteX681" fmla="*/ 8743979 w 10901065"/>
                  <a:gd name="connsiteY681" fmla="*/ 451997 h 663726"/>
                  <a:gd name="connsiteX682" fmla="*/ 8707033 w 10901065"/>
                  <a:gd name="connsiteY682" fmla="*/ 520610 h 663726"/>
                  <a:gd name="connsiteX683" fmla="*/ 8638948 w 10901065"/>
                  <a:gd name="connsiteY683" fmla="*/ 518499 h 663726"/>
                  <a:gd name="connsiteX684" fmla="*/ 8707033 w 10901065"/>
                  <a:gd name="connsiteY684" fmla="*/ 520610 h 663726"/>
                  <a:gd name="connsiteX685" fmla="*/ 8657421 w 10901065"/>
                  <a:gd name="connsiteY685" fmla="*/ 467831 h 663726"/>
                  <a:gd name="connsiteX686" fmla="*/ 8638948 w 10901065"/>
                  <a:gd name="connsiteY686" fmla="*/ 473109 h 663726"/>
                  <a:gd name="connsiteX687" fmla="*/ 8657421 w 10901065"/>
                  <a:gd name="connsiteY687" fmla="*/ 467831 h 663726"/>
                  <a:gd name="connsiteX688" fmla="*/ 8682227 w 10901065"/>
                  <a:gd name="connsiteY688" fmla="*/ 607168 h 663726"/>
                  <a:gd name="connsiteX689" fmla="*/ 8651087 w 10901065"/>
                  <a:gd name="connsiteY689" fmla="*/ 606641 h 663726"/>
                  <a:gd name="connsiteX690" fmla="*/ 8682227 w 10901065"/>
                  <a:gd name="connsiteY690" fmla="*/ 607168 h 663726"/>
                  <a:gd name="connsiteX691" fmla="*/ 8769312 w 10901065"/>
                  <a:gd name="connsiteY691" fmla="*/ 520610 h 663726"/>
                  <a:gd name="connsiteX692" fmla="*/ 8800452 w 10901065"/>
                  <a:gd name="connsiteY692" fmla="*/ 518499 h 663726"/>
                  <a:gd name="connsiteX693" fmla="*/ 8757173 w 10901065"/>
                  <a:gd name="connsiteY693" fmla="*/ 519027 h 663726"/>
                  <a:gd name="connsiteX694" fmla="*/ 8769312 w 10901065"/>
                  <a:gd name="connsiteY694" fmla="*/ 520610 h 663726"/>
                  <a:gd name="connsiteX695" fmla="*/ 8812592 w 10901065"/>
                  <a:gd name="connsiteY695" fmla="*/ 495804 h 663726"/>
                  <a:gd name="connsiteX696" fmla="*/ 8787785 w 10901065"/>
                  <a:gd name="connsiteY696" fmla="*/ 497915 h 663726"/>
                  <a:gd name="connsiteX697" fmla="*/ 8812592 w 10901065"/>
                  <a:gd name="connsiteY697" fmla="*/ 495804 h 663726"/>
                  <a:gd name="connsiteX698" fmla="*/ 8831064 w 10901065"/>
                  <a:gd name="connsiteY698" fmla="*/ 494221 h 663726"/>
                  <a:gd name="connsiteX699" fmla="*/ 8806258 w 10901065"/>
                  <a:gd name="connsiteY699" fmla="*/ 488943 h 663726"/>
                  <a:gd name="connsiteX700" fmla="*/ 8831064 w 10901065"/>
                  <a:gd name="connsiteY700" fmla="*/ 494221 h 663726"/>
                  <a:gd name="connsiteX701" fmla="*/ 8855870 w 10901065"/>
                  <a:gd name="connsiteY701" fmla="*/ 582890 h 663726"/>
                  <a:gd name="connsiteX702" fmla="*/ 8812592 w 10901065"/>
                  <a:gd name="connsiteY702" fmla="*/ 585001 h 663726"/>
                  <a:gd name="connsiteX703" fmla="*/ 8855870 w 10901065"/>
                  <a:gd name="connsiteY703" fmla="*/ 582890 h 663726"/>
                  <a:gd name="connsiteX704" fmla="*/ 8849537 w 10901065"/>
                  <a:gd name="connsiteY704" fmla="*/ 504777 h 663726"/>
                  <a:gd name="connsiteX705" fmla="*/ 8812592 w 10901065"/>
                  <a:gd name="connsiteY705" fmla="*/ 504249 h 663726"/>
                  <a:gd name="connsiteX706" fmla="*/ 8849537 w 10901065"/>
                  <a:gd name="connsiteY706" fmla="*/ 504777 h 663726"/>
                  <a:gd name="connsiteX707" fmla="*/ 8880677 w 10901065"/>
                  <a:gd name="connsiteY707" fmla="*/ 512166 h 663726"/>
                  <a:gd name="connsiteX708" fmla="*/ 8818925 w 10901065"/>
                  <a:gd name="connsiteY708" fmla="*/ 512694 h 663726"/>
                  <a:gd name="connsiteX709" fmla="*/ 8880677 w 10901065"/>
                  <a:gd name="connsiteY709" fmla="*/ 512166 h 663726"/>
                  <a:gd name="connsiteX710" fmla="*/ 8936623 w 10901065"/>
                  <a:gd name="connsiteY710" fmla="*/ 471526 h 663726"/>
                  <a:gd name="connsiteX711" fmla="*/ 8850065 w 10901065"/>
                  <a:gd name="connsiteY711" fmla="*/ 469942 h 663726"/>
                  <a:gd name="connsiteX712" fmla="*/ 8843731 w 10901065"/>
                  <a:gd name="connsiteY712" fmla="*/ 472054 h 663726"/>
                  <a:gd name="connsiteX713" fmla="*/ 8936623 w 10901065"/>
                  <a:gd name="connsiteY713" fmla="*/ 471526 h 663726"/>
                  <a:gd name="connsiteX714" fmla="*/ 8936623 w 10901065"/>
                  <a:gd name="connsiteY714" fmla="*/ 542250 h 663726"/>
                  <a:gd name="connsiteX715" fmla="*/ 8862204 w 10901065"/>
                  <a:gd name="connsiteY715" fmla="*/ 543833 h 663726"/>
                  <a:gd name="connsiteX716" fmla="*/ 8936623 w 10901065"/>
                  <a:gd name="connsiteY716" fmla="*/ 542250 h 663726"/>
                  <a:gd name="connsiteX717" fmla="*/ 8955096 w 10901065"/>
                  <a:gd name="connsiteY717" fmla="*/ 502666 h 663726"/>
                  <a:gd name="connsiteX718" fmla="*/ 8874343 w 10901065"/>
                  <a:gd name="connsiteY718" fmla="*/ 504249 h 663726"/>
                  <a:gd name="connsiteX719" fmla="*/ 8955096 w 10901065"/>
                  <a:gd name="connsiteY719" fmla="*/ 502666 h 663726"/>
                  <a:gd name="connsiteX720" fmla="*/ 8955096 w 10901065"/>
                  <a:gd name="connsiteY720" fmla="*/ 582890 h 663726"/>
                  <a:gd name="connsiteX721" fmla="*/ 8905483 w 10901065"/>
                  <a:gd name="connsiteY721" fmla="*/ 584473 h 663726"/>
                  <a:gd name="connsiteX722" fmla="*/ 8955096 w 10901065"/>
                  <a:gd name="connsiteY722" fmla="*/ 582890 h 663726"/>
                  <a:gd name="connsiteX723" fmla="*/ 8979902 w 10901065"/>
                  <a:gd name="connsiteY723" fmla="*/ 479443 h 663726"/>
                  <a:gd name="connsiteX724" fmla="*/ 8942956 w 10901065"/>
                  <a:gd name="connsiteY724" fmla="*/ 481554 h 663726"/>
                  <a:gd name="connsiteX725" fmla="*/ 8979902 w 10901065"/>
                  <a:gd name="connsiteY725" fmla="*/ 479443 h 663726"/>
                  <a:gd name="connsiteX726" fmla="*/ 8967234 w 10901065"/>
                  <a:gd name="connsiteY726" fmla="*/ 520610 h 663726"/>
                  <a:gd name="connsiteX727" fmla="*/ 8954568 w 10901065"/>
                  <a:gd name="connsiteY727" fmla="*/ 515860 h 663726"/>
                  <a:gd name="connsiteX728" fmla="*/ 8967234 w 10901065"/>
                  <a:gd name="connsiteY728" fmla="*/ 520610 h 663726"/>
                  <a:gd name="connsiteX729" fmla="*/ 9010514 w 10901065"/>
                  <a:gd name="connsiteY729" fmla="*/ 446720 h 663726"/>
                  <a:gd name="connsiteX730" fmla="*/ 8954568 w 10901065"/>
                  <a:gd name="connsiteY730" fmla="*/ 445136 h 663726"/>
                  <a:gd name="connsiteX731" fmla="*/ 9010514 w 10901065"/>
                  <a:gd name="connsiteY731" fmla="*/ 446720 h 663726"/>
                  <a:gd name="connsiteX732" fmla="*/ 9060126 w 10901065"/>
                  <a:gd name="connsiteY732" fmla="*/ 503721 h 663726"/>
                  <a:gd name="connsiteX733" fmla="*/ 8960901 w 10901065"/>
                  <a:gd name="connsiteY733" fmla="*/ 504249 h 663726"/>
                  <a:gd name="connsiteX734" fmla="*/ 9060126 w 10901065"/>
                  <a:gd name="connsiteY734" fmla="*/ 503721 h 663726"/>
                  <a:gd name="connsiteX735" fmla="*/ 9029514 w 10901065"/>
                  <a:gd name="connsiteY735" fmla="*/ 471526 h 663726"/>
                  <a:gd name="connsiteX736" fmla="*/ 8998374 w 10901065"/>
                  <a:gd name="connsiteY736" fmla="*/ 469415 h 663726"/>
                  <a:gd name="connsiteX737" fmla="*/ 8967234 w 10901065"/>
                  <a:gd name="connsiteY737" fmla="*/ 473109 h 663726"/>
                  <a:gd name="connsiteX738" fmla="*/ 9029514 w 10901065"/>
                  <a:gd name="connsiteY738" fmla="*/ 471526 h 663726"/>
                  <a:gd name="connsiteX739" fmla="*/ 8998374 w 10901065"/>
                  <a:gd name="connsiteY739" fmla="*/ 517444 h 663726"/>
                  <a:gd name="connsiteX740" fmla="*/ 8973568 w 10901065"/>
                  <a:gd name="connsiteY740" fmla="*/ 520610 h 663726"/>
                  <a:gd name="connsiteX741" fmla="*/ 8998374 w 10901065"/>
                  <a:gd name="connsiteY741" fmla="*/ 517444 h 663726"/>
                  <a:gd name="connsiteX742" fmla="*/ 9023181 w 10901065"/>
                  <a:gd name="connsiteY742" fmla="*/ 544889 h 663726"/>
                  <a:gd name="connsiteX743" fmla="*/ 9066460 w 10901065"/>
                  <a:gd name="connsiteY743" fmla="*/ 543306 h 663726"/>
                  <a:gd name="connsiteX744" fmla="*/ 9023181 w 10901065"/>
                  <a:gd name="connsiteY744" fmla="*/ 541194 h 663726"/>
                  <a:gd name="connsiteX745" fmla="*/ 9023181 w 10901065"/>
                  <a:gd name="connsiteY745" fmla="*/ 544889 h 663726"/>
                  <a:gd name="connsiteX746" fmla="*/ 9060126 w 10901065"/>
                  <a:gd name="connsiteY746" fmla="*/ 485776 h 663726"/>
                  <a:gd name="connsiteX747" fmla="*/ 9072793 w 10901065"/>
                  <a:gd name="connsiteY747" fmla="*/ 483665 h 663726"/>
                  <a:gd name="connsiteX748" fmla="*/ 9023181 w 10901065"/>
                  <a:gd name="connsiteY748" fmla="*/ 485249 h 663726"/>
                  <a:gd name="connsiteX749" fmla="*/ 9060126 w 10901065"/>
                  <a:gd name="connsiteY749" fmla="*/ 485776 h 663726"/>
                  <a:gd name="connsiteX750" fmla="*/ 9097599 w 10901065"/>
                  <a:gd name="connsiteY750" fmla="*/ 489999 h 663726"/>
                  <a:gd name="connsiteX751" fmla="*/ 9054320 w 10901065"/>
                  <a:gd name="connsiteY751" fmla="*/ 489999 h 663726"/>
                  <a:gd name="connsiteX752" fmla="*/ 9097599 w 10901065"/>
                  <a:gd name="connsiteY752" fmla="*/ 489999 h 663726"/>
                  <a:gd name="connsiteX753" fmla="*/ 9103405 w 10901065"/>
                  <a:gd name="connsiteY753" fmla="*/ 518499 h 663726"/>
                  <a:gd name="connsiteX754" fmla="*/ 9066460 w 10901065"/>
                  <a:gd name="connsiteY754" fmla="*/ 520083 h 663726"/>
                  <a:gd name="connsiteX755" fmla="*/ 9103405 w 10901065"/>
                  <a:gd name="connsiteY755" fmla="*/ 518499 h 663726"/>
                  <a:gd name="connsiteX756" fmla="*/ 9172018 w 10901065"/>
                  <a:gd name="connsiteY756" fmla="*/ 599252 h 663726"/>
                  <a:gd name="connsiteX757" fmla="*/ 9072793 w 10901065"/>
                  <a:gd name="connsiteY757" fmla="*/ 597668 h 663726"/>
                  <a:gd name="connsiteX758" fmla="*/ 9172018 w 10901065"/>
                  <a:gd name="connsiteY758" fmla="*/ 599252 h 663726"/>
                  <a:gd name="connsiteX759" fmla="*/ 9116072 w 10901065"/>
                  <a:gd name="connsiteY759" fmla="*/ 571279 h 663726"/>
                  <a:gd name="connsiteX760" fmla="*/ 9079127 w 10901065"/>
                  <a:gd name="connsiteY760" fmla="*/ 571806 h 663726"/>
                  <a:gd name="connsiteX761" fmla="*/ 9116072 w 10901065"/>
                  <a:gd name="connsiteY761" fmla="*/ 571279 h 663726"/>
                  <a:gd name="connsiteX762" fmla="*/ 9227436 w 10901065"/>
                  <a:gd name="connsiteY762" fmla="*/ 583418 h 663726"/>
                  <a:gd name="connsiteX763" fmla="*/ 9140878 w 10901065"/>
                  <a:gd name="connsiteY763" fmla="*/ 583418 h 663726"/>
                  <a:gd name="connsiteX764" fmla="*/ 9227436 w 10901065"/>
                  <a:gd name="connsiteY764" fmla="*/ 583418 h 663726"/>
                  <a:gd name="connsiteX765" fmla="*/ 9159351 w 10901065"/>
                  <a:gd name="connsiteY765" fmla="*/ 525361 h 663726"/>
                  <a:gd name="connsiteX766" fmla="*/ 9140878 w 10901065"/>
                  <a:gd name="connsiteY766" fmla="*/ 528527 h 663726"/>
                  <a:gd name="connsiteX767" fmla="*/ 9159351 w 10901065"/>
                  <a:gd name="connsiteY767" fmla="*/ 525361 h 663726"/>
                  <a:gd name="connsiteX768" fmla="*/ 9208963 w 10901065"/>
                  <a:gd name="connsiteY768" fmla="*/ 571806 h 663726"/>
                  <a:gd name="connsiteX769" fmla="*/ 9147212 w 10901065"/>
                  <a:gd name="connsiteY769" fmla="*/ 571806 h 663726"/>
                  <a:gd name="connsiteX770" fmla="*/ 9208963 w 10901065"/>
                  <a:gd name="connsiteY770" fmla="*/ 571806 h 663726"/>
                  <a:gd name="connsiteX771" fmla="*/ 9271243 w 10901065"/>
                  <a:gd name="connsiteY771" fmla="*/ 540667 h 663726"/>
                  <a:gd name="connsiteX772" fmla="*/ 9196824 w 10901065"/>
                  <a:gd name="connsiteY772" fmla="*/ 542250 h 663726"/>
                  <a:gd name="connsiteX773" fmla="*/ 9271243 w 10901065"/>
                  <a:gd name="connsiteY773" fmla="*/ 540667 h 663726"/>
                  <a:gd name="connsiteX774" fmla="*/ 9252242 w 10901065"/>
                  <a:gd name="connsiteY774" fmla="*/ 453581 h 663726"/>
                  <a:gd name="connsiteX775" fmla="*/ 9202630 w 10901065"/>
                  <a:gd name="connsiteY775" fmla="*/ 455164 h 663726"/>
                  <a:gd name="connsiteX776" fmla="*/ 9252242 w 10901065"/>
                  <a:gd name="connsiteY776" fmla="*/ 453581 h 663726"/>
                  <a:gd name="connsiteX777" fmla="*/ 9252242 w 10901065"/>
                  <a:gd name="connsiteY777" fmla="*/ 605585 h 663726"/>
                  <a:gd name="connsiteX778" fmla="*/ 9215297 w 10901065"/>
                  <a:gd name="connsiteY778" fmla="*/ 607168 h 663726"/>
                  <a:gd name="connsiteX779" fmla="*/ 9252242 w 10901065"/>
                  <a:gd name="connsiteY779" fmla="*/ 605585 h 663726"/>
                  <a:gd name="connsiteX780" fmla="*/ 9277049 w 10901065"/>
                  <a:gd name="connsiteY780" fmla="*/ 512166 h 663726"/>
                  <a:gd name="connsiteX781" fmla="*/ 9252242 w 10901065"/>
                  <a:gd name="connsiteY781" fmla="*/ 508471 h 663726"/>
                  <a:gd name="connsiteX782" fmla="*/ 9215297 w 10901065"/>
                  <a:gd name="connsiteY782" fmla="*/ 508471 h 663726"/>
                  <a:gd name="connsiteX783" fmla="*/ 9215297 w 10901065"/>
                  <a:gd name="connsiteY783" fmla="*/ 510583 h 663726"/>
                  <a:gd name="connsiteX784" fmla="*/ 9277049 w 10901065"/>
                  <a:gd name="connsiteY784" fmla="*/ 512166 h 663726"/>
                  <a:gd name="connsiteX785" fmla="*/ 9289716 w 10901065"/>
                  <a:gd name="connsiteY785" fmla="*/ 535389 h 663726"/>
                  <a:gd name="connsiteX786" fmla="*/ 9240103 w 10901065"/>
                  <a:gd name="connsiteY786" fmla="*/ 536972 h 663726"/>
                  <a:gd name="connsiteX787" fmla="*/ 9289716 w 10901065"/>
                  <a:gd name="connsiteY787" fmla="*/ 535389 h 663726"/>
                  <a:gd name="connsiteX788" fmla="*/ 9252242 w 10901065"/>
                  <a:gd name="connsiteY788" fmla="*/ 445136 h 663726"/>
                  <a:gd name="connsiteX789" fmla="*/ 9283382 w 10901065"/>
                  <a:gd name="connsiteY789" fmla="*/ 444609 h 663726"/>
                  <a:gd name="connsiteX790" fmla="*/ 9252242 w 10901065"/>
                  <a:gd name="connsiteY790" fmla="*/ 445136 h 663726"/>
                  <a:gd name="connsiteX791" fmla="*/ 9364134 w 10901065"/>
                  <a:gd name="connsiteY791" fmla="*/ 598196 h 663726"/>
                  <a:gd name="connsiteX792" fmla="*/ 9314522 w 10901065"/>
                  <a:gd name="connsiteY792" fmla="*/ 597668 h 663726"/>
                  <a:gd name="connsiteX793" fmla="*/ 9364134 w 10901065"/>
                  <a:gd name="connsiteY793" fmla="*/ 598196 h 663726"/>
                  <a:gd name="connsiteX794" fmla="*/ 9369940 w 10901065"/>
                  <a:gd name="connsiteY794" fmla="*/ 474693 h 663726"/>
                  <a:gd name="connsiteX795" fmla="*/ 9320327 w 10901065"/>
                  <a:gd name="connsiteY795" fmla="*/ 475220 h 663726"/>
                  <a:gd name="connsiteX796" fmla="*/ 9369940 w 10901065"/>
                  <a:gd name="connsiteY796" fmla="*/ 474693 h 663726"/>
                  <a:gd name="connsiteX797" fmla="*/ 9388940 w 10901065"/>
                  <a:gd name="connsiteY797" fmla="*/ 512166 h 663726"/>
                  <a:gd name="connsiteX798" fmla="*/ 9327189 w 10901065"/>
                  <a:gd name="connsiteY798" fmla="*/ 511638 h 663726"/>
                  <a:gd name="connsiteX799" fmla="*/ 9388940 w 10901065"/>
                  <a:gd name="connsiteY799" fmla="*/ 512166 h 663726"/>
                  <a:gd name="connsiteX800" fmla="*/ 9345134 w 10901065"/>
                  <a:gd name="connsiteY800" fmla="*/ 447247 h 663726"/>
                  <a:gd name="connsiteX801" fmla="*/ 9326661 w 10901065"/>
                  <a:gd name="connsiteY801" fmla="*/ 450942 h 663726"/>
                  <a:gd name="connsiteX802" fmla="*/ 9345134 w 10901065"/>
                  <a:gd name="connsiteY802" fmla="*/ 447247 h 663726"/>
                  <a:gd name="connsiteX803" fmla="*/ 9413747 w 10901065"/>
                  <a:gd name="connsiteY803" fmla="*/ 569695 h 663726"/>
                  <a:gd name="connsiteX804" fmla="*/ 9351995 w 10901065"/>
                  <a:gd name="connsiteY804" fmla="*/ 571279 h 663726"/>
                  <a:gd name="connsiteX805" fmla="*/ 9413747 w 10901065"/>
                  <a:gd name="connsiteY805" fmla="*/ 569695 h 663726"/>
                  <a:gd name="connsiteX806" fmla="*/ 9432220 w 10901065"/>
                  <a:gd name="connsiteY806" fmla="*/ 605585 h 663726"/>
                  <a:gd name="connsiteX807" fmla="*/ 9401080 w 10901065"/>
                  <a:gd name="connsiteY807" fmla="*/ 607168 h 663726"/>
                  <a:gd name="connsiteX808" fmla="*/ 9432220 w 10901065"/>
                  <a:gd name="connsiteY808" fmla="*/ 605585 h 663726"/>
                  <a:gd name="connsiteX809" fmla="*/ 9438553 w 10901065"/>
                  <a:gd name="connsiteY809" fmla="*/ 576029 h 663726"/>
                  <a:gd name="connsiteX810" fmla="*/ 9401608 w 10901065"/>
                  <a:gd name="connsiteY810" fmla="*/ 576557 h 663726"/>
                  <a:gd name="connsiteX811" fmla="*/ 9438553 w 10901065"/>
                  <a:gd name="connsiteY811" fmla="*/ 576029 h 663726"/>
                  <a:gd name="connsiteX812" fmla="*/ 9432220 w 10901065"/>
                  <a:gd name="connsiteY812" fmla="*/ 599252 h 663726"/>
                  <a:gd name="connsiteX813" fmla="*/ 9493971 w 10901065"/>
                  <a:gd name="connsiteY813" fmla="*/ 596085 h 663726"/>
                  <a:gd name="connsiteX814" fmla="*/ 9425886 w 10901065"/>
                  <a:gd name="connsiteY814" fmla="*/ 596085 h 663726"/>
                  <a:gd name="connsiteX815" fmla="*/ 9432220 w 10901065"/>
                  <a:gd name="connsiteY815" fmla="*/ 599252 h 663726"/>
                  <a:gd name="connsiteX816" fmla="*/ 9500304 w 10901065"/>
                  <a:gd name="connsiteY816" fmla="*/ 568640 h 663726"/>
                  <a:gd name="connsiteX817" fmla="*/ 9425886 w 10901065"/>
                  <a:gd name="connsiteY817" fmla="*/ 569167 h 663726"/>
                  <a:gd name="connsiteX818" fmla="*/ 9425886 w 10901065"/>
                  <a:gd name="connsiteY818" fmla="*/ 571279 h 663726"/>
                  <a:gd name="connsiteX819" fmla="*/ 9500304 w 10901065"/>
                  <a:gd name="connsiteY819" fmla="*/ 568640 h 663726"/>
                  <a:gd name="connsiteX820" fmla="*/ 9568390 w 10901065"/>
                  <a:gd name="connsiteY820" fmla="*/ 605585 h 663726"/>
                  <a:gd name="connsiteX821" fmla="*/ 9438025 w 10901065"/>
                  <a:gd name="connsiteY821" fmla="*/ 606113 h 663726"/>
                  <a:gd name="connsiteX822" fmla="*/ 9568390 w 10901065"/>
                  <a:gd name="connsiteY822" fmla="*/ 605585 h 663726"/>
                  <a:gd name="connsiteX823" fmla="*/ 9462831 w 10901065"/>
                  <a:gd name="connsiteY823" fmla="*/ 455164 h 663726"/>
                  <a:gd name="connsiteX824" fmla="*/ 9481304 w 10901065"/>
                  <a:gd name="connsiteY824" fmla="*/ 449886 h 663726"/>
                  <a:gd name="connsiteX825" fmla="*/ 9438025 w 10901065"/>
                  <a:gd name="connsiteY825" fmla="*/ 455164 h 663726"/>
                  <a:gd name="connsiteX826" fmla="*/ 9462831 w 10901065"/>
                  <a:gd name="connsiteY826" fmla="*/ 455164 h 663726"/>
                  <a:gd name="connsiteX827" fmla="*/ 9500304 w 10901065"/>
                  <a:gd name="connsiteY827" fmla="*/ 602418 h 663726"/>
                  <a:gd name="connsiteX828" fmla="*/ 9450693 w 10901065"/>
                  <a:gd name="connsiteY828" fmla="*/ 602946 h 663726"/>
                  <a:gd name="connsiteX829" fmla="*/ 9500304 w 10901065"/>
                  <a:gd name="connsiteY829" fmla="*/ 602418 h 663726"/>
                  <a:gd name="connsiteX830" fmla="*/ 9500304 w 10901065"/>
                  <a:gd name="connsiteY830" fmla="*/ 515332 h 663726"/>
                  <a:gd name="connsiteX831" fmla="*/ 9463359 w 10901065"/>
                  <a:gd name="connsiteY831" fmla="*/ 515332 h 663726"/>
                  <a:gd name="connsiteX832" fmla="*/ 9500304 w 10901065"/>
                  <a:gd name="connsiteY832" fmla="*/ 515332 h 663726"/>
                  <a:gd name="connsiteX833" fmla="*/ 9630670 w 10901065"/>
                  <a:gd name="connsiteY833" fmla="*/ 478387 h 663726"/>
                  <a:gd name="connsiteX834" fmla="*/ 9481832 w 10901065"/>
                  <a:gd name="connsiteY834" fmla="*/ 479971 h 663726"/>
                  <a:gd name="connsiteX835" fmla="*/ 9630670 w 10901065"/>
                  <a:gd name="connsiteY835" fmla="*/ 478387 h 663726"/>
                  <a:gd name="connsiteX836" fmla="*/ 9518777 w 10901065"/>
                  <a:gd name="connsiteY836" fmla="*/ 571806 h 663726"/>
                  <a:gd name="connsiteX837" fmla="*/ 9537250 w 10901065"/>
                  <a:gd name="connsiteY837" fmla="*/ 569695 h 663726"/>
                  <a:gd name="connsiteX838" fmla="*/ 9506111 w 10901065"/>
                  <a:gd name="connsiteY838" fmla="*/ 569167 h 663726"/>
                  <a:gd name="connsiteX839" fmla="*/ 9518777 w 10901065"/>
                  <a:gd name="connsiteY839" fmla="*/ 571806 h 663726"/>
                  <a:gd name="connsiteX840" fmla="*/ 9735700 w 10901065"/>
                  <a:gd name="connsiteY840" fmla="*/ 502666 h 663726"/>
                  <a:gd name="connsiteX841" fmla="*/ 9531444 w 10901065"/>
                  <a:gd name="connsiteY841" fmla="*/ 502666 h 663726"/>
                  <a:gd name="connsiteX842" fmla="*/ 9525111 w 10901065"/>
                  <a:gd name="connsiteY842" fmla="*/ 498971 h 663726"/>
                  <a:gd name="connsiteX843" fmla="*/ 9506638 w 10901065"/>
                  <a:gd name="connsiteY843" fmla="*/ 504249 h 663726"/>
                  <a:gd name="connsiteX844" fmla="*/ 9735700 w 10901065"/>
                  <a:gd name="connsiteY844" fmla="*/ 502666 h 663726"/>
                  <a:gd name="connsiteX845" fmla="*/ 9556251 w 10901065"/>
                  <a:gd name="connsiteY845" fmla="*/ 608752 h 663726"/>
                  <a:gd name="connsiteX846" fmla="*/ 9531444 w 10901065"/>
                  <a:gd name="connsiteY846" fmla="*/ 610863 h 663726"/>
                  <a:gd name="connsiteX847" fmla="*/ 9531444 w 10901065"/>
                  <a:gd name="connsiteY847" fmla="*/ 612974 h 663726"/>
                  <a:gd name="connsiteX848" fmla="*/ 9556251 w 10901065"/>
                  <a:gd name="connsiteY848" fmla="*/ 608752 h 663726"/>
                  <a:gd name="connsiteX849" fmla="*/ 9574724 w 10901065"/>
                  <a:gd name="connsiteY849" fmla="*/ 571806 h 663726"/>
                  <a:gd name="connsiteX850" fmla="*/ 9587390 w 10901065"/>
                  <a:gd name="connsiteY850" fmla="*/ 568112 h 663726"/>
                  <a:gd name="connsiteX851" fmla="*/ 9568917 w 10901065"/>
                  <a:gd name="connsiteY851" fmla="*/ 569695 h 663726"/>
                  <a:gd name="connsiteX852" fmla="*/ 9544112 w 10901065"/>
                  <a:gd name="connsiteY852" fmla="*/ 570223 h 663726"/>
                  <a:gd name="connsiteX853" fmla="*/ 9574724 w 10901065"/>
                  <a:gd name="connsiteY853" fmla="*/ 571806 h 663726"/>
                  <a:gd name="connsiteX854" fmla="*/ 9636475 w 10901065"/>
                  <a:gd name="connsiteY854" fmla="*/ 560195 h 663726"/>
                  <a:gd name="connsiteX855" fmla="*/ 9549917 w 10901065"/>
                  <a:gd name="connsiteY855" fmla="*/ 561778 h 663726"/>
                  <a:gd name="connsiteX856" fmla="*/ 9636475 w 10901065"/>
                  <a:gd name="connsiteY856" fmla="*/ 560195 h 663726"/>
                  <a:gd name="connsiteX857" fmla="*/ 9574724 w 10901065"/>
                  <a:gd name="connsiteY857" fmla="*/ 448831 h 663726"/>
                  <a:gd name="connsiteX858" fmla="*/ 9556251 w 10901065"/>
                  <a:gd name="connsiteY858" fmla="*/ 445664 h 663726"/>
                  <a:gd name="connsiteX859" fmla="*/ 9556251 w 10901065"/>
                  <a:gd name="connsiteY859" fmla="*/ 448831 h 663726"/>
                  <a:gd name="connsiteX860" fmla="*/ 9574724 w 10901065"/>
                  <a:gd name="connsiteY860" fmla="*/ 448831 h 663726"/>
                  <a:gd name="connsiteX861" fmla="*/ 9667615 w 10901065"/>
                  <a:gd name="connsiteY861" fmla="*/ 604530 h 663726"/>
                  <a:gd name="connsiteX862" fmla="*/ 9624336 w 10901065"/>
                  <a:gd name="connsiteY862" fmla="*/ 606113 h 663726"/>
                  <a:gd name="connsiteX863" fmla="*/ 9667615 w 10901065"/>
                  <a:gd name="connsiteY863" fmla="*/ 604530 h 663726"/>
                  <a:gd name="connsiteX864" fmla="*/ 9729366 w 10901065"/>
                  <a:gd name="connsiteY864" fmla="*/ 455164 h 663726"/>
                  <a:gd name="connsiteX865" fmla="*/ 9747839 w 10901065"/>
                  <a:gd name="connsiteY865" fmla="*/ 457275 h 663726"/>
                  <a:gd name="connsiteX866" fmla="*/ 9741506 w 10901065"/>
                  <a:gd name="connsiteY866" fmla="*/ 453581 h 663726"/>
                  <a:gd name="connsiteX867" fmla="*/ 9654948 w 10901065"/>
                  <a:gd name="connsiteY867" fmla="*/ 455692 h 663726"/>
                  <a:gd name="connsiteX868" fmla="*/ 9729366 w 10901065"/>
                  <a:gd name="connsiteY868" fmla="*/ 455164 h 663726"/>
                  <a:gd name="connsiteX869" fmla="*/ 9686088 w 10901065"/>
                  <a:gd name="connsiteY869" fmla="*/ 567056 h 663726"/>
                  <a:gd name="connsiteX870" fmla="*/ 9661281 w 10901065"/>
                  <a:gd name="connsiteY870" fmla="*/ 567056 h 663726"/>
                  <a:gd name="connsiteX871" fmla="*/ 9686088 w 10901065"/>
                  <a:gd name="connsiteY871" fmla="*/ 567056 h 663726"/>
                  <a:gd name="connsiteX872" fmla="*/ 9698755 w 10901065"/>
                  <a:gd name="connsiteY872" fmla="*/ 448303 h 663726"/>
                  <a:gd name="connsiteX873" fmla="*/ 9698755 w 10901065"/>
                  <a:gd name="connsiteY873" fmla="*/ 443553 h 663726"/>
                  <a:gd name="connsiteX874" fmla="*/ 9723561 w 10901065"/>
                  <a:gd name="connsiteY874" fmla="*/ 441970 h 663726"/>
                  <a:gd name="connsiteX875" fmla="*/ 9686615 w 10901065"/>
                  <a:gd name="connsiteY875" fmla="*/ 442497 h 663726"/>
                  <a:gd name="connsiteX876" fmla="*/ 9698755 w 10901065"/>
                  <a:gd name="connsiteY876" fmla="*/ 448303 h 663726"/>
                  <a:gd name="connsiteX877" fmla="*/ 9717228 w 10901065"/>
                  <a:gd name="connsiteY877" fmla="*/ 481026 h 663726"/>
                  <a:gd name="connsiteX878" fmla="*/ 9760506 w 10901065"/>
                  <a:gd name="connsiteY878" fmla="*/ 477859 h 663726"/>
                  <a:gd name="connsiteX879" fmla="*/ 9692421 w 10901065"/>
                  <a:gd name="connsiteY879" fmla="*/ 477332 h 663726"/>
                  <a:gd name="connsiteX880" fmla="*/ 9717228 w 10901065"/>
                  <a:gd name="connsiteY880" fmla="*/ 481026 h 663726"/>
                  <a:gd name="connsiteX881" fmla="*/ 9717228 w 10901065"/>
                  <a:gd name="connsiteY881" fmla="*/ 570223 h 663726"/>
                  <a:gd name="connsiteX882" fmla="*/ 9785312 w 10901065"/>
                  <a:gd name="connsiteY882" fmla="*/ 567056 h 663726"/>
                  <a:gd name="connsiteX883" fmla="*/ 9704560 w 10901065"/>
                  <a:gd name="connsiteY883" fmla="*/ 567584 h 663726"/>
                  <a:gd name="connsiteX884" fmla="*/ 9717228 w 10901065"/>
                  <a:gd name="connsiteY884" fmla="*/ 570223 h 663726"/>
                  <a:gd name="connsiteX885" fmla="*/ 9816452 w 10901065"/>
                  <a:gd name="connsiteY885" fmla="*/ 561778 h 663726"/>
                  <a:gd name="connsiteX886" fmla="*/ 9723561 w 10901065"/>
                  <a:gd name="connsiteY886" fmla="*/ 561778 h 663726"/>
                  <a:gd name="connsiteX887" fmla="*/ 9816452 w 10901065"/>
                  <a:gd name="connsiteY887" fmla="*/ 561778 h 663726"/>
                  <a:gd name="connsiteX888" fmla="*/ 9754173 w 10901065"/>
                  <a:gd name="connsiteY888" fmla="*/ 470998 h 663726"/>
                  <a:gd name="connsiteX889" fmla="*/ 9772646 w 10901065"/>
                  <a:gd name="connsiteY889" fmla="*/ 467304 h 663726"/>
                  <a:gd name="connsiteX890" fmla="*/ 9747839 w 10901065"/>
                  <a:gd name="connsiteY890" fmla="*/ 467831 h 663726"/>
                  <a:gd name="connsiteX891" fmla="*/ 9754173 w 10901065"/>
                  <a:gd name="connsiteY891" fmla="*/ 470998 h 663726"/>
                  <a:gd name="connsiteX892" fmla="*/ 9791646 w 10901065"/>
                  <a:gd name="connsiteY892" fmla="*/ 614558 h 663726"/>
                  <a:gd name="connsiteX893" fmla="*/ 9797979 w 10901065"/>
                  <a:gd name="connsiteY893" fmla="*/ 610863 h 663726"/>
                  <a:gd name="connsiteX894" fmla="*/ 9797979 w 10901065"/>
                  <a:gd name="connsiteY894" fmla="*/ 608752 h 663726"/>
                  <a:gd name="connsiteX895" fmla="*/ 9773173 w 10901065"/>
                  <a:gd name="connsiteY895" fmla="*/ 615085 h 663726"/>
                  <a:gd name="connsiteX896" fmla="*/ 9791646 w 10901065"/>
                  <a:gd name="connsiteY896" fmla="*/ 614558 h 663726"/>
                  <a:gd name="connsiteX897" fmla="*/ 9803785 w 10901065"/>
                  <a:gd name="connsiteY897" fmla="*/ 502666 h 663726"/>
                  <a:gd name="connsiteX898" fmla="*/ 9772646 w 10901065"/>
                  <a:gd name="connsiteY898" fmla="*/ 503193 h 663726"/>
                  <a:gd name="connsiteX899" fmla="*/ 9803785 w 10901065"/>
                  <a:gd name="connsiteY899" fmla="*/ 502666 h 663726"/>
                  <a:gd name="connsiteX900" fmla="*/ 9859731 w 10901065"/>
                  <a:gd name="connsiteY900" fmla="*/ 455164 h 663726"/>
                  <a:gd name="connsiteX901" fmla="*/ 9822786 w 10901065"/>
                  <a:gd name="connsiteY901" fmla="*/ 451997 h 663726"/>
                  <a:gd name="connsiteX902" fmla="*/ 9791646 w 10901065"/>
                  <a:gd name="connsiteY902" fmla="*/ 456748 h 663726"/>
                  <a:gd name="connsiteX903" fmla="*/ 9859731 w 10901065"/>
                  <a:gd name="connsiteY903" fmla="*/ 455164 h 663726"/>
                  <a:gd name="connsiteX904" fmla="*/ 9828592 w 10901065"/>
                  <a:gd name="connsiteY904" fmla="*/ 495804 h 663726"/>
                  <a:gd name="connsiteX905" fmla="*/ 9828592 w 10901065"/>
                  <a:gd name="connsiteY905" fmla="*/ 492110 h 663726"/>
                  <a:gd name="connsiteX906" fmla="*/ 9828592 w 10901065"/>
                  <a:gd name="connsiteY906" fmla="*/ 495804 h 663726"/>
                  <a:gd name="connsiteX907" fmla="*/ 9866065 w 10901065"/>
                  <a:gd name="connsiteY907" fmla="*/ 441970 h 663726"/>
                  <a:gd name="connsiteX908" fmla="*/ 9816452 w 10901065"/>
                  <a:gd name="connsiteY908" fmla="*/ 442497 h 663726"/>
                  <a:gd name="connsiteX909" fmla="*/ 9866065 w 10901065"/>
                  <a:gd name="connsiteY909" fmla="*/ 441970 h 663726"/>
                  <a:gd name="connsiteX910" fmla="*/ 9884537 w 10901065"/>
                  <a:gd name="connsiteY910" fmla="*/ 496332 h 663726"/>
                  <a:gd name="connsiteX911" fmla="*/ 9859731 w 10901065"/>
                  <a:gd name="connsiteY911" fmla="*/ 496332 h 663726"/>
                  <a:gd name="connsiteX912" fmla="*/ 9884537 w 10901065"/>
                  <a:gd name="connsiteY912" fmla="*/ 496332 h 663726"/>
                  <a:gd name="connsiteX913" fmla="*/ 9878204 w 10901065"/>
                  <a:gd name="connsiteY913" fmla="*/ 487360 h 663726"/>
                  <a:gd name="connsiteX914" fmla="*/ 9878204 w 10901065"/>
                  <a:gd name="connsiteY914" fmla="*/ 482610 h 663726"/>
                  <a:gd name="connsiteX915" fmla="*/ 9878204 w 10901065"/>
                  <a:gd name="connsiteY915" fmla="*/ 487360 h 663726"/>
                  <a:gd name="connsiteX916" fmla="*/ 9995902 w 10901065"/>
                  <a:gd name="connsiteY916" fmla="*/ 601363 h 663726"/>
                  <a:gd name="connsiteX917" fmla="*/ 9971096 w 10901065"/>
                  <a:gd name="connsiteY917" fmla="*/ 605057 h 663726"/>
                  <a:gd name="connsiteX918" fmla="*/ 10002235 w 10901065"/>
                  <a:gd name="connsiteY918" fmla="*/ 604530 h 663726"/>
                  <a:gd name="connsiteX919" fmla="*/ 10002235 w 10901065"/>
                  <a:gd name="connsiteY919" fmla="*/ 599779 h 663726"/>
                  <a:gd name="connsiteX920" fmla="*/ 9890871 w 10901065"/>
                  <a:gd name="connsiteY920" fmla="*/ 599779 h 663726"/>
                  <a:gd name="connsiteX921" fmla="*/ 9884537 w 10901065"/>
                  <a:gd name="connsiteY921" fmla="*/ 602946 h 663726"/>
                  <a:gd name="connsiteX922" fmla="*/ 9897205 w 10901065"/>
                  <a:gd name="connsiteY922" fmla="*/ 603474 h 663726"/>
                  <a:gd name="connsiteX923" fmla="*/ 9995902 w 10901065"/>
                  <a:gd name="connsiteY923" fmla="*/ 601363 h 663726"/>
                  <a:gd name="connsiteX924" fmla="*/ 9915677 w 10901065"/>
                  <a:gd name="connsiteY924" fmla="*/ 445664 h 663726"/>
                  <a:gd name="connsiteX925" fmla="*/ 9946817 w 10901065"/>
                  <a:gd name="connsiteY925" fmla="*/ 440914 h 663726"/>
                  <a:gd name="connsiteX926" fmla="*/ 9897205 w 10901065"/>
                  <a:gd name="connsiteY926" fmla="*/ 444081 h 663726"/>
                  <a:gd name="connsiteX927" fmla="*/ 9915677 w 10901065"/>
                  <a:gd name="connsiteY927" fmla="*/ 445664 h 663726"/>
                  <a:gd name="connsiteX928" fmla="*/ 9965290 w 10901065"/>
                  <a:gd name="connsiteY928" fmla="*/ 585001 h 663726"/>
                  <a:gd name="connsiteX929" fmla="*/ 9983763 w 10901065"/>
                  <a:gd name="connsiteY929" fmla="*/ 584473 h 663726"/>
                  <a:gd name="connsiteX930" fmla="*/ 9983763 w 10901065"/>
                  <a:gd name="connsiteY930" fmla="*/ 582890 h 663726"/>
                  <a:gd name="connsiteX931" fmla="*/ 9934150 w 10901065"/>
                  <a:gd name="connsiteY931" fmla="*/ 583418 h 663726"/>
                  <a:gd name="connsiteX932" fmla="*/ 9965290 w 10901065"/>
                  <a:gd name="connsiteY932" fmla="*/ 585001 h 663726"/>
                  <a:gd name="connsiteX933" fmla="*/ 9995902 w 10901065"/>
                  <a:gd name="connsiteY933" fmla="*/ 576029 h 663726"/>
                  <a:gd name="connsiteX934" fmla="*/ 9958956 w 10901065"/>
                  <a:gd name="connsiteY934" fmla="*/ 576557 h 663726"/>
                  <a:gd name="connsiteX935" fmla="*/ 9995902 w 10901065"/>
                  <a:gd name="connsiteY935" fmla="*/ 576029 h 663726"/>
                  <a:gd name="connsiteX936" fmla="*/ 10027041 w 10901065"/>
                  <a:gd name="connsiteY936" fmla="*/ 589751 h 663726"/>
                  <a:gd name="connsiteX937" fmla="*/ 9977429 w 10901065"/>
                  <a:gd name="connsiteY937" fmla="*/ 590279 h 663726"/>
                  <a:gd name="connsiteX938" fmla="*/ 10027041 w 10901065"/>
                  <a:gd name="connsiteY938" fmla="*/ 589751 h 663726"/>
                  <a:gd name="connsiteX939" fmla="*/ 10095126 w 10901065"/>
                  <a:gd name="connsiteY939" fmla="*/ 556501 h 663726"/>
                  <a:gd name="connsiteX940" fmla="*/ 9983763 w 10901065"/>
                  <a:gd name="connsiteY940" fmla="*/ 555973 h 663726"/>
                  <a:gd name="connsiteX941" fmla="*/ 9983763 w 10901065"/>
                  <a:gd name="connsiteY941" fmla="*/ 558084 h 663726"/>
                  <a:gd name="connsiteX942" fmla="*/ 10095126 w 10901065"/>
                  <a:gd name="connsiteY942" fmla="*/ 556501 h 663726"/>
                  <a:gd name="connsiteX943" fmla="*/ 10070320 w 10901065"/>
                  <a:gd name="connsiteY943" fmla="*/ 589223 h 663726"/>
                  <a:gd name="connsiteX944" fmla="*/ 10027041 w 10901065"/>
                  <a:gd name="connsiteY944" fmla="*/ 589223 h 663726"/>
                  <a:gd name="connsiteX945" fmla="*/ 10070320 w 10901065"/>
                  <a:gd name="connsiteY945" fmla="*/ 589223 h 663726"/>
                  <a:gd name="connsiteX946" fmla="*/ 10082988 w 10901065"/>
                  <a:gd name="connsiteY946" fmla="*/ 504249 h 663726"/>
                  <a:gd name="connsiteX947" fmla="*/ 10051847 w 10901065"/>
                  <a:gd name="connsiteY947" fmla="*/ 504249 h 663726"/>
                  <a:gd name="connsiteX948" fmla="*/ 10082988 w 10901065"/>
                  <a:gd name="connsiteY948" fmla="*/ 504249 h 663726"/>
                  <a:gd name="connsiteX949" fmla="*/ 10119933 w 10901065"/>
                  <a:gd name="connsiteY949" fmla="*/ 485776 h 663726"/>
                  <a:gd name="connsiteX950" fmla="*/ 10082460 w 10901065"/>
                  <a:gd name="connsiteY950" fmla="*/ 486304 h 663726"/>
                  <a:gd name="connsiteX951" fmla="*/ 10119933 w 10901065"/>
                  <a:gd name="connsiteY951" fmla="*/ 485776 h 663726"/>
                  <a:gd name="connsiteX952" fmla="*/ 10119933 w 10901065"/>
                  <a:gd name="connsiteY952" fmla="*/ 607168 h 663726"/>
                  <a:gd name="connsiteX953" fmla="*/ 10126267 w 10901065"/>
                  <a:gd name="connsiteY953" fmla="*/ 604002 h 663726"/>
                  <a:gd name="connsiteX954" fmla="*/ 10089321 w 10901065"/>
                  <a:gd name="connsiteY954" fmla="*/ 605585 h 663726"/>
                  <a:gd name="connsiteX955" fmla="*/ 10119933 w 10901065"/>
                  <a:gd name="connsiteY955" fmla="*/ 607168 h 663726"/>
                  <a:gd name="connsiteX956" fmla="*/ 10088793 w 10901065"/>
                  <a:gd name="connsiteY956" fmla="*/ 491054 h 663726"/>
                  <a:gd name="connsiteX957" fmla="*/ 10088793 w 10901065"/>
                  <a:gd name="connsiteY957" fmla="*/ 497388 h 663726"/>
                  <a:gd name="connsiteX958" fmla="*/ 10088793 w 10901065"/>
                  <a:gd name="connsiteY958" fmla="*/ 491054 h 663726"/>
                  <a:gd name="connsiteX959" fmla="*/ 10169545 w 10901065"/>
                  <a:gd name="connsiteY959" fmla="*/ 599779 h 663726"/>
                  <a:gd name="connsiteX960" fmla="*/ 10151073 w 10901065"/>
                  <a:gd name="connsiteY960" fmla="*/ 599252 h 663726"/>
                  <a:gd name="connsiteX961" fmla="*/ 10144739 w 10901065"/>
                  <a:gd name="connsiteY961" fmla="*/ 597668 h 663726"/>
                  <a:gd name="connsiteX962" fmla="*/ 10107794 w 10901065"/>
                  <a:gd name="connsiteY962" fmla="*/ 602418 h 663726"/>
                  <a:gd name="connsiteX963" fmla="*/ 10169545 w 10901065"/>
                  <a:gd name="connsiteY963" fmla="*/ 599779 h 663726"/>
                  <a:gd name="connsiteX964" fmla="*/ 10225492 w 10901065"/>
                  <a:gd name="connsiteY964" fmla="*/ 494221 h 663726"/>
                  <a:gd name="connsiteX965" fmla="*/ 10212824 w 10901065"/>
                  <a:gd name="connsiteY965" fmla="*/ 488943 h 663726"/>
                  <a:gd name="connsiteX966" fmla="*/ 10225492 w 10901065"/>
                  <a:gd name="connsiteY966" fmla="*/ 494221 h 663726"/>
                  <a:gd name="connsiteX967" fmla="*/ 10318382 w 10901065"/>
                  <a:gd name="connsiteY967" fmla="*/ 520610 h 663726"/>
                  <a:gd name="connsiteX968" fmla="*/ 10281437 w 10901065"/>
                  <a:gd name="connsiteY968" fmla="*/ 521138 h 663726"/>
                  <a:gd name="connsiteX969" fmla="*/ 10318382 w 10901065"/>
                  <a:gd name="connsiteY969" fmla="*/ 520610 h 663726"/>
                  <a:gd name="connsiteX970" fmla="*/ 10367996 w 10901065"/>
                  <a:gd name="connsiteY970" fmla="*/ 604530 h 663726"/>
                  <a:gd name="connsiteX971" fmla="*/ 10386468 w 10901065"/>
                  <a:gd name="connsiteY971" fmla="*/ 605057 h 663726"/>
                  <a:gd name="connsiteX972" fmla="*/ 10355328 w 10901065"/>
                  <a:gd name="connsiteY972" fmla="*/ 605585 h 663726"/>
                  <a:gd name="connsiteX973" fmla="*/ 10367996 w 10901065"/>
                  <a:gd name="connsiteY973" fmla="*/ 604530 h 663726"/>
                  <a:gd name="connsiteX974" fmla="*/ 10485692 w 10901065"/>
                  <a:gd name="connsiteY974" fmla="*/ 602418 h 663726"/>
                  <a:gd name="connsiteX975" fmla="*/ 10361661 w 10901065"/>
                  <a:gd name="connsiteY975" fmla="*/ 601891 h 663726"/>
                  <a:gd name="connsiteX976" fmla="*/ 10485692 w 10901065"/>
                  <a:gd name="connsiteY976" fmla="*/ 602418 h 663726"/>
                  <a:gd name="connsiteX977" fmla="*/ 10417608 w 10901065"/>
                  <a:gd name="connsiteY977" fmla="*/ 584473 h 663726"/>
                  <a:gd name="connsiteX978" fmla="*/ 10380662 w 10901065"/>
                  <a:gd name="connsiteY978" fmla="*/ 586057 h 663726"/>
                  <a:gd name="connsiteX979" fmla="*/ 10417608 w 10901065"/>
                  <a:gd name="connsiteY979" fmla="*/ 584473 h 663726"/>
                  <a:gd name="connsiteX980" fmla="*/ 10454553 w 10901065"/>
                  <a:gd name="connsiteY980" fmla="*/ 487360 h 663726"/>
                  <a:gd name="connsiteX981" fmla="*/ 10417608 w 10901065"/>
                  <a:gd name="connsiteY981" fmla="*/ 486832 h 663726"/>
                  <a:gd name="connsiteX982" fmla="*/ 10454553 w 10901065"/>
                  <a:gd name="connsiteY982" fmla="*/ 487360 h 663726"/>
                  <a:gd name="connsiteX983" fmla="*/ 10485692 w 10901065"/>
                  <a:gd name="connsiteY983" fmla="*/ 584473 h 663726"/>
                  <a:gd name="connsiteX984" fmla="*/ 10436080 w 10901065"/>
                  <a:gd name="connsiteY984" fmla="*/ 583945 h 663726"/>
                  <a:gd name="connsiteX985" fmla="*/ 10436080 w 10901065"/>
                  <a:gd name="connsiteY985" fmla="*/ 586057 h 663726"/>
                  <a:gd name="connsiteX986" fmla="*/ 10485692 w 10901065"/>
                  <a:gd name="connsiteY986" fmla="*/ 584473 h 663726"/>
                  <a:gd name="connsiteX987" fmla="*/ 10578584 w 10901065"/>
                  <a:gd name="connsiteY987" fmla="*/ 589751 h 663726"/>
                  <a:gd name="connsiteX988" fmla="*/ 10473026 w 10901065"/>
                  <a:gd name="connsiteY988" fmla="*/ 592918 h 663726"/>
                  <a:gd name="connsiteX989" fmla="*/ 10578584 w 10901065"/>
                  <a:gd name="connsiteY989" fmla="*/ 589751 h 663726"/>
                  <a:gd name="connsiteX990" fmla="*/ 10522638 w 10901065"/>
                  <a:gd name="connsiteY990" fmla="*/ 611919 h 663726"/>
                  <a:gd name="connsiteX991" fmla="*/ 10485692 w 10901065"/>
                  <a:gd name="connsiteY991" fmla="*/ 612446 h 663726"/>
                  <a:gd name="connsiteX992" fmla="*/ 10522638 w 10901065"/>
                  <a:gd name="connsiteY992" fmla="*/ 611919 h 663726"/>
                  <a:gd name="connsiteX993" fmla="*/ 10770700 w 10901065"/>
                  <a:gd name="connsiteY993" fmla="*/ 602946 h 663726"/>
                  <a:gd name="connsiteX994" fmla="*/ 10646669 w 10901065"/>
                  <a:gd name="connsiteY994" fmla="*/ 605057 h 663726"/>
                  <a:gd name="connsiteX995" fmla="*/ 10770700 w 10901065"/>
                  <a:gd name="connsiteY995" fmla="*/ 602946 h 663726"/>
                  <a:gd name="connsiteX996" fmla="*/ 10671476 w 10901065"/>
                  <a:gd name="connsiteY996" fmla="*/ 478387 h 663726"/>
                  <a:gd name="connsiteX997" fmla="*/ 10653003 w 10901065"/>
                  <a:gd name="connsiteY997" fmla="*/ 474693 h 663726"/>
                  <a:gd name="connsiteX998" fmla="*/ 10671476 w 10901065"/>
                  <a:gd name="connsiteY998" fmla="*/ 478387 h 663726"/>
                  <a:gd name="connsiteX999" fmla="*/ 10684143 w 10901065"/>
                  <a:gd name="connsiteY999" fmla="*/ 456748 h 663726"/>
                  <a:gd name="connsiteX1000" fmla="*/ 10702615 w 10901065"/>
                  <a:gd name="connsiteY1000" fmla="*/ 451997 h 663726"/>
                  <a:gd name="connsiteX1001" fmla="*/ 10671476 w 10901065"/>
                  <a:gd name="connsiteY1001" fmla="*/ 452525 h 663726"/>
                  <a:gd name="connsiteX1002" fmla="*/ 10684143 w 10901065"/>
                  <a:gd name="connsiteY1002" fmla="*/ 456748 h 663726"/>
                  <a:gd name="connsiteX1003" fmla="*/ 10702615 w 10901065"/>
                  <a:gd name="connsiteY1003" fmla="*/ 598196 h 663726"/>
                  <a:gd name="connsiteX1004" fmla="*/ 10696282 w 10901065"/>
                  <a:gd name="connsiteY1004" fmla="*/ 600307 h 663726"/>
                  <a:gd name="connsiteX1005" fmla="*/ 10727421 w 10901065"/>
                  <a:gd name="connsiteY1005" fmla="*/ 600307 h 663726"/>
                  <a:gd name="connsiteX1006" fmla="*/ 10684143 w 10901065"/>
                  <a:gd name="connsiteY1006" fmla="*/ 598196 h 663726"/>
                  <a:gd name="connsiteX1007" fmla="*/ 10702615 w 10901065"/>
                  <a:gd name="connsiteY1007" fmla="*/ 598196 h 663726"/>
                  <a:gd name="connsiteX1008" fmla="*/ 10721088 w 10901065"/>
                  <a:gd name="connsiteY1008" fmla="*/ 487888 h 663726"/>
                  <a:gd name="connsiteX1009" fmla="*/ 10721088 w 10901065"/>
                  <a:gd name="connsiteY1009" fmla="*/ 482610 h 663726"/>
                  <a:gd name="connsiteX1010" fmla="*/ 10721088 w 10901065"/>
                  <a:gd name="connsiteY1010" fmla="*/ 487888 h 663726"/>
                  <a:gd name="connsiteX1011" fmla="*/ 10832453 w 10901065"/>
                  <a:gd name="connsiteY1011" fmla="*/ 461498 h 663726"/>
                  <a:gd name="connsiteX1012" fmla="*/ 10807646 w 10901065"/>
                  <a:gd name="connsiteY1012" fmla="*/ 466248 h 663726"/>
                  <a:gd name="connsiteX1013" fmla="*/ 10832453 w 10901065"/>
                  <a:gd name="connsiteY1013" fmla="*/ 461498 h 663726"/>
                  <a:gd name="connsiteX1014" fmla="*/ 10901066 w 10901065"/>
                  <a:gd name="connsiteY1014" fmla="*/ 453581 h 663726"/>
                  <a:gd name="connsiteX1015" fmla="*/ 10901066 w 10901065"/>
                  <a:gd name="connsiteY1015" fmla="*/ 450414 h 663726"/>
                  <a:gd name="connsiteX1016" fmla="*/ 10851453 w 10901065"/>
                  <a:gd name="connsiteY1016" fmla="*/ 449886 h 663726"/>
                  <a:gd name="connsiteX1017" fmla="*/ 10845119 w 10901065"/>
                  <a:gd name="connsiteY1017" fmla="*/ 451997 h 663726"/>
                  <a:gd name="connsiteX1018" fmla="*/ 10901066 w 10901065"/>
                  <a:gd name="connsiteY1018" fmla="*/ 453581 h 663726"/>
                  <a:gd name="connsiteX1019" fmla="*/ 1171216 w 10901065"/>
                  <a:gd name="connsiteY1019" fmla="*/ 553334 h 663726"/>
                  <a:gd name="connsiteX1020" fmla="*/ 1171216 w 10901065"/>
                  <a:gd name="connsiteY1020" fmla="*/ 542250 h 663726"/>
                  <a:gd name="connsiteX1021" fmla="*/ 1115270 w 10901065"/>
                  <a:gd name="connsiteY1021" fmla="*/ 542778 h 663726"/>
                  <a:gd name="connsiteX1022" fmla="*/ 1177022 w 10901065"/>
                  <a:gd name="connsiteY1022" fmla="*/ 522722 h 663726"/>
                  <a:gd name="connsiteX1023" fmla="*/ 1121076 w 10901065"/>
                  <a:gd name="connsiteY1023" fmla="*/ 524305 h 663726"/>
                  <a:gd name="connsiteX1024" fmla="*/ 1071463 w 10901065"/>
                  <a:gd name="connsiteY1024" fmla="*/ 519555 h 663726"/>
                  <a:gd name="connsiteX1025" fmla="*/ 1071463 w 10901065"/>
                  <a:gd name="connsiteY1025" fmla="*/ 513222 h 663726"/>
                  <a:gd name="connsiteX1026" fmla="*/ 1145882 w 10901065"/>
                  <a:gd name="connsiteY1026" fmla="*/ 504777 h 663726"/>
                  <a:gd name="connsiteX1027" fmla="*/ 1170688 w 10901065"/>
                  <a:gd name="connsiteY1027" fmla="*/ 506888 h 663726"/>
                  <a:gd name="connsiteX1028" fmla="*/ 1245107 w 10901065"/>
                  <a:gd name="connsiteY1028" fmla="*/ 505305 h 663726"/>
                  <a:gd name="connsiteX1029" fmla="*/ 1294719 w 10901065"/>
                  <a:gd name="connsiteY1029" fmla="*/ 502138 h 663726"/>
                  <a:gd name="connsiteX1030" fmla="*/ 1232968 w 10901065"/>
                  <a:gd name="connsiteY1030" fmla="*/ 493693 h 663726"/>
                  <a:gd name="connsiteX1031" fmla="*/ 1226634 w 10901065"/>
                  <a:gd name="connsiteY1031" fmla="*/ 493693 h 663726"/>
                  <a:gd name="connsiteX1032" fmla="*/ 1226634 w 10901065"/>
                  <a:gd name="connsiteY1032" fmla="*/ 495804 h 663726"/>
                  <a:gd name="connsiteX1033" fmla="*/ 1208161 w 10901065"/>
                  <a:gd name="connsiteY1033" fmla="*/ 495276 h 663726"/>
                  <a:gd name="connsiteX1034" fmla="*/ 1177022 w 10901065"/>
                  <a:gd name="connsiteY1034" fmla="*/ 501610 h 663726"/>
                  <a:gd name="connsiteX1035" fmla="*/ 1127409 w 10901065"/>
                  <a:gd name="connsiteY1035" fmla="*/ 500027 h 663726"/>
                  <a:gd name="connsiteX1036" fmla="*/ 1158549 w 10901065"/>
                  <a:gd name="connsiteY1036" fmla="*/ 493165 h 663726"/>
                  <a:gd name="connsiteX1037" fmla="*/ 1195494 w 10901065"/>
                  <a:gd name="connsiteY1037" fmla="*/ 491054 h 663726"/>
                  <a:gd name="connsiteX1038" fmla="*/ 1232440 w 10901065"/>
                  <a:gd name="connsiteY1038" fmla="*/ 492637 h 663726"/>
                  <a:gd name="connsiteX1039" fmla="*/ 1250913 w 10901065"/>
                  <a:gd name="connsiteY1039" fmla="*/ 487888 h 663726"/>
                  <a:gd name="connsiteX1040" fmla="*/ 1257246 w 10901065"/>
                  <a:gd name="connsiteY1040" fmla="*/ 493165 h 663726"/>
                  <a:gd name="connsiteX1041" fmla="*/ 1282052 w 10901065"/>
                  <a:gd name="connsiteY1041" fmla="*/ 495276 h 663726"/>
                  <a:gd name="connsiteX1042" fmla="*/ 1368610 w 10901065"/>
                  <a:gd name="connsiteY1042" fmla="*/ 482610 h 663726"/>
                  <a:gd name="connsiteX1043" fmla="*/ 1331665 w 10901065"/>
                  <a:gd name="connsiteY1043" fmla="*/ 481026 h 663726"/>
                  <a:gd name="connsiteX1044" fmla="*/ 1337998 w 10901065"/>
                  <a:gd name="connsiteY1044" fmla="*/ 482610 h 663726"/>
                  <a:gd name="connsiteX1045" fmla="*/ 1319526 w 10901065"/>
                  <a:gd name="connsiteY1045" fmla="*/ 483137 h 663726"/>
                  <a:gd name="connsiteX1046" fmla="*/ 1301053 w 10901065"/>
                  <a:gd name="connsiteY1046" fmla="*/ 479971 h 663726"/>
                  <a:gd name="connsiteX1047" fmla="*/ 1319526 w 10901065"/>
                  <a:gd name="connsiteY1047" fmla="*/ 472054 h 663726"/>
                  <a:gd name="connsiteX1048" fmla="*/ 1350665 w 10901065"/>
                  <a:gd name="connsiteY1048" fmla="*/ 466776 h 663726"/>
                  <a:gd name="connsiteX1049" fmla="*/ 1412417 w 10901065"/>
                  <a:gd name="connsiteY1049" fmla="*/ 463081 h 663726"/>
                  <a:gd name="connsiteX1050" fmla="*/ 1412417 w 10901065"/>
                  <a:gd name="connsiteY1050" fmla="*/ 459387 h 663726"/>
                  <a:gd name="connsiteX1051" fmla="*/ 1474169 w 10901065"/>
                  <a:gd name="connsiteY1051" fmla="*/ 457803 h 663726"/>
                  <a:gd name="connsiteX1052" fmla="*/ 1480502 w 10901065"/>
                  <a:gd name="connsiteY1052" fmla="*/ 462553 h 663726"/>
                  <a:gd name="connsiteX1053" fmla="*/ 1449362 w 10901065"/>
                  <a:gd name="connsiteY1053" fmla="*/ 463081 h 663726"/>
                  <a:gd name="connsiteX1054" fmla="*/ 1449362 w 10901065"/>
                  <a:gd name="connsiteY1054" fmla="*/ 465192 h 663726"/>
                  <a:gd name="connsiteX1055" fmla="*/ 1480502 w 10901065"/>
                  <a:gd name="connsiteY1055" fmla="*/ 466776 h 663726"/>
                  <a:gd name="connsiteX1056" fmla="*/ 1480502 w 10901065"/>
                  <a:gd name="connsiteY1056" fmla="*/ 464665 h 663726"/>
                  <a:gd name="connsiteX1057" fmla="*/ 1530115 w 10901065"/>
                  <a:gd name="connsiteY1057" fmla="*/ 463081 h 663726"/>
                  <a:gd name="connsiteX1058" fmla="*/ 1554921 w 10901065"/>
                  <a:gd name="connsiteY1058" fmla="*/ 458331 h 663726"/>
                  <a:gd name="connsiteX1059" fmla="*/ 1486836 w 10901065"/>
                  <a:gd name="connsiteY1059" fmla="*/ 457803 h 663726"/>
                  <a:gd name="connsiteX1060" fmla="*/ 1623006 w 10901065"/>
                  <a:gd name="connsiteY1060" fmla="*/ 450942 h 663726"/>
                  <a:gd name="connsiteX1061" fmla="*/ 1697425 w 10901065"/>
                  <a:gd name="connsiteY1061" fmla="*/ 453053 h 663726"/>
                  <a:gd name="connsiteX1062" fmla="*/ 1945487 w 10901065"/>
                  <a:gd name="connsiteY1062" fmla="*/ 449886 h 663726"/>
                  <a:gd name="connsiteX1063" fmla="*/ 1927014 w 10901065"/>
                  <a:gd name="connsiteY1063" fmla="*/ 447775 h 663726"/>
                  <a:gd name="connsiteX1064" fmla="*/ 2044712 w 10901065"/>
                  <a:gd name="connsiteY1064" fmla="*/ 445664 h 663726"/>
                  <a:gd name="connsiteX1065" fmla="*/ 2038379 w 10901065"/>
                  <a:gd name="connsiteY1065" fmla="*/ 449358 h 663726"/>
                  <a:gd name="connsiteX1066" fmla="*/ 2050518 w 10901065"/>
                  <a:gd name="connsiteY1066" fmla="*/ 449358 h 663726"/>
                  <a:gd name="connsiteX1067" fmla="*/ 2050518 w 10901065"/>
                  <a:gd name="connsiteY1067" fmla="*/ 446192 h 663726"/>
                  <a:gd name="connsiteX1068" fmla="*/ 2075324 w 10901065"/>
                  <a:gd name="connsiteY1068" fmla="*/ 449886 h 663726"/>
                  <a:gd name="connsiteX1069" fmla="*/ 2093797 w 10901065"/>
                  <a:gd name="connsiteY1069" fmla="*/ 445136 h 663726"/>
                  <a:gd name="connsiteX1070" fmla="*/ 2124936 w 10901065"/>
                  <a:gd name="connsiteY1070" fmla="*/ 445136 h 663726"/>
                  <a:gd name="connsiteX1071" fmla="*/ 2131270 w 10901065"/>
                  <a:gd name="connsiteY1071" fmla="*/ 447247 h 663726"/>
                  <a:gd name="connsiteX1072" fmla="*/ 2149743 w 10901065"/>
                  <a:gd name="connsiteY1072" fmla="*/ 444081 h 663726"/>
                  <a:gd name="connsiteX1073" fmla="*/ 2224161 w 10901065"/>
                  <a:gd name="connsiteY1073" fmla="*/ 447247 h 663726"/>
                  <a:gd name="connsiteX1074" fmla="*/ 2366665 w 10901065"/>
                  <a:gd name="connsiteY1074" fmla="*/ 445136 h 663726"/>
                  <a:gd name="connsiteX1075" fmla="*/ 2397805 w 10901065"/>
                  <a:gd name="connsiteY1075" fmla="*/ 448303 h 663726"/>
                  <a:gd name="connsiteX1076" fmla="*/ 2410472 w 10901065"/>
                  <a:gd name="connsiteY1076" fmla="*/ 445136 h 663726"/>
                  <a:gd name="connsiteX1077" fmla="*/ 2491224 w 10901065"/>
                  <a:gd name="connsiteY1077" fmla="*/ 449886 h 663726"/>
                  <a:gd name="connsiteX1078" fmla="*/ 2522364 w 10901065"/>
                  <a:gd name="connsiteY1078" fmla="*/ 449886 h 663726"/>
                  <a:gd name="connsiteX1079" fmla="*/ 2528698 w 10901065"/>
                  <a:gd name="connsiteY1079" fmla="*/ 444609 h 663726"/>
                  <a:gd name="connsiteX1080" fmla="*/ 2596783 w 10901065"/>
                  <a:gd name="connsiteY1080" fmla="*/ 446192 h 663726"/>
                  <a:gd name="connsiteX1081" fmla="*/ 2603116 w 10901065"/>
                  <a:gd name="connsiteY1081" fmla="*/ 449886 h 663726"/>
                  <a:gd name="connsiteX1082" fmla="*/ 2627922 w 10901065"/>
                  <a:gd name="connsiteY1082" fmla="*/ 445136 h 663726"/>
                  <a:gd name="connsiteX1083" fmla="*/ 2696008 w 10901065"/>
                  <a:gd name="connsiteY1083" fmla="*/ 445664 h 663726"/>
                  <a:gd name="connsiteX1084" fmla="*/ 2732953 w 10901065"/>
                  <a:gd name="connsiteY1084" fmla="*/ 447775 h 663726"/>
                  <a:gd name="connsiteX1085" fmla="*/ 2708147 w 10901065"/>
                  <a:gd name="connsiteY1085" fmla="*/ 447247 h 663726"/>
                  <a:gd name="connsiteX1086" fmla="*/ 2745092 w 10901065"/>
                  <a:gd name="connsiteY1086" fmla="*/ 447775 h 663726"/>
                  <a:gd name="connsiteX1087" fmla="*/ 2769899 w 10901065"/>
                  <a:gd name="connsiteY1087" fmla="*/ 447775 h 663726"/>
                  <a:gd name="connsiteX1088" fmla="*/ 2794705 w 10901065"/>
                  <a:gd name="connsiteY1088" fmla="*/ 444609 h 663726"/>
                  <a:gd name="connsiteX1089" fmla="*/ 2794705 w 10901065"/>
                  <a:gd name="connsiteY1089" fmla="*/ 449358 h 663726"/>
                  <a:gd name="connsiteX1090" fmla="*/ 2801039 w 10901065"/>
                  <a:gd name="connsiteY1090" fmla="*/ 445664 h 663726"/>
                  <a:gd name="connsiteX1091" fmla="*/ 2931403 w 10901065"/>
                  <a:gd name="connsiteY1091" fmla="*/ 445664 h 663726"/>
                  <a:gd name="connsiteX1092" fmla="*/ 2937736 w 10901065"/>
                  <a:gd name="connsiteY1092" fmla="*/ 448831 h 663726"/>
                  <a:gd name="connsiteX1093" fmla="*/ 2944070 w 10901065"/>
                  <a:gd name="connsiteY1093" fmla="*/ 445664 h 663726"/>
                  <a:gd name="connsiteX1094" fmla="*/ 3105047 w 10901065"/>
                  <a:gd name="connsiteY1094" fmla="*/ 447775 h 663726"/>
                  <a:gd name="connsiteX1095" fmla="*/ 3105047 w 10901065"/>
                  <a:gd name="connsiteY1095" fmla="*/ 444609 h 663726"/>
                  <a:gd name="connsiteX1096" fmla="*/ 3141992 w 10901065"/>
                  <a:gd name="connsiteY1096" fmla="*/ 444081 h 663726"/>
                  <a:gd name="connsiteX1097" fmla="*/ 3222744 w 10901065"/>
                  <a:gd name="connsiteY1097" fmla="*/ 447775 h 663726"/>
                  <a:gd name="connsiteX1098" fmla="*/ 3402194 w 10901065"/>
                  <a:gd name="connsiteY1098" fmla="*/ 447247 h 663726"/>
                  <a:gd name="connsiteX1099" fmla="*/ 3402194 w 10901065"/>
                  <a:gd name="connsiteY1099" fmla="*/ 450414 h 663726"/>
                  <a:gd name="connsiteX1100" fmla="*/ 3463945 w 10901065"/>
                  <a:gd name="connsiteY1100" fmla="*/ 450942 h 663726"/>
                  <a:gd name="connsiteX1101" fmla="*/ 3519891 w 10901065"/>
                  <a:gd name="connsiteY1101" fmla="*/ 448831 h 663726"/>
                  <a:gd name="connsiteX1102" fmla="*/ 3519891 w 10901065"/>
                  <a:gd name="connsiteY1102" fmla="*/ 450942 h 663726"/>
                  <a:gd name="connsiteX1103" fmla="*/ 3612783 w 10901065"/>
                  <a:gd name="connsiteY1103" fmla="*/ 450942 h 663726"/>
                  <a:gd name="connsiteX1104" fmla="*/ 3712008 w 10901065"/>
                  <a:gd name="connsiteY1104" fmla="*/ 453053 h 663726"/>
                  <a:gd name="connsiteX1105" fmla="*/ 3705674 w 10901065"/>
                  <a:gd name="connsiteY1105" fmla="*/ 450942 h 663726"/>
                  <a:gd name="connsiteX1106" fmla="*/ 3823372 w 10901065"/>
                  <a:gd name="connsiteY1106" fmla="*/ 452525 h 663726"/>
                  <a:gd name="connsiteX1107" fmla="*/ 3885124 w 10901065"/>
                  <a:gd name="connsiteY1107" fmla="*/ 451997 h 663726"/>
                  <a:gd name="connsiteX1108" fmla="*/ 3853984 w 10901065"/>
                  <a:gd name="connsiteY1108" fmla="*/ 454109 h 663726"/>
                  <a:gd name="connsiteX1109" fmla="*/ 3885124 w 10901065"/>
                  <a:gd name="connsiteY1109" fmla="*/ 454109 h 663726"/>
                  <a:gd name="connsiteX1110" fmla="*/ 3891457 w 10901065"/>
                  <a:gd name="connsiteY1110" fmla="*/ 450942 h 663726"/>
                  <a:gd name="connsiteX1111" fmla="*/ 3978015 w 10901065"/>
                  <a:gd name="connsiteY1111" fmla="*/ 451470 h 663726"/>
                  <a:gd name="connsiteX1112" fmla="*/ 4002821 w 10901065"/>
                  <a:gd name="connsiteY1112" fmla="*/ 449358 h 663726"/>
                  <a:gd name="connsiteX1113" fmla="*/ 4046100 w 10901065"/>
                  <a:gd name="connsiteY1113" fmla="*/ 451470 h 663726"/>
                  <a:gd name="connsiteX1114" fmla="*/ 4052434 w 10901065"/>
                  <a:gd name="connsiteY1114" fmla="*/ 453053 h 663726"/>
                  <a:gd name="connsiteX1115" fmla="*/ 4033961 w 10901065"/>
                  <a:gd name="connsiteY1115" fmla="*/ 454636 h 663726"/>
                  <a:gd name="connsiteX1116" fmla="*/ 4052434 w 10901065"/>
                  <a:gd name="connsiteY1116" fmla="*/ 456748 h 663726"/>
                  <a:gd name="connsiteX1117" fmla="*/ 4065101 w 10901065"/>
                  <a:gd name="connsiteY1117" fmla="*/ 453053 h 663726"/>
                  <a:gd name="connsiteX1118" fmla="*/ 4114713 w 10901065"/>
                  <a:gd name="connsiteY1118" fmla="*/ 456220 h 663726"/>
                  <a:gd name="connsiteX1119" fmla="*/ 4114713 w 10901065"/>
                  <a:gd name="connsiteY1119" fmla="*/ 453053 h 663726"/>
                  <a:gd name="connsiteX1120" fmla="*/ 4282023 w 10901065"/>
                  <a:gd name="connsiteY1120" fmla="*/ 455164 h 663726"/>
                  <a:gd name="connsiteX1121" fmla="*/ 4288357 w 10901065"/>
                  <a:gd name="connsiteY1121" fmla="*/ 451997 h 663726"/>
                  <a:gd name="connsiteX1122" fmla="*/ 4301024 w 10901065"/>
                  <a:gd name="connsiteY1122" fmla="*/ 456748 h 663726"/>
                  <a:gd name="connsiteX1123" fmla="*/ 4319497 w 10901065"/>
                  <a:gd name="connsiteY1123" fmla="*/ 456748 h 663726"/>
                  <a:gd name="connsiteX1124" fmla="*/ 4319497 w 10901065"/>
                  <a:gd name="connsiteY1124" fmla="*/ 453053 h 663726"/>
                  <a:gd name="connsiteX1125" fmla="*/ 4480473 w 10901065"/>
                  <a:gd name="connsiteY1125" fmla="*/ 454636 h 663726"/>
                  <a:gd name="connsiteX1126" fmla="*/ 4517419 w 10901065"/>
                  <a:gd name="connsiteY1126" fmla="*/ 457803 h 663726"/>
                  <a:gd name="connsiteX1127" fmla="*/ 4517419 w 10901065"/>
                  <a:gd name="connsiteY1127" fmla="*/ 460970 h 663726"/>
                  <a:gd name="connsiteX1128" fmla="*/ 4567031 w 10901065"/>
                  <a:gd name="connsiteY1128" fmla="*/ 462553 h 663726"/>
                  <a:gd name="connsiteX1129" fmla="*/ 4554364 w 10901065"/>
                  <a:gd name="connsiteY1129" fmla="*/ 455692 h 663726"/>
                  <a:gd name="connsiteX1130" fmla="*/ 4591310 w 10901065"/>
                  <a:gd name="connsiteY1130" fmla="*/ 457803 h 663726"/>
                  <a:gd name="connsiteX1131" fmla="*/ 4591310 w 10901065"/>
                  <a:gd name="connsiteY1131" fmla="*/ 455692 h 663726"/>
                  <a:gd name="connsiteX1132" fmla="*/ 4634589 w 10901065"/>
                  <a:gd name="connsiteY1132" fmla="*/ 456220 h 663726"/>
                  <a:gd name="connsiteX1133" fmla="*/ 4622449 w 10901065"/>
                  <a:gd name="connsiteY1133" fmla="*/ 458331 h 663726"/>
                  <a:gd name="connsiteX1134" fmla="*/ 4647256 w 10901065"/>
                  <a:gd name="connsiteY1134" fmla="*/ 458331 h 663726"/>
                  <a:gd name="connsiteX1135" fmla="*/ 4672062 w 10901065"/>
                  <a:gd name="connsiteY1135" fmla="*/ 456220 h 663726"/>
                  <a:gd name="connsiteX1136" fmla="*/ 4678395 w 10901065"/>
                  <a:gd name="connsiteY1136" fmla="*/ 459914 h 663726"/>
                  <a:gd name="connsiteX1137" fmla="*/ 4690535 w 10901065"/>
                  <a:gd name="connsiteY1137" fmla="*/ 456220 h 663726"/>
                  <a:gd name="connsiteX1138" fmla="*/ 4715341 w 10901065"/>
                  <a:gd name="connsiteY1138" fmla="*/ 454636 h 663726"/>
                  <a:gd name="connsiteX1139" fmla="*/ 4715341 w 10901065"/>
                  <a:gd name="connsiteY1139" fmla="*/ 459387 h 663726"/>
                  <a:gd name="connsiteX1140" fmla="*/ 4740147 w 10901065"/>
                  <a:gd name="connsiteY1140" fmla="*/ 460970 h 663726"/>
                  <a:gd name="connsiteX1141" fmla="*/ 4796093 w 10901065"/>
                  <a:gd name="connsiteY1141" fmla="*/ 461498 h 663726"/>
                  <a:gd name="connsiteX1142" fmla="*/ 4777620 w 10901065"/>
                  <a:gd name="connsiteY1142" fmla="*/ 461498 h 663726"/>
                  <a:gd name="connsiteX1143" fmla="*/ 4808760 w 10901065"/>
                  <a:gd name="connsiteY1143" fmla="*/ 463609 h 663726"/>
                  <a:gd name="connsiteX1144" fmla="*/ 4870512 w 10901065"/>
                  <a:gd name="connsiteY1144" fmla="*/ 462026 h 663726"/>
                  <a:gd name="connsiteX1145" fmla="*/ 4852039 w 10901065"/>
                  <a:gd name="connsiteY1145" fmla="*/ 458859 h 663726"/>
                  <a:gd name="connsiteX1146" fmla="*/ 4895318 w 10901065"/>
                  <a:gd name="connsiteY1146" fmla="*/ 460970 h 663726"/>
                  <a:gd name="connsiteX1147" fmla="*/ 4938597 w 10901065"/>
                  <a:gd name="connsiteY1147" fmla="*/ 460970 h 663726"/>
                  <a:gd name="connsiteX1148" fmla="*/ 4944930 w 10901065"/>
                  <a:gd name="connsiteY1148" fmla="*/ 457803 h 663726"/>
                  <a:gd name="connsiteX1149" fmla="*/ 5013016 w 10901065"/>
                  <a:gd name="connsiteY1149" fmla="*/ 463081 h 663726"/>
                  <a:gd name="connsiteX1150" fmla="*/ 4994543 w 10901065"/>
                  <a:gd name="connsiteY1150" fmla="*/ 459914 h 663726"/>
                  <a:gd name="connsiteX1151" fmla="*/ 4982403 w 10901065"/>
                  <a:gd name="connsiteY1151" fmla="*/ 461498 h 663726"/>
                  <a:gd name="connsiteX1152" fmla="*/ 4994543 w 10901065"/>
                  <a:gd name="connsiteY1152" fmla="*/ 464665 h 663726"/>
                  <a:gd name="connsiteX1153" fmla="*/ 5025683 w 10901065"/>
                  <a:gd name="connsiteY1153" fmla="*/ 461498 h 663726"/>
                  <a:gd name="connsiteX1154" fmla="*/ 5062628 w 10901065"/>
                  <a:gd name="connsiteY1154" fmla="*/ 462026 h 663726"/>
                  <a:gd name="connsiteX1155" fmla="*/ 5062628 w 10901065"/>
                  <a:gd name="connsiteY1155" fmla="*/ 465192 h 663726"/>
                  <a:gd name="connsiteX1156" fmla="*/ 5099574 w 10901065"/>
                  <a:gd name="connsiteY1156" fmla="*/ 464665 h 663726"/>
                  <a:gd name="connsiteX1157" fmla="*/ 5086907 w 10901065"/>
                  <a:gd name="connsiteY1157" fmla="*/ 464137 h 663726"/>
                  <a:gd name="connsiteX1158" fmla="*/ 5142852 w 10901065"/>
                  <a:gd name="connsiteY1158" fmla="*/ 460442 h 663726"/>
                  <a:gd name="connsiteX1159" fmla="*/ 5167659 w 10901065"/>
                  <a:gd name="connsiteY1159" fmla="*/ 463609 h 663726"/>
                  <a:gd name="connsiteX1160" fmla="*/ 5149186 w 10901065"/>
                  <a:gd name="connsiteY1160" fmla="*/ 466776 h 663726"/>
                  <a:gd name="connsiteX1161" fmla="*/ 5105907 w 10901065"/>
                  <a:gd name="connsiteY1161" fmla="*/ 466776 h 663726"/>
                  <a:gd name="connsiteX1162" fmla="*/ 5161853 w 10901065"/>
                  <a:gd name="connsiteY1162" fmla="*/ 468359 h 663726"/>
                  <a:gd name="connsiteX1163" fmla="*/ 5173992 w 10901065"/>
                  <a:gd name="connsiteY1163" fmla="*/ 463609 h 663726"/>
                  <a:gd name="connsiteX1164" fmla="*/ 5229938 w 10901065"/>
                  <a:gd name="connsiteY1164" fmla="*/ 463081 h 663726"/>
                  <a:gd name="connsiteX1165" fmla="*/ 5211465 w 10901065"/>
                  <a:gd name="connsiteY1165" fmla="*/ 464665 h 663726"/>
                  <a:gd name="connsiteX1166" fmla="*/ 5248411 w 10901065"/>
                  <a:gd name="connsiteY1166" fmla="*/ 462553 h 663726"/>
                  <a:gd name="connsiteX1167" fmla="*/ 5254745 w 10901065"/>
                  <a:gd name="connsiteY1167" fmla="*/ 464665 h 663726"/>
                  <a:gd name="connsiteX1168" fmla="*/ 5236272 w 10901065"/>
                  <a:gd name="connsiteY1168" fmla="*/ 466248 h 663726"/>
                  <a:gd name="connsiteX1169" fmla="*/ 5285884 w 10901065"/>
                  <a:gd name="connsiteY1169" fmla="*/ 466248 h 663726"/>
                  <a:gd name="connsiteX1170" fmla="*/ 5261078 w 10901065"/>
                  <a:gd name="connsiteY1170" fmla="*/ 463081 h 663726"/>
                  <a:gd name="connsiteX1171" fmla="*/ 5329163 w 10901065"/>
                  <a:gd name="connsiteY1171" fmla="*/ 466248 h 663726"/>
                  <a:gd name="connsiteX1172" fmla="*/ 5353969 w 10901065"/>
                  <a:gd name="connsiteY1172" fmla="*/ 463081 h 663726"/>
                  <a:gd name="connsiteX1173" fmla="*/ 5397249 w 10901065"/>
                  <a:gd name="connsiteY1173" fmla="*/ 463081 h 663726"/>
                  <a:gd name="connsiteX1174" fmla="*/ 5453194 w 10901065"/>
                  <a:gd name="connsiteY1174" fmla="*/ 465192 h 663726"/>
                  <a:gd name="connsiteX1175" fmla="*/ 5453194 w 10901065"/>
                  <a:gd name="connsiteY1175" fmla="*/ 461498 h 663726"/>
                  <a:gd name="connsiteX1176" fmla="*/ 5478000 w 10901065"/>
                  <a:gd name="connsiteY1176" fmla="*/ 461498 h 663726"/>
                  <a:gd name="connsiteX1177" fmla="*/ 5583559 w 10901065"/>
                  <a:gd name="connsiteY1177" fmla="*/ 465192 h 663726"/>
                  <a:gd name="connsiteX1178" fmla="*/ 5596226 w 10901065"/>
                  <a:gd name="connsiteY1178" fmla="*/ 463081 h 663726"/>
                  <a:gd name="connsiteX1179" fmla="*/ 5645839 w 10901065"/>
                  <a:gd name="connsiteY1179" fmla="*/ 462553 h 663726"/>
                  <a:gd name="connsiteX1180" fmla="*/ 5639505 w 10901065"/>
                  <a:gd name="connsiteY1180" fmla="*/ 465720 h 663726"/>
                  <a:gd name="connsiteX1181" fmla="*/ 5757203 w 10901065"/>
                  <a:gd name="connsiteY1181" fmla="*/ 464137 h 663726"/>
                  <a:gd name="connsiteX1182" fmla="*/ 5707590 w 10901065"/>
                  <a:gd name="connsiteY1182" fmla="*/ 464665 h 663726"/>
                  <a:gd name="connsiteX1183" fmla="*/ 5719730 w 10901065"/>
                  <a:gd name="connsiteY1183" fmla="*/ 471526 h 663726"/>
                  <a:gd name="connsiteX1184" fmla="*/ 5713396 w 10901065"/>
                  <a:gd name="connsiteY1184" fmla="*/ 476804 h 663726"/>
                  <a:gd name="connsiteX1185" fmla="*/ 5701257 w 10901065"/>
                  <a:gd name="connsiteY1185" fmla="*/ 475220 h 663726"/>
                  <a:gd name="connsiteX1186" fmla="*/ 5682784 w 10901065"/>
                  <a:gd name="connsiteY1186" fmla="*/ 478915 h 663726"/>
                  <a:gd name="connsiteX1187" fmla="*/ 5713924 w 10901065"/>
                  <a:gd name="connsiteY1187" fmla="*/ 479443 h 663726"/>
                  <a:gd name="connsiteX1188" fmla="*/ 5639505 w 10901065"/>
                  <a:gd name="connsiteY1188" fmla="*/ 477859 h 663726"/>
                  <a:gd name="connsiteX1189" fmla="*/ 5621032 w 10901065"/>
                  <a:gd name="connsiteY1189" fmla="*/ 483137 h 663726"/>
                  <a:gd name="connsiteX1190" fmla="*/ 5757203 w 10901065"/>
                  <a:gd name="connsiteY1190" fmla="*/ 485249 h 663726"/>
                  <a:gd name="connsiteX1191" fmla="*/ 5757203 w 10901065"/>
                  <a:gd name="connsiteY1191" fmla="*/ 483137 h 663726"/>
                  <a:gd name="connsiteX1192" fmla="*/ 5788343 w 10901065"/>
                  <a:gd name="connsiteY1192" fmla="*/ 483137 h 663726"/>
                  <a:gd name="connsiteX1193" fmla="*/ 5769870 w 10901065"/>
                  <a:gd name="connsiteY1193" fmla="*/ 487888 h 663726"/>
                  <a:gd name="connsiteX1194" fmla="*/ 5801010 w 10901065"/>
                  <a:gd name="connsiteY1194" fmla="*/ 485776 h 663726"/>
                  <a:gd name="connsiteX1195" fmla="*/ 5832149 w 10901065"/>
                  <a:gd name="connsiteY1195" fmla="*/ 489471 h 663726"/>
                  <a:gd name="connsiteX1196" fmla="*/ 5795203 w 10901065"/>
                  <a:gd name="connsiteY1196" fmla="*/ 492637 h 663726"/>
                  <a:gd name="connsiteX1197" fmla="*/ 5851150 w 10901065"/>
                  <a:gd name="connsiteY1197" fmla="*/ 495804 h 663726"/>
                  <a:gd name="connsiteX1198" fmla="*/ 5770397 w 10901065"/>
                  <a:gd name="connsiteY1198" fmla="*/ 504249 h 663726"/>
                  <a:gd name="connsiteX1199" fmla="*/ 5783065 w 10901065"/>
                  <a:gd name="connsiteY1199" fmla="*/ 505832 h 663726"/>
                  <a:gd name="connsiteX1200" fmla="*/ 5795732 w 10901065"/>
                  <a:gd name="connsiteY1200" fmla="*/ 504249 h 663726"/>
                  <a:gd name="connsiteX1201" fmla="*/ 5783065 w 10901065"/>
                  <a:gd name="connsiteY1201" fmla="*/ 500554 h 663726"/>
                  <a:gd name="connsiteX1202" fmla="*/ 5888623 w 10901065"/>
                  <a:gd name="connsiteY1202" fmla="*/ 502138 h 663726"/>
                  <a:gd name="connsiteX1203" fmla="*/ 5863816 w 10901065"/>
                  <a:gd name="connsiteY1203" fmla="*/ 505305 h 663726"/>
                  <a:gd name="connsiteX1204" fmla="*/ 5882289 w 10901065"/>
                  <a:gd name="connsiteY1204" fmla="*/ 514805 h 663726"/>
                  <a:gd name="connsiteX1205" fmla="*/ 5956708 w 10901065"/>
                  <a:gd name="connsiteY1205" fmla="*/ 511638 h 663726"/>
                  <a:gd name="connsiteX1206" fmla="*/ 6006320 w 10901065"/>
                  <a:gd name="connsiteY1206" fmla="*/ 513222 h 663726"/>
                  <a:gd name="connsiteX1207" fmla="*/ 5987848 w 10901065"/>
                  <a:gd name="connsiteY1207" fmla="*/ 506888 h 663726"/>
                  <a:gd name="connsiteX1208" fmla="*/ 6006320 w 10901065"/>
                  <a:gd name="connsiteY1208" fmla="*/ 511638 h 663726"/>
                  <a:gd name="connsiteX1209" fmla="*/ 6043266 w 10901065"/>
                  <a:gd name="connsiteY1209" fmla="*/ 511110 h 663726"/>
                  <a:gd name="connsiteX1210" fmla="*/ 6055933 w 10901065"/>
                  <a:gd name="connsiteY1210" fmla="*/ 509527 h 663726"/>
                  <a:gd name="connsiteX1211" fmla="*/ 6012654 w 10901065"/>
                  <a:gd name="connsiteY1211" fmla="*/ 509527 h 663726"/>
                  <a:gd name="connsiteX1212" fmla="*/ 6031127 w 10901065"/>
                  <a:gd name="connsiteY1212" fmla="*/ 507944 h 663726"/>
                  <a:gd name="connsiteX1213" fmla="*/ 6031127 w 10901065"/>
                  <a:gd name="connsiteY1213" fmla="*/ 504249 h 663726"/>
                  <a:gd name="connsiteX1214" fmla="*/ 6006320 w 10901065"/>
                  <a:gd name="connsiteY1214" fmla="*/ 503721 h 663726"/>
                  <a:gd name="connsiteX1215" fmla="*/ 6068072 w 10901065"/>
                  <a:gd name="connsiteY1215" fmla="*/ 500027 h 663726"/>
                  <a:gd name="connsiteX1216" fmla="*/ 6086545 w 10901065"/>
                  <a:gd name="connsiteY1216" fmla="*/ 504777 h 663726"/>
                  <a:gd name="connsiteX1217" fmla="*/ 6068072 w 10901065"/>
                  <a:gd name="connsiteY1217" fmla="*/ 506888 h 663726"/>
                  <a:gd name="connsiteX1218" fmla="*/ 6111351 w 10901065"/>
                  <a:gd name="connsiteY1218" fmla="*/ 508471 h 663726"/>
                  <a:gd name="connsiteX1219" fmla="*/ 6123491 w 10901065"/>
                  <a:gd name="connsiteY1219" fmla="*/ 513749 h 663726"/>
                  <a:gd name="connsiteX1220" fmla="*/ 6148297 w 10901065"/>
                  <a:gd name="connsiteY1220" fmla="*/ 511638 h 663726"/>
                  <a:gd name="connsiteX1221" fmla="*/ 6166769 w 10901065"/>
                  <a:gd name="connsiteY1221" fmla="*/ 516388 h 663726"/>
                  <a:gd name="connsiteX1222" fmla="*/ 6216382 w 10901065"/>
                  <a:gd name="connsiteY1222" fmla="*/ 516916 h 663726"/>
                  <a:gd name="connsiteX1223" fmla="*/ 6191576 w 10901065"/>
                  <a:gd name="connsiteY1223" fmla="*/ 517444 h 663726"/>
                  <a:gd name="connsiteX1224" fmla="*/ 6197909 w 10901065"/>
                  <a:gd name="connsiteY1224" fmla="*/ 521138 h 663726"/>
                  <a:gd name="connsiteX1225" fmla="*/ 6105018 w 10901065"/>
                  <a:gd name="connsiteY1225" fmla="*/ 521138 h 663726"/>
                  <a:gd name="connsiteX1226" fmla="*/ 6092351 w 10901065"/>
                  <a:gd name="connsiteY1226" fmla="*/ 519027 h 663726"/>
                  <a:gd name="connsiteX1227" fmla="*/ 6042738 w 10901065"/>
                  <a:gd name="connsiteY1227" fmla="*/ 520610 h 663726"/>
                  <a:gd name="connsiteX1228" fmla="*/ 6024265 w 10901065"/>
                  <a:gd name="connsiteY1228" fmla="*/ 523777 h 663726"/>
                  <a:gd name="connsiteX1229" fmla="*/ 5999459 w 10901065"/>
                  <a:gd name="connsiteY1229" fmla="*/ 517444 h 663726"/>
                  <a:gd name="connsiteX1230" fmla="*/ 5968320 w 10901065"/>
                  <a:gd name="connsiteY1230" fmla="*/ 515860 h 663726"/>
                  <a:gd name="connsiteX1231" fmla="*/ 5956180 w 10901065"/>
                  <a:gd name="connsiteY1231" fmla="*/ 517444 h 663726"/>
                  <a:gd name="connsiteX1232" fmla="*/ 5974653 w 10901065"/>
                  <a:gd name="connsiteY1232" fmla="*/ 516916 h 663726"/>
                  <a:gd name="connsiteX1233" fmla="*/ 5999459 w 10901065"/>
                  <a:gd name="connsiteY1233" fmla="*/ 522194 h 663726"/>
                  <a:gd name="connsiteX1234" fmla="*/ 5974653 w 10901065"/>
                  <a:gd name="connsiteY1234" fmla="*/ 522194 h 663726"/>
                  <a:gd name="connsiteX1235" fmla="*/ 5980987 w 10901065"/>
                  <a:gd name="connsiteY1235" fmla="*/ 520083 h 663726"/>
                  <a:gd name="connsiteX1236" fmla="*/ 5968320 w 10901065"/>
                  <a:gd name="connsiteY1236" fmla="*/ 523249 h 663726"/>
                  <a:gd name="connsiteX1237" fmla="*/ 5943514 w 10901065"/>
                  <a:gd name="connsiteY1237" fmla="*/ 522722 h 663726"/>
                  <a:gd name="connsiteX1238" fmla="*/ 5925041 w 10901065"/>
                  <a:gd name="connsiteY1238" fmla="*/ 517444 h 663726"/>
                  <a:gd name="connsiteX1239" fmla="*/ 5893901 w 10901065"/>
                  <a:gd name="connsiteY1239" fmla="*/ 517971 h 663726"/>
                  <a:gd name="connsiteX1240" fmla="*/ 5875428 w 10901065"/>
                  <a:gd name="connsiteY1240" fmla="*/ 527472 h 663726"/>
                  <a:gd name="connsiteX1241" fmla="*/ 5906568 w 10901065"/>
                  <a:gd name="connsiteY1241" fmla="*/ 529055 h 663726"/>
                  <a:gd name="connsiteX1242" fmla="*/ 5906568 w 10901065"/>
                  <a:gd name="connsiteY1242" fmla="*/ 532750 h 663726"/>
                  <a:gd name="connsiteX1243" fmla="*/ 5838483 w 10901065"/>
                  <a:gd name="connsiteY1243" fmla="*/ 532222 h 663726"/>
                  <a:gd name="connsiteX1244" fmla="*/ 5863289 w 10901065"/>
                  <a:gd name="connsiteY1244" fmla="*/ 530639 h 663726"/>
                  <a:gd name="connsiteX1245" fmla="*/ 5863289 w 10901065"/>
                  <a:gd name="connsiteY1245" fmla="*/ 525888 h 663726"/>
                  <a:gd name="connsiteX1246" fmla="*/ 5844816 w 10901065"/>
                  <a:gd name="connsiteY1246" fmla="*/ 523777 h 663726"/>
                  <a:gd name="connsiteX1247" fmla="*/ 5844816 w 10901065"/>
                  <a:gd name="connsiteY1247" fmla="*/ 528527 h 663726"/>
                  <a:gd name="connsiteX1248" fmla="*/ 5813676 w 10901065"/>
                  <a:gd name="connsiteY1248" fmla="*/ 532222 h 663726"/>
                  <a:gd name="connsiteX1249" fmla="*/ 5820010 w 10901065"/>
                  <a:gd name="connsiteY1249" fmla="*/ 533805 h 663726"/>
                  <a:gd name="connsiteX1250" fmla="*/ 5844816 w 10901065"/>
                  <a:gd name="connsiteY1250" fmla="*/ 533278 h 663726"/>
                  <a:gd name="connsiteX1251" fmla="*/ 5727119 w 10901065"/>
                  <a:gd name="connsiteY1251" fmla="*/ 532750 h 663726"/>
                  <a:gd name="connsiteX1252" fmla="*/ 5733452 w 10901065"/>
                  <a:gd name="connsiteY1252" fmla="*/ 536444 h 663726"/>
                  <a:gd name="connsiteX1253" fmla="*/ 5758258 w 10901065"/>
                  <a:gd name="connsiteY1253" fmla="*/ 534333 h 663726"/>
                  <a:gd name="connsiteX1254" fmla="*/ 5727119 w 10901065"/>
                  <a:gd name="connsiteY1254" fmla="*/ 542250 h 663726"/>
                  <a:gd name="connsiteX1255" fmla="*/ 5733452 w 10901065"/>
                  <a:gd name="connsiteY1255" fmla="*/ 540667 h 663726"/>
                  <a:gd name="connsiteX1256" fmla="*/ 5720785 w 10901065"/>
                  <a:gd name="connsiteY1256" fmla="*/ 535917 h 663726"/>
                  <a:gd name="connsiteX1257" fmla="*/ 5677506 w 10901065"/>
                  <a:gd name="connsiteY1257" fmla="*/ 538028 h 663726"/>
                  <a:gd name="connsiteX1258" fmla="*/ 5646366 w 10901065"/>
                  <a:gd name="connsiteY1258" fmla="*/ 534333 h 663726"/>
                  <a:gd name="connsiteX1259" fmla="*/ 5633699 w 10901065"/>
                  <a:gd name="connsiteY1259" fmla="*/ 537500 h 663726"/>
                  <a:gd name="connsiteX1260" fmla="*/ 5615226 w 10901065"/>
                  <a:gd name="connsiteY1260" fmla="*/ 533805 h 663726"/>
                  <a:gd name="connsiteX1261" fmla="*/ 5658506 w 10901065"/>
                  <a:gd name="connsiteY1261" fmla="*/ 533278 h 663726"/>
                  <a:gd name="connsiteX1262" fmla="*/ 5664839 w 10901065"/>
                  <a:gd name="connsiteY1262" fmla="*/ 528527 h 663726"/>
                  <a:gd name="connsiteX1263" fmla="*/ 5658506 w 10901065"/>
                  <a:gd name="connsiteY1263" fmla="*/ 526944 h 663726"/>
                  <a:gd name="connsiteX1264" fmla="*/ 5646366 w 10901065"/>
                  <a:gd name="connsiteY1264" fmla="*/ 528527 h 663726"/>
                  <a:gd name="connsiteX1265" fmla="*/ 5633699 w 10901065"/>
                  <a:gd name="connsiteY1265" fmla="*/ 526944 h 663726"/>
                  <a:gd name="connsiteX1266" fmla="*/ 5646366 w 10901065"/>
                  <a:gd name="connsiteY1266" fmla="*/ 532222 h 663726"/>
                  <a:gd name="connsiteX1267" fmla="*/ 5584615 w 10901065"/>
                  <a:gd name="connsiteY1267" fmla="*/ 532750 h 663726"/>
                  <a:gd name="connsiteX1268" fmla="*/ 5559808 w 10901065"/>
                  <a:gd name="connsiteY1268" fmla="*/ 529583 h 663726"/>
                  <a:gd name="connsiteX1269" fmla="*/ 5479056 w 10901065"/>
                  <a:gd name="connsiteY1269" fmla="*/ 531694 h 663726"/>
                  <a:gd name="connsiteX1270" fmla="*/ 5466389 w 10901065"/>
                  <a:gd name="connsiteY1270" fmla="*/ 538028 h 663726"/>
                  <a:gd name="connsiteX1271" fmla="*/ 5509668 w 10901065"/>
                  <a:gd name="connsiteY1271" fmla="*/ 536444 h 663726"/>
                  <a:gd name="connsiteX1272" fmla="*/ 5484862 w 10901065"/>
                  <a:gd name="connsiteY1272" fmla="*/ 535917 h 663726"/>
                  <a:gd name="connsiteX1273" fmla="*/ 5584087 w 10901065"/>
                  <a:gd name="connsiteY1273" fmla="*/ 533805 h 663726"/>
                  <a:gd name="connsiteX1274" fmla="*/ 5577753 w 10901065"/>
                  <a:gd name="connsiteY1274" fmla="*/ 540139 h 663726"/>
                  <a:gd name="connsiteX1275" fmla="*/ 5540808 w 10901065"/>
                  <a:gd name="connsiteY1275" fmla="*/ 540139 h 663726"/>
                  <a:gd name="connsiteX1276" fmla="*/ 5552947 w 10901065"/>
                  <a:gd name="connsiteY1276" fmla="*/ 538555 h 663726"/>
                  <a:gd name="connsiteX1277" fmla="*/ 5472195 w 10901065"/>
                  <a:gd name="connsiteY1277" fmla="*/ 540139 h 663726"/>
                  <a:gd name="connsiteX1278" fmla="*/ 5627366 w 10901065"/>
                  <a:gd name="connsiteY1278" fmla="*/ 541722 h 663726"/>
                  <a:gd name="connsiteX1279" fmla="*/ 5658506 w 10901065"/>
                  <a:gd name="connsiteY1279" fmla="*/ 549639 h 663726"/>
                  <a:gd name="connsiteX1280" fmla="*/ 5664839 w 10901065"/>
                  <a:gd name="connsiteY1280" fmla="*/ 542778 h 663726"/>
                  <a:gd name="connsiteX1281" fmla="*/ 5689645 w 10901065"/>
                  <a:gd name="connsiteY1281" fmla="*/ 542778 h 663726"/>
                  <a:gd name="connsiteX1282" fmla="*/ 5683312 w 10901065"/>
                  <a:gd name="connsiteY1282" fmla="*/ 548056 h 663726"/>
                  <a:gd name="connsiteX1283" fmla="*/ 5720257 w 10901065"/>
                  <a:gd name="connsiteY1283" fmla="*/ 549639 h 663726"/>
                  <a:gd name="connsiteX1284" fmla="*/ 5726590 w 10901065"/>
                  <a:gd name="connsiteY1284" fmla="*/ 545945 h 663726"/>
                  <a:gd name="connsiteX1285" fmla="*/ 5713924 w 10901065"/>
                  <a:gd name="connsiteY1285" fmla="*/ 548056 h 663726"/>
                  <a:gd name="connsiteX1286" fmla="*/ 5689117 w 10901065"/>
                  <a:gd name="connsiteY1286" fmla="*/ 546472 h 663726"/>
                  <a:gd name="connsiteX1287" fmla="*/ 5769870 w 10901065"/>
                  <a:gd name="connsiteY1287" fmla="*/ 539611 h 663726"/>
                  <a:gd name="connsiteX1288" fmla="*/ 5788343 w 10901065"/>
                  <a:gd name="connsiteY1288" fmla="*/ 544889 h 663726"/>
                  <a:gd name="connsiteX1289" fmla="*/ 5801010 w 10901065"/>
                  <a:gd name="connsiteY1289" fmla="*/ 554917 h 663726"/>
                  <a:gd name="connsiteX1290" fmla="*/ 5825816 w 10901065"/>
                  <a:gd name="connsiteY1290" fmla="*/ 554389 h 663726"/>
                  <a:gd name="connsiteX1291" fmla="*/ 5819482 w 10901065"/>
                  <a:gd name="connsiteY1291" fmla="*/ 557556 h 663726"/>
                  <a:gd name="connsiteX1292" fmla="*/ 5856428 w 10901065"/>
                  <a:gd name="connsiteY1292" fmla="*/ 553862 h 663726"/>
                  <a:gd name="connsiteX1293" fmla="*/ 5844288 w 10901065"/>
                  <a:gd name="connsiteY1293" fmla="*/ 558612 h 663726"/>
                  <a:gd name="connsiteX1294" fmla="*/ 5912374 w 10901065"/>
                  <a:gd name="connsiteY1294" fmla="*/ 550695 h 663726"/>
                  <a:gd name="connsiteX1295" fmla="*/ 5912374 w 10901065"/>
                  <a:gd name="connsiteY1295" fmla="*/ 555973 h 663726"/>
                  <a:gd name="connsiteX1296" fmla="*/ 5949319 w 10901065"/>
                  <a:gd name="connsiteY1296" fmla="*/ 555973 h 663726"/>
                  <a:gd name="connsiteX1297" fmla="*/ 5961458 w 10901065"/>
                  <a:gd name="connsiteY1297" fmla="*/ 552278 h 663726"/>
                  <a:gd name="connsiteX1298" fmla="*/ 5967792 w 10901065"/>
                  <a:gd name="connsiteY1298" fmla="*/ 555445 h 663726"/>
                  <a:gd name="connsiteX1299" fmla="*/ 6011071 w 10901065"/>
                  <a:gd name="connsiteY1299" fmla="*/ 552278 h 663726"/>
                  <a:gd name="connsiteX1300" fmla="*/ 6011071 w 10901065"/>
                  <a:gd name="connsiteY1300" fmla="*/ 549111 h 663726"/>
                  <a:gd name="connsiteX1301" fmla="*/ 5974125 w 10901065"/>
                  <a:gd name="connsiteY1301" fmla="*/ 547528 h 663726"/>
                  <a:gd name="connsiteX1302" fmla="*/ 6048544 w 10901065"/>
                  <a:gd name="connsiteY1302" fmla="*/ 547000 h 663726"/>
                  <a:gd name="connsiteX1303" fmla="*/ 6017404 w 10901065"/>
                  <a:gd name="connsiteY1303" fmla="*/ 554917 h 663726"/>
                  <a:gd name="connsiteX1304" fmla="*/ 6054350 w 10901065"/>
                  <a:gd name="connsiteY1304" fmla="*/ 554917 h 663726"/>
                  <a:gd name="connsiteX1305" fmla="*/ 6060683 w 10901065"/>
                  <a:gd name="connsiteY1305" fmla="*/ 552806 h 663726"/>
                  <a:gd name="connsiteX1306" fmla="*/ 6172047 w 10901065"/>
                  <a:gd name="connsiteY1306" fmla="*/ 551223 h 663726"/>
                  <a:gd name="connsiteX1307" fmla="*/ 6165714 w 10901065"/>
                  <a:gd name="connsiteY1307" fmla="*/ 549111 h 663726"/>
                  <a:gd name="connsiteX1308" fmla="*/ 6140907 w 10901065"/>
                  <a:gd name="connsiteY1308" fmla="*/ 550695 h 663726"/>
                  <a:gd name="connsiteX1309" fmla="*/ 6159380 w 10901065"/>
                  <a:gd name="connsiteY1309" fmla="*/ 542778 h 663726"/>
                  <a:gd name="connsiteX1310" fmla="*/ 6196326 w 10901065"/>
                  <a:gd name="connsiteY1310" fmla="*/ 545945 h 663726"/>
                  <a:gd name="connsiteX1311" fmla="*/ 6239605 w 10901065"/>
                  <a:gd name="connsiteY1311" fmla="*/ 544361 h 663726"/>
                  <a:gd name="connsiteX1312" fmla="*/ 6226938 w 10901065"/>
                  <a:gd name="connsiteY1312" fmla="*/ 549639 h 663726"/>
                  <a:gd name="connsiteX1313" fmla="*/ 6251744 w 10901065"/>
                  <a:gd name="connsiteY1313" fmla="*/ 544361 h 663726"/>
                  <a:gd name="connsiteX1314" fmla="*/ 6226938 w 10901065"/>
                  <a:gd name="connsiteY1314" fmla="*/ 543833 h 663726"/>
                  <a:gd name="connsiteX1315" fmla="*/ 6233271 w 10901065"/>
                  <a:gd name="connsiteY1315" fmla="*/ 540139 h 663726"/>
                  <a:gd name="connsiteX1316" fmla="*/ 6295023 w 10901065"/>
                  <a:gd name="connsiteY1316" fmla="*/ 544889 h 663726"/>
                  <a:gd name="connsiteX1317" fmla="*/ 6257550 w 10901065"/>
                  <a:gd name="connsiteY1317" fmla="*/ 548056 h 663726"/>
                  <a:gd name="connsiteX1318" fmla="*/ 6313496 w 10901065"/>
                  <a:gd name="connsiteY1318" fmla="*/ 549639 h 663726"/>
                  <a:gd name="connsiteX1319" fmla="*/ 6319829 w 10901065"/>
                  <a:gd name="connsiteY1319" fmla="*/ 551223 h 663726"/>
                  <a:gd name="connsiteX1320" fmla="*/ 6307162 w 10901065"/>
                  <a:gd name="connsiteY1320" fmla="*/ 552806 h 663726"/>
                  <a:gd name="connsiteX1321" fmla="*/ 6319829 w 10901065"/>
                  <a:gd name="connsiteY1321" fmla="*/ 554389 h 663726"/>
                  <a:gd name="connsiteX1322" fmla="*/ 6344636 w 10901065"/>
                  <a:gd name="connsiteY1322" fmla="*/ 554917 h 663726"/>
                  <a:gd name="connsiteX1323" fmla="*/ 6363108 w 10901065"/>
                  <a:gd name="connsiteY1323" fmla="*/ 551223 h 663726"/>
                  <a:gd name="connsiteX1324" fmla="*/ 6387914 w 10901065"/>
                  <a:gd name="connsiteY1324" fmla="*/ 553334 h 663726"/>
                  <a:gd name="connsiteX1325" fmla="*/ 6387914 w 10901065"/>
                  <a:gd name="connsiteY1325" fmla="*/ 548584 h 663726"/>
                  <a:gd name="connsiteX1326" fmla="*/ 6412720 w 10901065"/>
                  <a:gd name="connsiteY1326" fmla="*/ 550695 h 663726"/>
                  <a:gd name="connsiteX1327" fmla="*/ 6400581 w 10901065"/>
                  <a:gd name="connsiteY1327" fmla="*/ 552278 h 663726"/>
                  <a:gd name="connsiteX1328" fmla="*/ 6412720 w 10901065"/>
                  <a:gd name="connsiteY1328" fmla="*/ 553862 h 663726"/>
                  <a:gd name="connsiteX1329" fmla="*/ 6425387 w 10901065"/>
                  <a:gd name="connsiteY1329" fmla="*/ 550695 h 663726"/>
                  <a:gd name="connsiteX1330" fmla="*/ 6425387 w 10901065"/>
                  <a:gd name="connsiteY1330" fmla="*/ 547528 h 663726"/>
                  <a:gd name="connsiteX1331" fmla="*/ 6394248 w 10901065"/>
                  <a:gd name="connsiteY1331" fmla="*/ 547528 h 663726"/>
                  <a:gd name="connsiteX1332" fmla="*/ 6381581 w 10901065"/>
                  <a:gd name="connsiteY1332" fmla="*/ 541194 h 663726"/>
                  <a:gd name="connsiteX1333" fmla="*/ 6406387 w 10901065"/>
                  <a:gd name="connsiteY1333" fmla="*/ 544889 h 663726"/>
                  <a:gd name="connsiteX1334" fmla="*/ 6449666 w 10901065"/>
                  <a:gd name="connsiteY1334" fmla="*/ 542778 h 663726"/>
                  <a:gd name="connsiteX1335" fmla="*/ 6406387 w 10901065"/>
                  <a:gd name="connsiteY1335" fmla="*/ 539611 h 663726"/>
                  <a:gd name="connsiteX1336" fmla="*/ 6419054 w 10901065"/>
                  <a:gd name="connsiteY1336" fmla="*/ 536444 h 663726"/>
                  <a:gd name="connsiteX1337" fmla="*/ 6425387 w 10901065"/>
                  <a:gd name="connsiteY1337" fmla="*/ 536444 h 663726"/>
                  <a:gd name="connsiteX1338" fmla="*/ 6431721 w 10901065"/>
                  <a:gd name="connsiteY1338" fmla="*/ 535917 h 663726"/>
                  <a:gd name="connsiteX1339" fmla="*/ 6450194 w 10901065"/>
                  <a:gd name="connsiteY1339" fmla="*/ 540667 h 663726"/>
                  <a:gd name="connsiteX1340" fmla="*/ 6456527 w 10901065"/>
                  <a:gd name="connsiteY1340" fmla="*/ 529583 h 663726"/>
                  <a:gd name="connsiteX1341" fmla="*/ 6468667 w 10901065"/>
                  <a:gd name="connsiteY1341" fmla="*/ 529055 h 663726"/>
                  <a:gd name="connsiteX1342" fmla="*/ 6475000 w 10901065"/>
                  <a:gd name="connsiteY1342" fmla="*/ 535389 h 663726"/>
                  <a:gd name="connsiteX1343" fmla="*/ 6555753 w 10901065"/>
                  <a:gd name="connsiteY1343" fmla="*/ 539083 h 663726"/>
                  <a:gd name="connsiteX1344" fmla="*/ 6580559 w 10901065"/>
                  <a:gd name="connsiteY1344" fmla="*/ 533805 h 663726"/>
                  <a:gd name="connsiteX1345" fmla="*/ 6518807 w 10901065"/>
                  <a:gd name="connsiteY1345" fmla="*/ 532222 h 663726"/>
                  <a:gd name="connsiteX1346" fmla="*/ 6518807 w 10901065"/>
                  <a:gd name="connsiteY1346" fmla="*/ 533805 h 663726"/>
                  <a:gd name="connsiteX1347" fmla="*/ 6518807 w 10901065"/>
                  <a:gd name="connsiteY1347" fmla="*/ 528527 h 663726"/>
                  <a:gd name="connsiteX1348" fmla="*/ 6562086 w 10901065"/>
                  <a:gd name="connsiteY1348" fmla="*/ 532222 h 663726"/>
                  <a:gd name="connsiteX1349" fmla="*/ 6605364 w 10901065"/>
                  <a:gd name="connsiteY1349" fmla="*/ 529055 h 663726"/>
                  <a:gd name="connsiteX1350" fmla="*/ 6562086 w 10901065"/>
                  <a:gd name="connsiteY1350" fmla="*/ 528527 h 663726"/>
                  <a:gd name="connsiteX1351" fmla="*/ 6568419 w 10901065"/>
                  <a:gd name="connsiteY1351" fmla="*/ 523249 h 663726"/>
                  <a:gd name="connsiteX1352" fmla="*/ 6549946 w 10901065"/>
                  <a:gd name="connsiteY1352" fmla="*/ 521666 h 663726"/>
                  <a:gd name="connsiteX1353" fmla="*/ 6543613 w 10901065"/>
                  <a:gd name="connsiteY1353" fmla="*/ 523777 h 663726"/>
                  <a:gd name="connsiteX1354" fmla="*/ 6506668 w 10901065"/>
                  <a:gd name="connsiteY1354" fmla="*/ 521666 h 663726"/>
                  <a:gd name="connsiteX1355" fmla="*/ 6432249 w 10901065"/>
                  <a:gd name="connsiteY1355" fmla="*/ 524833 h 663726"/>
                  <a:gd name="connsiteX1356" fmla="*/ 6364164 w 10901065"/>
                  <a:gd name="connsiteY1356" fmla="*/ 521666 h 663726"/>
                  <a:gd name="connsiteX1357" fmla="*/ 6258605 w 10901065"/>
                  <a:gd name="connsiteY1357" fmla="*/ 521666 h 663726"/>
                  <a:gd name="connsiteX1358" fmla="*/ 6252272 w 10901065"/>
                  <a:gd name="connsiteY1358" fmla="*/ 524833 h 663726"/>
                  <a:gd name="connsiteX1359" fmla="*/ 6221132 w 10901065"/>
                  <a:gd name="connsiteY1359" fmla="*/ 521666 h 663726"/>
                  <a:gd name="connsiteX1360" fmla="*/ 6351497 w 10901065"/>
                  <a:gd name="connsiteY1360" fmla="*/ 518499 h 663726"/>
                  <a:gd name="connsiteX1361" fmla="*/ 6184187 w 10901065"/>
                  <a:gd name="connsiteY1361" fmla="*/ 515332 h 663726"/>
                  <a:gd name="connsiteX1362" fmla="*/ 6184187 w 10901065"/>
                  <a:gd name="connsiteY1362" fmla="*/ 512166 h 663726"/>
                  <a:gd name="connsiteX1363" fmla="*/ 6240133 w 10901065"/>
                  <a:gd name="connsiteY1363" fmla="*/ 508471 h 663726"/>
                  <a:gd name="connsiteX1364" fmla="*/ 6320885 w 10901065"/>
                  <a:gd name="connsiteY1364" fmla="*/ 510055 h 663726"/>
                  <a:gd name="connsiteX1365" fmla="*/ 6327218 w 10901065"/>
                  <a:gd name="connsiteY1365" fmla="*/ 508471 h 663726"/>
                  <a:gd name="connsiteX1366" fmla="*/ 6252800 w 10901065"/>
                  <a:gd name="connsiteY1366" fmla="*/ 506360 h 663726"/>
                  <a:gd name="connsiteX1367" fmla="*/ 6259133 w 10901065"/>
                  <a:gd name="connsiteY1367" fmla="*/ 501610 h 663726"/>
                  <a:gd name="connsiteX1368" fmla="*/ 6327218 w 10901065"/>
                  <a:gd name="connsiteY1368" fmla="*/ 502138 h 663726"/>
                  <a:gd name="connsiteX1369" fmla="*/ 6327218 w 10901065"/>
                  <a:gd name="connsiteY1369" fmla="*/ 505832 h 663726"/>
                  <a:gd name="connsiteX1370" fmla="*/ 6413776 w 10901065"/>
                  <a:gd name="connsiteY1370" fmla="*/ 504249 h 663726"/>
                  <a:gd name="connsiteX1371" fmla="*/ 6345691 w 10901065"/>
                  <a:gd name="connsiteY1371" fmla="*/ 503721 h 663726"/>
                  <a:gd name="connsiteX1372" fmla="*/ 6352024 w 10901065"/>
                  <a:gd name="connsiteY1372" fmla="*/ 503193 h 663726"/>
                  <a:gd name="connsiteX1373" fmla="*/ 6339358 w 10901065"/>
                  <a:gd name="connsiteY1373" fmla="*/ 500027 h 663726"/>
                  <a:gd name="connsiteX1374" fmla="*/ 6271272 w 10901065"/>
                  <a:gd name="connsiteY1374" fmla="*/ 500027 h 663726"/>
                  <a:gd name="connsiteX1375" fmla="*/ 6283411 w 10901065"/>
                  <a:gd name="connsiteY1375" fmla="*/ 497915 h 663726"/>
                  <a:gd name="connsiteX1376" fmla="*/ 6202659 w 10901065"/>
                  <a:gd name="connsiteY1376" fmla="*/ 498443 h 663726"/>
                  <a:gd name="connsiteX1377" fmla="*/ 6140907 w 10901065"/>
                  <a:gd name="connsiteY1377" fmla="*/ 500554 h 663726"/>
                  <a:gd name="connsiteX1378" fmla="*/ 6060156 w 10901065"/>
                  <a:gd name="connsiteY1378" fmla="*/ 500027 h 663726"/>
                  <a:gd name="connsiteX1379" fmla="*/ 6072294 w 10901065"/>
                  <a:gd name="connsiteY1379" fmla="*/ 497915 h 663726"/>
                  <a:gd name="connsiteX1380" fmla="*/ 5923457 w 10901065"/>
                  <a:gd name="connsiteY1380" fmla="*/ 501082 h 663726"/>
                  <a:gd name="connsiteX1381" fmla="*/ 5923457 w 10901065"/>
                  <a:gd name="connsiteY1381" fmla="*/ 499499 h 663726"/>
                  <a:gd name="connsiteX1382" fmla="*/ 5929790 w 10901065"/>
                  <a:gd name="connsiteY1382" fmla="*/ 495804 h 663726"/>
                  <a:gd name="connsiteX1383" fmla="*/ 5985737 w 10901065"/>
                  <a:gd name="connsiteY1383" fmla="*/ 498971 h 663726"/>
                  <a:gd name="connsiteX1384" fmla="*/ 5985737 w 10901065"/>
                  <a:gd name="connsiteY1384" fmla="*/ 495276 h 663726"/>
                  <a:gd name="connsiteX1385" fmla="*/ 6060156 w 10901065"/>
                  <a:gd name="connsiteY1385" fmla="*/ 493165 h 663726"/>
                  <a:gd name="connsiteX1386" fmla="*/ 6116101 w 10901065"/>
                  <a:gd name="connsiteY1386" fmla="*/ 495276 h 663726"/>
                  <a:gd name="connsiteX1387" fmla="*/ 6122435 w 10901065"/>
                  <a:gd name="connsiteY1387" fmla="*/ 493165 h 663726"/>
                  <a:gd name="connsiteX1388" fmla="*/ 6203187 w 10901065"/>
                  <a:gd name="connsiteY1388" fmla="*/ 493165 h 663726"/>
                  <a:gd name="connsiteX1389" fmla="*/ 6203187 w 10901065"/>
                  <a:gd name="connsiteY1389" fmla="*/ 495276 h 663726"/>
                  <a:gd name="connsiteX1390" fmla="*/ 6221660 w 10901065"/>
                  <a:gd name="connsiteY1390" fmla="*/ 495804 h 663726"/>
                  <a:gd name="connsiteX1391" fmla="*/ 6333024 w 10901065"/>
                  <a:gd name="connsiteY1391" fmla="*/ 491054 h 663726"/>
                  <a:gd name="connsiteX1392" fmla="*/ 6333024 w 10901065"/>
                  <a:gd name="connsiteY1392" fmla="*/ 493165 h 663726"/>
                  <a:gd name="connsiteX1393" fmla="*/ 6419582 w 10901065"/>
                  <a:gd name="connsiteY1393" fmla="*/ 488415 h 663726"/>
                  <a:gd name="connsiteX1394" fmla="*/ 6413249 w 10901065"/>
                  <a:gd name="connsiteY1394" fmla="*/ 485249 h 663726"/>
                  <a:gd name="connsiteX1395" fmla="*/ 6469194 w 10901065"/>
                  <a:gd name="connsiteY1395" fmla="*/ 485776 h 663726"/>
                  <a:gd name="connsiteX1396" fmla="*/ 6487667 w 10901065"/>
                  <a:gd name="connsiteY1396" fmla="*/ 482610 h 663726"/>
                  <a:gd name="connsiteX1397" fmla="*/ 6481333 w 10901065"/>
                  <a:gd name="connsiteY1397" fmla="*/ 492110 h 663726"/>
                  <a:gd name="connsiteX1398" fmla="*/ 6512473 w 10901065"/>
                  <a:gd name="connsiteY1398" fmla="*/ 488943 h 663726"/>
                  <a:gd name="connsiteX1399" fmla="*/ 6506140 w 10901065"/>
                  <a:gd name="connsiteY1399" fmla="*/ 484193 h 663726"/>
                  <a:gd name="connsiteX1400" fmla="*/ 6549419 w 10901065"/>
                  <a:gd name="connsiteY1400" fmla="*/ 482082 h 663726"/>
                  <a:gd name="connsiteX1401" fmla="*/ 6580559 w 10901065"/>
                  <a:gd name="connsiteY1401" fmla="*/ 482610 h 663726"/>
                  <a:gd name="connsiteX1402" fmla="*/ 6605364 w 10901065"/>
                  <a:gd name="connsiteY1402" fmla="*/ 486304 h 663726"/>
                  <a:gd name="connsiteX1403" fmla="*/ 6599031 w 10901065"/>
                  <a:gd name="connsiteY1403" fmla="*/ 483137 h 663726"/>
                  <a:gd name="connsiteX1404" fmla="*/ 6617504 w 10901065"/>
                  <a:gd name="connsiteY1404" fmla="*/ 483137 h 663726"/>
                  <a:gd name="connsiteX1405" fmla="*/ 6629643 w 10901065"/>
                  <a:gd name="connsiteY1405" fmla="*/ 484721 h 663726"/>
                  <a:gd name="connsiteX1406" fmla="*/ 6685589 w 10901065"/>
                  <a:gd name="connsiteY1406" fmla="*/ 477859 h 663726"/>
                  <a:gd name="connsiteX1407" fmla="*/ 6561558 w 10901065"/>
                  <a:gd name="connsiteY1407" fmla="*/ 478387 h 663726"/>
                  <a:gd name="connsiteX1408" fmla="*/ 6549419 w 10901065"/>
                  <a:gd name="connsiteY1408" fmla="*/ 474693 h 663726"/>
                  <a:gd name="connsiteX1409" fmla="*/ 6524613 w 10901065"/>
                  <a:gd name="connsiteY1409" fmla="*/ 477859 h 663726"/>
                  <a:gd name="connsiteX1410" fmla="*/ 6530946 w 10901065"/>
                  <a:gd name="connsiteY1410" fmla="*/ 474693 h 663726"/>
                  <a:gd name="connsiteX1411" fmla="*/ 6487667 w 10901065"/>
                  <a:gd name="connsiteY1411" fmla="*/ 474165 h 663726"/>
                  <a:gd name="connsiteX1412" fmla="*/ 6438055 w 10901065"/>
                  <a:gd name="connsiteY1412" fmla="*/ 477859 h 663726"/>
                  <a:gd name="connsiteX1413" fmla="*/ 6475000 w 10901065"/>
                  <a:gd name="connsiteY1413" fmla="*/ 475748 h 663726"/>
                  <a:gd name="connsiteX1414" fmla="*/ 6493473 w 10901065"/>
                  <a:gd name="connsiteY1414" fmla="*/ 467831 h 663726"/>
                  <a:gd name="connsiteX1415" fmla="*/ 6555224 w 10901065"/>
                  <a:gd name="connsiteY1415" fmla="*/ 467304 h 663726"/>
                  <a:gd name="connsiteX1416" fmla="*/ 6604837 w 10901065"/>
                  <a:gd name="connsiteY1416" fmla="*/ 469415 h 663726"/>
                  <a:gd name="connsiteX1417" fmla="*/ 6598504 w 10901065"/>
                  <a:gd name="connsiteY1417" fmla="*/ 467831 h 663726"/>
                  <a:gd name="connsiteX1418" fmla="*/ 6635449 w 10901065"/>
                  <a:gd name="connsiteY1418" fmla="*/ 469942 h 663726"/>
                  <a:gd name="connsiteX1419" fmla="*/ 6635449 w 10901065"/>
                  <a:gd name="connsiteY1419" fmla="*/ 466776 h 663726"/>
                  <a:gd name="connsiteX1420" fmla="*/ 6666589 w 10901065"/>
                  <a:gd name="connsiteY1420" fmla="*/ 466776 h 663726"/>
                  <a:gd name="connsiteX1421" fmla="*/ 6641782 w 10901065"/>
                  <a:gd name="connsiteY1421" fmla="*/ 472054 h 663726"/>
                  <a:gd name="connsiteX1422" fmla="*/ 6648116 w 10901065"/>
                  <a:gd name="connsiteY1422" fmla="*/ 474165 h 663726"/>
                  <a:gd name="connsiteX1423" fmla="*/ 6691395 w 10901065"/>
                  <a:gd name="connsiteY1423" fmla="*/ 466248 h 663726"/>
                  <a:gd name="connsiteX1424" fmla="*/ 6716201 w 10901065"/>
                  <a:gd name="connsiteY1424" fmla="*/ 469942 h 663726"/>
                  <a:gd name="connsiteX1425" fmla="*/ 6747341 w 10901065"/>
                  <a:gd name="connsiteY1425" fmla="*/ 466248 h 663726"/>
                  <a:gd name="connsiteX1426" fmla="*/ 6747341 w 10901065"/>
                  <a:gd name="connsiteY1426" fmla="*/ 468359 h 663726"/>
                  <a:gd name="connsiteX1427" fmla="*/ 6765813 w 10901065"/>
                  <a:gd name="connsiteY1427" fmla="*/ 465192 h 663726"/>
                  <a:gd name="connsiteX1428" fmla="*/ 6871372 w 10901065"/>
                  <a:gd name="connsiteY1428" fmla="*/ 465192 h 663726"/>
                  <a:gd name="connsiteX1429" fmla="*/ 6877706 w 10901065"/>
                  <a:gd name="connsiteY1429" fmla="*/ 467304 h 663726"/>
                  <a:gd name="connsiteX1430" fmla="*/ 6908845 w 10901065"/>
                  <a:gd name="connsiteY1430" fmla="*/ 465720 h 663726"/>
                  <a:gd name="connsiteX1431" fmla="*/ 6958458 w 10901065"/>
                  <a:gd name="connsiteY1431" fmla="*/ 470470 h 663726"/>
                  <a:gd name="connsiteX1432" fmla="*/ 6946319 w 10901065"/>
                  <a:gd name="connsiteY1432" fmla="*/ 474165 h 663726"/>
                  <a:gd name="connsiteX1433" fmla="*/ 6828621 w 10901065"/>
                  <a:gd name="connsiteY1433" fmla="*/ 473637 h 663726"/>
                  <a:gd name="connsiteX1434" fmla="*/ 6710923 w 10901065"/>
                  <a:gd name="connsiteY1434" fmla="*/ 475220 h 663726"/>
                  <a:gd name="connsiteX1435" fmla="*/ 6692450 w 10901065"/>
                  <a:gd name="connsiteY1435" fmla="*/ 476804 h 663726"/>
                  <a:gd name="connsiteX1436" fmla="*/ 6723590 w 10901065"/>
                  <a:gd name="connsiteY1436" fmla="*/ 481554 h 663726"/>
                  <a:gd name="connsiteX1437" fmla="*/ 6717257 w 10901065"/>
                  <a:gd name="connsiteY1437" fmla="*/ 479971 h 663726"/>
                  <a:gd name="connsiteX1438" fmla="*/ 6680311 w 10901065"/>
                  <a:gd name="connsiteY1438" fmla="*/ 480498 h 663726"/>
                  <a:gd name="connsiteX1439" fmla="*/ 6841288 w 10901065"/>
                  <a:gd name="connsiteY1439" fmla="*/ 482082 h 663726"/>
                  <a:gd name="connsiteX1440" fmla="*/ 6785342 w 10901065"/>
                  <a:gd name="connsiteY1440" fmla="*/ 485249 h 663726"/>
                  <a:gd name="connsiteX1441" fmla="*/ 6797481 w 10901065"/>
                  <a:gd name="connsiteY1441" fmla="*/ 489999 h 663726"/>
                  <a:gd name="connsiteX1442" fmla="*/ 6772675 w 10901065"/>
                  <a:gd name="connsiteY1442" fmla="*/ 493165 h 663726"/>
                  <a:gd name="connsiteX1443" fmla="*/ 6785342 w 10901065"/>
                  <a:gd name="connsiteY1443" fmla="*/ 489471 h 663726"/>
                  <a:gd name="connsiteX1444" fmla="*/ 6766869 w 10901065"/>
                  <a:gd name="connsiteY1444" fmla="*/ 486304 h 663726"/>
                  <a:gd name="connsiteX1445" fmla="*/ 6710923 w 10901065"/>
                  <a:gd name="connsiteY1445" fmla="*/ 486304 h 663726"/>
                  <a:gd name="connsiteX1446" fmla="*/ 6747868 w 10901065"/>
                  <a:gd name="connsiteY1446" fmla="*/ 497915 h 663726"/>
                  <a:gd name="connsiteX1447" fmla="*/ 6952124 w 10901065"/>
                  <a:gd name="connsiteY1447" fmla="*/ 494221 h 663726"/>
                  <a:gd name="connsiteX1448" fmla="*/ 7063488 w 10901065"/>
                  <a:gd name="connsiteY1448" fmla="*/ 496332 h 663726"/>
                  <a:gd name="connsiteX1449" fmla="*/ 7032349 w 10901065"/>
                  <a:gd name="connsiteY1449" fmla="*/ 494221 h 663726"/>
                  <a:gd name="connsiteX1450" fmla="*/ 7075628 w 10901065"/>
                  <a:gd name="connsiteY1450" fmla="*/ 492637 h 663726"/>
                  <a:gd name="connsiteX1451" fmla="*/ 7100434 w 10901065"/>
                  <a:gd name="connsiteY1451" fmla="*/ 502666 h 663726"/>
                  <a:gd name="connsiteX1452" fmla="*/ 7106767 w 10901065"/>
                  <a:gd name="connsiteY1452" fmla="*/ 501082 h 663726"/>
                  <a:gd name="connsiteX1453" fmla="*/ 7143713 w 10901065"/>
                  <a:gd name="connsiteY1453" fmla="*/ 504249 h 663726"/>
                  <a:gd name="connsiteX1454" fmla="*/ 7075628 w 10901065"/>
                  <a:gd name="connsiteY1454" fmla="*/ 502666 h 663726"/>
                  <a:gd name="connsiteX1455" fmla="*/ 7044488 w 10901065"/>
                  <a:gd name="connsiteY1455" fmla="*/ 504249 h 663726"/>
                  <a:gd name="connsiteX1456" fmla="*/ 7162185 w 10901065"/>
                  <a:gd name="connsiteY1456" fmla="*/ 507416 h 663726"/>
                  <a:gd name="connsiteX1457" fmla="*/ 7205465 w 10901065"/>
                  <a:gd name="connsiteY1457" fmla="*/ 505305 h 663726"/>
                  <a:gd name="connsiteX1458" fmla="*/ 7180658 w 10901065"/>
                  <a:gd name="connsiteY1458" fmla="*/ 501610 h 663726"/>
                  <a:gd name="connsiteX1459" fmla="*/ 7223937 w 10901065"/>
                  <a:gd name="connsiteY1459" fmla="*/ 502138 h 663726"/>
                  <a:gd name="connsiteX1460" fmla="*/ 7236076 w 10901065"/>
                  <a:gd name="connsiteY1460" fmla="*/ 500027 h 663726"/>
                  <a:gd name="connsiteX1461" fmla="*/ 7322634 w 10901065"/>
                  <a:gd name="connsiteY1461" fmla="*/ 505305 h 663726"/>
                  <a:gd name="connsiteX1462" fmla="*/ 7279356 w 10901065"/>
                  <a:gd name="connsiteY1462" fmla="*/ 503193 h 663726"/>
                  <a:gd name="connsiteX1463" fmla="*/ 7322634 w 10901065"/>
                  <a:gd name="connsiteY1463" fmla="*/ 501082 h 663726"/>
                  <a:gd name="connsiteX1464" fmla="*/ 7334774 w 10901065"/>
                  <a:gd name="connsiteY1464" fmla="*/ 504777 h 663726"/>
                  <a:gd name="connsiteX1465" fmla="*/ 7341107 w 10901065"/>
                  <a:gd name="connsiteY1465" fmla="*/ 501082 h 663726"/>
                  <a:gd name="connsiteX1466" fmla="*/ 7384386 w 10901065"/>
                  <a:gd name="connsiteY1466" fmla="*/ 502666 h 663726"/>
                  <a:gd name="connsiteX1467" fmla="*/ 7421332 w 10901065"/>
                  <a:gd name="connsiteY1467" fmla="*/ 505832 h 663726"/>
                  <a:gd name="connsiteX1468" fmla="*/ 7421332 w 10901065"/>
                  <a:gd name="connsiteY1468" fmla="*/ 502666 h 663726"/>
                  <a:gd name="connsiteX1469" fmla="*/ 7477278 w 10901065"/>
                  <a:gd name="connsiteY1469" fmla="*/ 508999 h 663726"/>
                  <a:gd name="connsiteX1470" fmla="*/ 7477278 w 10901065"/>
                  <a:gd name="connsiteY1470" fmla="*/ 506888 h 663726"/>
                  <a:gd name="connsiteX1471" fmla="*/ 7576502 w 10901065"/>
                  <a:gd name="connsiteY1471" fmla="*/ 505305 h 663726"/>
                  <a:gd name="connsiteX1472" fmla="*/ 7570169 w 10901065"/>
                  <a:gd name="connsiteY1472" fmla="*/ 507416 h 663726"/>
                  <a:gd name="connsiteX1473" fmla="*/ 7582836 w 10901065"/>
                  <a:gd name="connsiteY1473" fmla="*/ 507944 h 663726"/>
                  <a:gd name="connsiteX1474" fmla="*/ 7582836 w 10901065"/>
                  <a:gd name="connsiteY1474" fmla="*/ 507416 h 663726"/>
                  <a:gd name="connsiteX1475" fmla="*/ 7793425 w 10901065"/>
                  <a:gd name="connsiteY1475" fmla="*/ 505832 h 663726"/>
                  <a:gd name="connsiteX1476" fmla="*/ 7811898 w 10901065"/>
                  <a:gd name="connsiteY1476" fmla="*/ 505832 h 663726"/>
                  <a:gd name="connsiteX1477" fmla="*/ 7830371 w 10901065"/>
                  <a:gd name="connsiteY1477" fmla="*/ 502666 h 663726"/>
                  <a:gd name="connsiteX1478" fmla="*/ 7830371 w 10901065"/>
                  <a:gd name="connsiteY1478" fmla="*/ 505832 h 663726"/>
                  <a:gd name="connsiteX1479" fmla="*/ 7861510 w 10901065"/>
                  <a:gd name="connsiteY1479" fmla="*/ 505832 h 663726"/>
                  <a:gd name="connsiteX1480" fmla="*/ 7811898 w 10901065"/>
                  <a:gd name="connsiteY1480" fmla="*/ 507944 h 663726"/>
                  <a:gd name="connsiteX1481" fmla="*/ 7824564 w 10901065"/>
                  <a:gd name="connsiteY1481" fmla="*/ 509527 h 663726"/>
                  <a:gd name="connsiteX1482" fmla="*/ 7774953 w 10901065"/>
                  <a:gd name="connsiteY1482" fmla="*/ 510055 h 663726"/>
                  <a:gd name="connsiteX1483" fmla="*/ 7799759 w 10901065"/>
                  <a:gd name="connsiteY1483" fmla="*/ 508471 h 663726"/>
                  <a:gd name="connsiteX1484" fmla="*/ 7750146 w 10901065"/>
                  <a:gd name="connsiteY1484" fmla="*/ 506888 h 663726"/>
                  <a:gd name="connsiteX1485" fmla="*/ 7762285 w 10901065"/>
                  <a:gd name="connsiteY1485" fmla="*/ 508999 h 663726"/>
                  <a:gd name="connsiteX1486" fmla="*/ 7725340 w 10901065"/>
                  <a:gd name="connsiteY1486" fmla="*/ 507416 h 663726"/>
                  <a:gd name="connsiteX1487" fmla="*/ 7731673 w 10901065"/>
                  <a:gd name="connsiteY1487" fmla="*/ 511110 h 663726"/>
                  <a:gd name="connsiteX1488" fmla="*/ 7762813 w 10901065"/>
                  <a:gd name="connsiteY1488" fmla="*/ 510583 h 663726"/>
                  <a:gd name="connsiteX1489" fmla="*/ 7682061 w 10901065"/>
                  <a:gd name="connsiteY1489" fmla="*/ 511110 h 663726"/>
                  <a:gd name="connsiteX1490" fmla="*/ 7713200 w 10901065"/>
                  <a:gd name="connsiteY1490" fmla="*/ 508999 h 663726"/>
                  <a:gd name="connsiteX1491" fmla="*/ 7682061 w 10901065"/>
                  <a:gd name="connsiteY1491" fmla="*/ 507416 h 663726"/>
                  <a:gd name="connsiteX1492" fmla="*/ 7669394 w 10901065"/>
                  <a:gd name="connsiteY1492" fmla="*/ 512166 h 663726"/>
                  <a:gd name="connsiteX1493" fmla="*/ 7508417 w 10901065"/>
                  <a:gd name="connsiteY1493" fmla="*/ 514277 h 663726"/>
                  <a:gd name="connsiteX1494" fmla="*/ 7508417 w 10901065"/>
                  <a:gd name="connsiteY1494" fmla="*/ 509527 h 663726"/>
                  <a:gd name="connsiteX1495" fmla="*/ 7496278 w 10901065"/>
                  <a:gd name="connsiteY1495" fmla="*/ 513222 h 663726"/>
                  <a:gd name="connsiteX1496" fmla="*/ 7459333 w 10901065"/>
                  <a:gd name="connsiteY1496" fmla="*/ 514805 h 663726"/>
                  <a:gd name="connsiteX1497" fmla="*/ 7465666 w 10901065"/>
                  <a:gd name="connsiteY1497" fmla="*/ 511110 h 663726"/>
                  <a:gd name="connsiteX1498" fmla="*/ 7453527 w 10901065"/>
                  <a:gd name="connsiteY1498" fmla="*/ 514805 h 663726"/>
                  <a:gd name="connsiteX1499" fmla="*/ 7075628 w 10901065"/>
                  <a:gd name="connsiteY1499" fmla="*/ 517971 h 663726"/>
                  <a:gd name="connsiteX1500" fmla="*/ 7075628 w 10901065"/>
                  <a:gd name="connsiteY1500" fmla="*/ 515860 h 663726"/>
                  <a:gd name="connsiteX1501" fmla="*/ 7032349 w 10901065"/>
                  <a:gd name="connsiteY1501" fmla="*/ 519027 h 663726"/>
                  <a:gd name="connsiteX1502" fmla="*/ 7063488 w 10901065"/>
                  <a:gd name="connsiteY1502" fmla="*/ 519027 h 663726"/>
                  <a:gd name="connsiteX1503" fmla="*/ 7045016 w 10901065"/>
                  <a:gd name="connsiteY1503" fmla="*/ 521138 h 663726"/>
                  <a:gd name="connsiteX1504" fmla="*/ 7069822 w 10901065"/>
                  <a:gd name="connsiteY1504" fmla="*/ 522722 h 663726"/>
                  <a:gd name="connsiteX1505" fmla="*/ 7008070 w 10901065"/>
                  <a:gd name="connsiteY1505" fmla="*/ 524833 h 663726"/>
                  <a:gd name="connsiteX1506" fmla="*/ 7026543 w 10901065"/>
                  <a:gd name="connsiteY1506" fmla="*/ 523249 h 663726"/>
                  <a:gd name="connsiteX1507" fmla="*/ 7001737 w 10901065"/>
                  <a:gd name="connsiteY1507" fmla="*/ 522722 h 663726"/>
                  <a:gd name="connsiteX1508" fmla="*/ 7032876 w 10901065"/>
                  <a:gd name="connsiteY1508" fmla="*/ 521138 h 663726"/>
                  <a:gd name="connsiteX1509" fmla="*/ 7001737 w 10901065"/>
                  <a:gd name="connsiteY1509" fmla="*/ 517444 h 663726"/>
                  <a:gd name="connsiteX1510" fmla="*/ 6933652 w 10901065"/>
                  <a:gd name="connsiteY1510" fmla="*/ 521138 h 663726"/>
                  <a:gd name="connsiteX1511" fmla="*/ 6908845 w 10901065"/>
                  <a:gd name="connsiteY1511" fmla="*/ 519027 h 663726"/>
                  <a:gd name="connsiteX1512" fmla="*/ 6772675 w 10901065"/>
                  <a:gd name="connsiteY1512" fmla="*/ 522194 h 663726"/>
                  <a:gd name="connsiteX1513" fmla="*/ 6723062 w 10901065"/>
                  <a:gd name="connsiteY1513" fmla="*/ 521666 h 663726"/>
                  <a:gd name="connsiteX1514" fmla="*/ 6729396 w 10901065"/>
                  <a:gd name="connsiteY1514" fmla="*/ 520083 h 663726"/>
                  <a:gd name="connsiteX1515" fmla="*/ 6698256 w 10901065"/>
                  <a:gd name="connsiteY1515" fmla="*/ 520083 h 663726"/>
                  <a:gd name="connsiteX1516" fmla="*/ 6673450 w 10901065"/>
                  <a:gd name="connsiteY1516" fmla="*/ 523249 h 663726"/>
                  <a:gd name="connsiteX1517" fmla="*/ 6648644 w 10901065"/>
                  <a:gd name="connsiteY1517" fmla="*/ 521138 h 663726"/>
                  <a:gd name="connsiteX1518" fmla="*/ 6642310 w 10901065"/>
                  <a:gd name="connsiteY1518" fmla="*/ 523249 h 663726"/>
                  <a:gd name="connsiteX1519" fmla="*/ 6599031 w 10901065"/>
                  <a:gd name="connsiteY1519" fmla="*/ 522722 h 663726"/>
                  <a:gd name="connsiteX1520" fmla="*/ 6592698 w 10901065"/>
                  <a:gd name="connsiteY1520" fmla="*/ 520610 h 663726"/>
                  <a:gd name="connsiteX1521" fmla="*/ 6567891 w 10901065"/>
                  <a:gd name="connsiteY1521" fmla="*/ 525888 h 663726"/>
                  <a:gd name="connsiteX1522" fmla="*/ 6599031 w 10901065"/>
                  <a:gd name="connsiteY1522" fmla="*/ 527472 h 663726"/>
                  <a:gd name="connsiteX1523" fmla="*/ 6611171 w 10901065"/>
                  <a:gd name="connsiteY1523" fmla="*/ 525361 h 663726"/>
                  <a:gd name="connsiteX1524" fmla="*/ 6716729 w 10901065"/>
                  <a:gd name="connsiteY1524" fmla="*/ 525888 h 663726"/>
                  <a:gd name="connsiteX1525" fmla="*/ 6723062 w 10901065"/>
                  <a:gd name="connsiteY1525" fmla="*/ 529583 h 663726"/>
                  <a:gd name="connsiteX1526" fmla="*/ 6766341 w 10901065"/>
                  <a:gd name="connsiteY1526" fmla="*/ 529583 h 663726"/>
                  <a:gd name="connsiteX1527" fmla="*/ 6642310 w 10901065"/>
                  <a:gd name="connsiteY1527" fmla="*/ 529583 h 663726"/>
                  <a:gd name="connsiteX1528" fmla="*/ 6630171 w 10901065"/>
                  <a:gd name="connsiteY1528" fmla="*/ 534333 h 663726"/>
                  <a:gd name="connsiteX1529" fmla="*/ 6661311 w 10901065"/>
                  <a:gd name="connsiteY1529" fmla="*/ 532750 h 663726"/>
                  <a:gd name="connsiteX1530" fmla="*/ 6654977 w 10901065"/>
                  <a:gd name="connsiteY1530" fmla="*/ 542778 h 663726"/>
                  <a:gd name="connsiteX1531" fmla="*/ 6667117 w 10901065"/>
                  <a:gd name="connsiteY1531" fmla="*/ 542778 h 663726"/>
                  <a:gd name="connsiteX1532" fmla="*/ 6679784 w 10901065"/>
                  <a:gd name="connsiteY1532" fmla="*/ 538028 h 663726"/>
                  <a:gd name="connsiteX1533" fmla="*/ 6667117 w 10901065"/>
                  <a:gd name="connsiteY1533" fmla="*/ 538028 h 663726"/>
                  <a:gd name="connsiteX1534" fmla="*/ 6791148 w 10901065"/>
                  <a:gd name="connsiteY1534" fmla="*/ 538028 h 663726"/>
                  <a:gd name="connsiteX1535" fmla="*/ 6791148 w 10901065"/>
                  <a:gd name="connsiteY1535" fmla="*/ 541722 h 663726"/>
                  <a:gd name="connsiteX1536" fmla="*/ 6809620 w 10901065"/>
                  <a:gd name="connsiteY1536" fmla="*/ 541722 h 663726"/>
                  <a:gd name="connsiteX1537" fmla="*/ 6796953 w 10901065"/>
                  <a:gd name="connsiteY1537" fmla="*/ 538028 h 663726"/>
                  <a:gd name="connsiteX1538" fmla="*/ 6815426 w 10901065"/>
                  <a:gd name="connsiteY1538" fmla="*/ 540139 h 663726"/>
                  <a:gd name="connsiteX1539" fmla="*/ 6865039 w 10901065"/>
                  <a:gd name="connsiteY1539" fmla="*/ 538555 h 663726"/>
                  <a:gd name="connsiteX1540" fmla="*/ 6914651 w 10901065"/>
                  <a:gd name="connsiteY1540" fmla="*/ 541722 h 663726"/>
                  <a:gd name="connsiteX1541" fmla="*/ 6871372 w 10901065"/>
                  <a:gd name="connsiteY1541" fmla="*/ 544889 h 663726"/>
                  <a:gd name="connsiteX1542" fmla="*/ 6796953 w 10901065"/>
                  <a:gd name="connsiteY1542" fmla="*/ 545417 h 663726"/>
                  <a:gd name="connsiteX1543" fmla="*/ 6828093 w 10901065"/>
                  <a:gd name="connsiteY1543" fmla="*/ 545945 h 663726"/>
                  <a:gd name="connsiteX1544" fmla="*/ 6877706 w 10901065"/>
                  <a:gd name="connsiteY1544" fmla="*/ 546472 h 663726"/>
                  <a:gd name="connsiteX1545" fmla="*/ 6884039 w 10901065"/>
                  <a:gd name="connsiteY1545" fmla="*/ 554917 h 663726"/>
                  <a:gd name="connsiteX1546" fmla="*/ 6852899 w 10901065"/>
                  <a:gd name="connsiteY1546" fmla="*/ 551750 h 663726"/>
                  <a:gd name="connsiteX1547" fmla="*/ 6821759 w 10901065"/>
                  <a:gd name="connsiteY1547" fmla="*/ 555445 h 663726"/>
                  <a:gd name="connsiteX1548" fmla="*/ 6803287 w 10901065"/>
                  <a:gd name="connsiteY1548" fmla="*/ 552278 h 663726"/>
                  <a:gd name="connsiteX1549" fmla="*/ 6760008 w 10901065"/>
                  <a:gd name="connsiteY1549" fmla="*/ 557556 h 663726"/>
                  <a:gd name="connsiteX1550" fmla="*/ 6778481 w 10901065"/>
                  <a:gd name="connsiteY1550" fmla="*/ 555973 h 663726"/>
                  <a:gd name="connsiteX1551" fmla="*/ 6753675 w 10901065"/>
                  <a:gd name="connsiteY1551" fmla="*/ 559140 h 663726"/>
                  <a:gd name="connsiteX1552" fmla="*/ 6741535 w 10901065"/>
                  <a:gd name="connsiteY1552" fmla="*/ 555973 h 663726"/>
                  <a:gd name="connsiteX1553" fmla="*/ 6704590 w 10901065"/>
                  <a:gd name="connsiteY1553" fmla="*/ 559667 h 663726"/>
                  <a:gd name="connsiteX1554" fmla="*/ 6729396 w 10901065"/>
                  <a:gd name="connsiteY1554" fmla="*/ 560195 h 663726"/>
                  <a:gd name="connsiteX1555" fmla="*/ 6704590 w 10901065"/>
                  <a:gd name="connsiteY1555" fmla="*/ 562306 h 663726"/>
                  <a:gd name="connsiteX1556" fmla="*/ 6710923 w 10901065"/>
                  <a:gd name="connsiteY1556" fmla="*/ 568640 h 663726"/>
                  <a:gd name="connsiteX1557" fmla="*/ 6717257 w 10901065"/>
                  <a:gd name="connsiteY1557" fmla="*/ 570223 h 663726"/>
                  <a:gd name="connsiteX1558" fmla="*/ 6742063 w 10901065"/>
                  <a:gd name="connsiteY1558" fmla="*/ 568640 h 663726"/>
                  <a:gd name="connsiteX1559" fmla="*/ 6766869 w 10901065"/>
                  <a:gd name="connsiteY1559" fmla="*/ 570751 h 663726"/>
                  <a:gd name="connsiteX1560" fmla="*/ 6754202 w 10901065"/>
                  <a:gd name="connsiteY1560" fmla="*/ 577612 h 663726"/>
                  <a:gd name="connsiteX1561" fmla="*/ 6742063 w 10901065"/>
                  <a:gd name="connsiteY1561" fmla="*/ 578140 h 663726"/>
                  <a:gd name="connsiteX1562" fmla="*/ 6686117 w 10901065"/>
                  <a:gd name="connsiteY1562" fmla="*/ 581835 h 663726"/>
                  <a:gd name="connsiteX1563" fmla="*/ 6661311 w 10901065"/>
                  <a:gd name="connsiteY1563" fmla="*/ 575501 h 663726"/>
                  <a:gd name="connsiteX1564" fmla="*/ 6642838 w 10901065"/>
                  <a:gd name="connsiteY1564" fmla="*/ 576029 h 663726"/>
                  <a:gd name="connsiteX1565" fmla="*/ 6655505 w 10901065"/>
                  <a:gd name="connsiteY1565" fmla="*/ 581307 h 663726"/>
                  <a:gd name="connsiteX1566" fmla="*/ 6587420 w 10901065"/>
                  <a:gd name="connsiteY1566" fmla="*/ 583418 h 663726"/>
                  <a:gd name="connsiteX1567" fmla="*/ 6574753 w 10901065"/>
                  <a:gd name="connsiteY1567" fmla="*/ 581307 h 663726"/>
                  <a:gd name="connsiteX1568" fmla="*/ 6264939 w 10901065"/>
                  <a:gd name="connsiteY1568" fmla="*/ 585001 h 663726"/>
                  <a:gd name="connsiteX1569" fmla="*/ 6252800 w 10901065"/>
                  <a:gd name="connsiteY1569" fmla="*/ 581835 h 663726"/>
                  <a:gd name="connsiteX1570" fmla="*/ 6259133 w 10901065"/>
                  <a:gd name="connsiteY1570" fmla="*/ 586584 h 663726"/>
                  <a:gd name="connsiteX1571" fmla="*/ 5974125 w 10901065"/>
                  <a:gd name="connsiteY1571" fmla="*/ 588168 h 663726"/>
                  <a:gd name="connsiteX1572" fmla="*/ 5986792 w 10901065"/>
                  <a:gd name="connsiteY1572" fmla="*/ 590279 h 663726"/>
                  <a:gd name="connsiteX1573" fmla="*/ 5955652 w 10901065"/>
                  <a:gd name="connsiteY1573" fmla="*/ 590807 h 663726"/>
                  <a:gd name="connsiteX1574" fmla="*/ 5943514 w 10901065"/>
                  <a:gd name="connsiteY1574" fmla="*/ 587640 h 663726"/>
                  <a:gd name="connsiteX1575" fmla="*/ 5937180 w 10901065"/>
                  <a:gd name="connsiteY1575" fmla="*/ 590807 h 663726"/>
                  <a:gd name="connsiteX1576" fmla="*/ 5924513 w 10901065"/>
                  <a:gd name="connsiteY1576" fmla="*/ 587640 h 663726"/>
                  <a:gd name="connsiteX1577" fmla="*/ 5837955 w 10901065"/>
                  <a:gd name="connsiteY1577" fmla="*/ 587640 h 663726"/>
                  <a:gd name="connsiteX1578" fmla="*/ 5869094 w 10901065"/>
                  <a:gd name="connsiteY1578" fmla="*/ 590807 h 663726"/>
                  <a:gd name="connsiteX1579" fmla="*/ 5782537 w 10901065"/>
                  <a:gd name="connsiteY1579" fmla="*/ 587112 h 663726"/>
                  <a:gd name="connsiteX1580" fmla="*/ 5819482 w 10901065"/>
                  <a:gd name="connsiteY1580" fmla="*/ 590279 h 663726"/>
                  <a:gd name="connsiteX1581" fmla="*/ 5819482 w 10901065"/>
                  <a:gd name="connsiteY1581" fmla="*/ 596613 h 663726"/>
                  <a:gd name="connsiteX1582" fmla="*/ 5837955 w 10901065"/>
                  <a:gd name="connsiteY1582" fmla="*/ 595029 h 663726"/>
                  <a:gd name="connsiteX1583" fmla="*/ 5862761 w 10901065"/>
                  <a:gd name="connsiteY1583" fmla="*/ 596613 h 663726"/>
                  <a:gd name="connsiteX1584" fmla="*/ 5794676 w 10901065"/>
                  <a:gd name="connsiteY1584" fmla="*/ 599779 h 663726"/>
                  <a:gd name="connsiteX1585" fmla="*/ 5782009 w 10901065"/>
                  <a:gd name="connsiteY1585" fmla="*/ 597668 h 663726"/>
                  <a:gd name="connsiteX1586" fmla="*/ 5596226 w 10901065"/>
                  <a:gd name="connsiteY1586" fmla="*/ 598196 h 663726"/>
                  <a:gd name="connsiteX1587" fmla="*/ 5627366 w 10901065"/>
                  <a:gd name="connsiteY1587" fmla="*/ 596613 h 663726"/>
                  <a:gd name="connsiteX1588" fmla="*/ 5602559 w 10901065"/>
                  <a:gd name="connsiteY1588" fmla="*/ 593446 h 663726"/>
                  <a:gd name="connsiteX1589" fmla="*/ 5534475 w 10901065"/>
                  <a:gd name="connsiteY1589" fmla="*/ 593974 h 663726"/>
                  <a:gd name="connsiteX1590" fmla="*/ 5540808 w 10901065"/>
                  <a:gd name="connsiteY1590" fmla="*/ 596085 h 663726"/>
                  <a:gd name="connsiteX1591" fmla="*/ 5552947 w 10901065"/>
                  <a:gd name="connsiteY1591" fmla="*/ 599779 h 663726"/>
                  <a:gd name="connsiteX1592" fmla="*/ 5521807 w 10901065"/>
                  <a:gd name="connsiteY1592" fmla="*/ 596613 h 663726"/>
                  <a:gd name="connsiteX1593" fmla="*/ 5497001 w 10901065"/>
                  <a:gd name="connsiteY1593" fmla="*/ 598724 h 663726"/>
                  <a:gd name="connsiteX1594" fmla="*/ 5497001 w 10901065"/>
                  <a:gd name="connsiteY1594" fmla="*/ 595557 h 663726"/>
                  <a:gd name="connsiteX1595" fmla="*/ 5435249 w 10901065"/>
                  <a:gd name="connsiteY1595" fmla="*/ 597668 h 663726"/>
                  <a:gd name="connsiteX1596" fmla="*/ 5348164 w 10901065"/>
                  <a:gd name="connsiteY1596" fmla="*/ 596085 h 663726"/>
                  <a:gd name="connsiteX1597" fmla="*/ 5348164 w 10901065"/>
                  <a:gd name="connsiteY1597" fmla="*/ 592918 h 663726"/>
                  <a:gd name="connsiteX1598" fmla="*/ 5304885 w 10901065"/>
                  <a:gd name="connsiteY1598" fmla="*/ 596085 h 663726"/>
                  <a:gd name="connsiteX1599" fmla="*/ 5193520 w 10901065"/>
                  <a:gd name="connsiteY1599" fmla="*/ 593974 h 663726"/>
                  <a:gd name="connsiteX1600" fmla="*/ 5193520 w 10901065"/>
                  <a:gd name="connsiteY1600" fmla="*/ 595557 h 663726"/>
                  <a:gd name="connsiteX1601" fmla="*/ 5224660 w 10901065"/>
                  <a:gd name="connsiteY1601" fmla="*/ 596085 h 663726"/>
                  <a:gd name="connsiteX1602" fmla="*/ 5211993 w 10901065"/>
                  <a:gd name="connsiteY1602" fmla="*/ 599252 h 663726"/>
                  <a:gd name="connsiteX1603" fmla="*/ 5187187 w 10901065"/>
                  <a:gd name="connsiteY1603" fmla="*/ 599252 h 663726"/>
                  <a:gd name="connsiteX1604" fmla="*/ 5218327 w 10901065"/>
                  <a:gd name="connsiteY1604" fmla="*/ 600835 h 663726"/>
                  <a:gd name="connsiteX1605" fmla="*/ 5162381 w 10901065"/>
                  <a:gd name="connsiteY1605" fmla="*/ 602946 h 663726"/>
                  <a:gd name="connsiteX1606" fmla="*/ 5149714 w 10901065"/>
                  <a:gd name="connsiteY1606" fmla="*/ 599779 h 663726"/>
                  <a:gd name="connsiteX1607" fmla="*/ 5131241 w 10901065"/>
                  <a:gd name="connsiteY1607" fmla="*/ 599252 h 663726"/>
                  <a:gd name="connsiteX1608" fmla="*/ 5038350 w 10901065"/>
                  <a:gd name="connsiteY1608" fmla="*/ 599779 h 663726"/>
                  <a:gd name="connsiteX1609" fmla="*/ 5007210 w 10901065"/>
                  <a:gd name="connsiteY1609" fmla="*/ 605057 h 663726"/>
                  <a:gd name="connsiteX1610" fmla="*/ 4982403 w 10901065"/>
                  <a:gd name="connsiteY1610" fmla="*/ 601891 h 663726"/>
                  <a:gd name="connsiteX1611" fmla="*/ 4957597 w 10901065"/>
                  <a:gd name="connsiteY1611" fmla="*/ 605585 h 663726"/>
                  <a:gd name="connsiteX1612" fmla="*/ 4926458 w 10901065"/>
                  <a:gd name="connsiteY1612" fmla="*/ 601891 h 663726"/>
                  <a:gd name="connsiteX1613" fmla="*/ 4932791 w 10901065"/>
                  <a:gd name="connsiteY1613" fmla="*/ 603474 h 663726"/>
                  <a:gd name="connsiteX1614" fmla="*/ 4944930 w 10901065"/>
                  <a:gd name="connsiteY1614" fmla="*/ 601891 h 663726"/>
                  <a:gd name="connsiteX1615" fmla="*/ 4907985 w 10901065"/>
                  <a:gd name="connsiteY1615" fmla="*/ 599779 h 663726"/>
                  <a:gd name="connsiteX1616" fmla="*/ 4914319 w 10901065"/>
                  <a:gd name="connsiteY1616" fmla="*/ 604530 h 663726"/>
                  <a:gd name="connsiteX1617" fmla="*/ 4901652 w 10901065"/>
                  <a:gd name="connsiteY1617" fmla="*/ 602418 h 663726"/>
                  <a:gd name="connsiteX1618" fmla="*/ 4876845 w 10901065"/>
                  <a:gd name="connsiteY1618" fmla="*/ 604002 h 663726"/>
                  <a:gd name="connsiteX1619" fmla="*/ 4901652 w 10901065"/>
                  <a:gd name="connsiteY1619" fmla="*/ 606113 h 663726"/>
                  <a:gd name="connsiteX1620" fmla="*/ 4864706 w 10901065"/>
                  <a:gd name="connsiteY1620" fmla="*/ 606113 h 663726"/>
                  <a:gd name="connsiteX1621" fmla="*/ 4877373 w 10901065"/>
                  <a:gd name="connsiteY1621" fmla="*/ 608224 h 663726"/>
                  <a:gd name="connsiteX1622" fmla="*/ 4821427 w 10901065"/>
                  <a:gd name="connsiteY1622" fmla="*/ 602946 h 663726"/>
                  <a:gd name="connsiteX1623" fmla="*/ 4778148 w 10901065"/>
                  <a:gd name="connsiteY1623" fmla="*/ 602946 h 663726"/>
                  <a:gd name="connsiteX1624" fmla="*/ 4771815 w 10901065"/>
                  <a:gd name="connsiteY1624" fmla="*/ 604530 h 663726"/>
                  <a:gd name="connsiteX1625" fmla="*/ 4790288 w 10901065"/>
                  <a:gd name="connsiteY1625" fmla="*/ 606113 h 663726"/>
                  <a:gd name="connsiteX1626" fmla="*/ 4778148 w 10901065"/>
                  <a:gd name="connsiteY1626" fmla="*/ 606641 h 663726"/>
                  <a:gd name="connsiteX1627" fmla="*/ 4747008 w 10901065"/>
                  <a:gd name="connsiteY1627" fmla="*/ 605057 h 663726"/>
                  <a:gd name="connsiteX1628" fmla="*/ 4753342 w 10901065"/>
                  <a:gd name="connsiteY1628" fmla="*/ 608752 h 663726"/>
                  <a:gd name="connsiteX1629" fmla="*/ 4740675 w 10901065"/>
                  <a:gd name="connsiteY1629" fmla="*/ 609280 h 663726"/>
                  <a:gd name="connsiteX1630" fmla="*/ 4728536 w 10901065"/>
                  <a:gd name="connsiteY1630" fmla="*/ 604002 h 663726"/>
                  <a:gd name="connsiteX1631" fmla="*/ 4703730 w 10901065"/>
                  <a:gd name="connsiteY1631" fmla="*/ 601891 h 663726"/>
                  <a:gd name="connsiteX1632" fmla="*/ 4691062 w 10901065"/>
                  <a:gd name="connsiteY1632" fmla="*/ 605057 h 663726"/>
                  <a:gd name="connsiteX1633" fmla="*/ 4703730 w 10901065"/>
                  <a:gd name="connsiteY1633" fmla="*/ 605585 h 663726"/>
                  <a:gd name="connsiteX1634" fmla="*/ 4635644 w 10901065"/>
                  <a:gd name="connsiteY1634" fmla="*/ 605585 h 663726"/>
                  <a:gd name="connsiteX1635" fmla="*/ 4567559 w 10901065"/>
                  <a:gd name="connsiteY1635" fmla="*/ 604002 h 663726"/>
                  <a:gd name="connsiteX1636" fmla="*/ 4567559 w 10901065"/>
                  <a:gd name="connsiteY1636" fmla="*/ 605585 h 663726"/>
                  <a:gd name="connsiteX1637" fmla="*/ 4598699 w 10901065"/>
                  <a:gd name="connsiteY1637" fmla="*/ 610863 h 663726"/>
                  <a:gd name="connsiteX1638" fmla="*/ 4561753 w 10901065"/>
                  <a:gd name="connsiteY1638" fmla="*/ 609280 h 663726"/>
                  <a:gd name="connsiteX1639" fmla="*/ 4543281 w 10901065"/>
                  <a:gd name="connsiteY1639" fmla="*/ 606113 h 663726"/>
                  <a:gd name="connsiteX1640" fmla="*/ 4536947 w 10901065"/>
                  <a:gd name="connsiteY1640" fmla="*/ 609280 h 663726"/>
                  <a:gd name="connsiteX1641" fmla="*/ 4524808 w 10901065"/>
                  <a:gd name="connsiteY1641" fmla="*/ 609280 h 663726"/>
                  <a:gd name="connsiteX1642" fmla="*/ 4493668 w 10901065"/>
                  <a:gd name="connsiteY1642" fmla="*/ 604002 h 663726"/>
                  <a:gd name="connsiteX1643" fmla="*/ 4500002 w 10901065"/>
                  <a:gd name="connsiteY1643" fmla="*/ 615613 h 663726"/>
                  <a:gd name="connsiteX1644" fmla="*/ 4493668 w 10901065"/>
                  <a:gd name="connsiteY1644" fmla="*/ 616141 h 663726"/>
                  <a:gd name="connsiteX1645" fmla="*/ 4456723 w 10901065"/>
                  <a:gd name="connsiteY1645" fmla="*/ 612974 h 663726"/>
                  <a:gd name="connsiteX1646" fmla="*/ 4438250 w 10901065"/>
                  <a:gd name="connsiteY1646" fmla="*/ 620891 h 663726"/>
                  <a:gd name="connsiteX1647" fmla="*/ 4512669 w 10901065"/>
                  <a:gd name="connsiteY1647" fmla="*/ 624586 h 663726"/>
                  <a:gd name="connsiteX1648" fmla="*/ 4475723 w 10901065"/>
                  <a:gd name="connsiteY1648" fmla="*/ 622475 h 663726"/>
                  <a:gd name="connsiteX1649" fmla="*/ 4426111 w 10901065"/>
                  <a:gd name="connsiteY1649" fmla="*/ 625641 h 663726"/>
                  <a:gd name="connsiteX1650" fmla="*/ 4419777 w 10901065"/>
                  <a:gd name="connsiteY1650" fmla="*/ 621947 h 663726"/>
                  <a:gd name="connsiteX1651" fmla="*/ 4376498 w 10901065"/>
                  <a:gd name="connsiteY1651" fmla="*/ 628808 h 663726"/>
                  <a:gd name="connsiteX1652" fmla="*/ 4363831 w 10901065"/>
                  <a:gd name="connsiteY1652" fmla="*/ 625114 h 663726"/>
                  <a:gd name="connsiteX1653" fmla="*/ 4388638 w 10901065"/>
                  <a:gd name="connsiteY1653" fmla="*/ 624586 h 663726"/>
                  <a:gd name="connsiteX1654" fmla="*/ 4401304 w 10901065"/>
                  <a:gd name="connsiteY1654" fmla="*/ 623002 h 663726"/>
                  <a:gd name="connsiteX1655" fmla="*/ 4388638 w 10901065"/>
                  <a:gd name="connsiteY1655" fmla="*/ 619836 h 663726"/>
                  <a:gd name="connsiteX1656" fmla="*/ 4394971 w 10901065"/>
                  <a:gd name="connsiteY1656" fmla="*/ 621947 h 663726"/>
                  <a:gd name="connsiteX1657" fmla="*/ 4358026 w 10901065"/>
                  <a:gd name="connsiteY1657" fmla="*/ 621419 h 663726"/>
                  <a:gd name="connsiteX1658" fmla="*/ 4339553 w 10901065"/>
                  <a:gd name="connsiteY1658" fmla="*/ 616141 h 663726"/>
                  <a:gd name="connsiteX1659" fmla="*/ 4302607 w 10901065"/>
                  <a:gd name="connsiteY1659" fmla="*/ 615613 h 663726"/>
                  <a:gd name="connsiteX1660" fmla="*/ 4333747 w 10901065"/>
                  <a:gd name="connsiteY1660" fmla="*/ 622475 h 663726"/>
                  <a:gd name="connsiteX1661" fmla="*/ 4302607 w 10901065"/>
                  <a:gd name="connsiteY1661" fmla="*/ 623002 h 663726"/>
                  <a:gd name="connsiteX1662" fmla="*/ 4314747 w 10901065"/>
                  <a:gd name="connsiteY1662" fmla="*/ 619836 h 663726"/>
                  <a:gd name="connsiteX1663" fmla="*/ 4277801 w 10901065"/>
                  <a:gd name="connsiteY1663" fmla="*/ 619308 h 663726"/>
                  <a:gd name="connsiteX1664" fmla="*/ 4296274 w 10901065"/>
                  <a:gd name="connsiteY1664" fmla="*/ 621419 h 663726"/>
                  <a:gd name="connsiteX1665" fmla="*/ 4246661 w 10901065"/>
                  <a:gd name="connsiteY1665" fmla="*/ 623002 h 663726"/>
                  <a:gd name="connsiteX1666" fmla="*/ 4141103 w 10901065"/>
                  <a:gd name="connsiteY1666" fmla="*/ 621419 h 663726"/>
                  <a:gd name="connsiteX1667" fmla="*/ 4153242 w 10901065"/>
                  <a:gd name="connsiteY1667" fmla="*/ 620891 h 663726"/>
                  <a:gd name="connsiteX1668" fmla="*/ 4141103 w 10901065"/>
                  <a:gd name="connsiteY1668" fmla="*/ 620363 h 663726"/>
                  <a:gd name="connsiteX1669" fmla="*/ 4184382 w 10901065"/>
                  <a:gd name="connsiteY1669" fmla="*/ 620363 h 663726"/>
                  <a:gd name="connsiteX1670" fmla="*/ 4184382 w 10901065"/>
                  <a:gd name="connsiteY1670" fmla="*/ 618780 h 663726"/>
                  <a:gd name="connsiteX1671" fmla="*/ 4141103 w 10901065"/>
                  <a:gd name="connsiteY1671" fmla="*/ 615613 h 663726"/>
                  <a:gd name="connsiteX1672" fmla="*/ 4147436 w 10901065"/>
                  <a:gd name="connsiteY1672" fmla="*/ 625641 h 663726"/>
                  <a:gd name="connsiteX1673" fmla="*/ 4128964 w 10901065"/>
                  <a:gd name="connsiteY1673" fmla="*/ 625641 h 663726"/>
                  <a:gd name="connsiteX1674" fmla="*/ 4097824 w 10901065"/>
                  <a:gd name="connsiteY1674" fmla="*/ 623530 h 663726"/>
                  <a:gd name="connsiteX1675" fmla="*/ 4109963 w 10901065"/>
                  <a:gd name="connsiteY1675" fmla="*/ 626697 h 663726"/>
                  <a:gd name="connsiteX1676" fmla="*/ 4060351 w 10901065"/>
                  <a:gd name="connsiteY1676" fmla="*/ 630391 h 663726"/>
                  <a:gd name="connsiteX1677" fmla="*/ 4060351 w 10901065"/>
                  <a:gd name="connsiteY1677" fmla="*/ 628808 h 663726"/>
                  <a:gd name="connsiteX1678" fmla="*/ 4041878 w 10901065"/>
                  <a:gd name="connsiteY1678" fmla="*/ 625641 h 663726"/>
                  <a:gd name="connsiteX1679" fmla="*/ 4073018 w 10901065"/>
                  <a:gd name="connsiteY1679" fmla="*/ 625641 h 663726"/>
                  <a:gd name="connsiteX1680" fmla="*/ 4066684 w 10901065"/>
                  <a:gd name="connsiteY1680" fmla="*/ 623530 h 663726"/>
                  <a:gd name="connsiteX1681" fmla="*/ 4029739 w 10901065"/>
                  <a:gd name="connsiteY1681" fmla="*/ 624058 h 663726"/>
                  <a:gd name="connsiteX1682" fmla="*/ 3980126 w 10901065"/>
                  <a:gd name="connsiteY1682" fmla="*/ 628808 h 663726"/>
                  <a:gd name="connsiteX1683" fmla="*/ 4017072 w 10901065"/>
                  <a:gd name="connsiteY1683" fmla="*/ 624058 h 663726"/>
                  <a:gd name="connsiteX1684" fmla="*/ 4010738 w 10901065"/>
                  <a:gd name="connsiteY1684" fmla="*/ 621947 h 663726"/>
                  <a:gd name="connsiteX1685" fmla="*/ 3985932 w 10901065"/>
                  <a:gd name="connsiteY1685" fmla="*/ 625641 h 663726"/>
                  <a:gd name="connsiteX1686" fmla="*/ 3973793 w 10901065"/>
                  <a:gd name="connsiteY1686" fmla="*/ 621947 h 663726"/>
                  <a:gd name="connsiteX1687" fmla="*/ 3936847 w 10901065"/>
                  <a:gd name="connsiteY1687" fmla="*/ 623530 h 663726"/>
                  <a:gd name="connsiteX1688" fmla="*/ 3943181 w 10901065"/>
                  <a:gd name="connsiteY1688" fmla="*/ 626697 h 663726"/>
                  <a:gd name="connsiteX1689" fmla="*/ 3930514 w 10901065"/>
                  <a:gd name="connsiteY1689" fmla="*/ 625114 h 663726"/>
                  <a:gd name="connsiteX1690" fmla="*/ 3912041 w 10901065"/>
                  <a:gd name="connsiteY1690" fmla="*/ 625641 h 663726"/>
                  <a:gd name="connsiteX1691" fmla="*/ 3893568 w 10901065"/>
                  <a:gd name="connsiteY1691" fmla="*/ 631975 h 663726"/>
                  <a:gd name="connsiteX1692" fmla="*/ 3936847 w 10901065"/>
                  <a:gd name="connsiteY1692" fmla="*/ 634086 h 663726"/>
                  <a:gd name="connsiteX1693" fmla="*/ 3949514 w 10901065"/>
                  <a:gd name="connsiteY1693" fmla="*/ 630919 h 663726"/>
                  <a:gd name="connsiteX1694" fmla="*/ 3974321 w 10901065"/>
                  <a:gd name="connsiteY1694" fmla="*/ 631447 h 663726"/>
                  <a:gd name="connsiteX1695" fmla="*/ 3955848 w 10901065"/>
                  <a:gd name="connsiteY1695" fmla="*/ 637780 h 663726"/>
                  <a:gd name="connsiteX1696" fmla="*/ 3949514 w 10901065"/>
                  <a:gd name="connsiteY1696" fmla="*/ 634614 h 663726"/>
                  <a:gd name="connsiteX1697" fmla="*/ 3899902 w 10901065"/>
                  <a:gd name="connsiteY1697" fmla="*/ 636725 h 663726"/>
                  <a:gd name="connsiteX1698" fmla="*/ 3912569 w 10901065"/>
                  <a:gd name="connsiteY1698" fmla="*/ 638836 h 663726"/>
                  <a:gd name="connsiteX1699" fmla="*/ 3850817 w 10901065"/>
                  <a:gd name="connsiteY1699" fmla="*/ 638308 h 663726"/>
                  <a:gd name="connsiteX1700" fmla="*/ 3857151 w 10901065"/>
                  <a:gd name="connsiteY1700" fmla="*/ 635141 h 663726"/>
                  <a:gd name="connsiteX1701" fmla="*/ 3832344 w 10901065"/>
                  <a:gd name="connsiteY1701" fmla="*/ 638836 h 663726"/>
                  <a:gd name="connsiteX1702" fmla="*/ 3820205 w 10901065"/>
                  <a:gd name="connsiteY1702" fmla="*/ 635141 h 663726"/>
                  <a:gd name="connsiteX1703" fmla="*/ 3739453 w 10901065"/>
                  <a:gd name="connsiteY1703" fmla="*/ 633030 h 663726"/>
                  <a:gd name="connsiteX1704" fmla="*/ 3757926 w 10901065"/>
                  <a:gd name="connsiteY1704" fmla="*/ 636725 h 663726"/>
                  <a:gd name="connsiteX1705" fmla="*/ 3726786 w 10901065"/>
                  <a:gd name="connsiteY1705" fmla="*/ 634614 h 663726"/>
                  <a:gd name="connsiteX1706" fmla="*/ 3683507 w 10901065"/>
                  <a:gd name="connsiteY1706" fmla="*/ 635141 h 663726"/>
                  <a:gd name="connsiteX1707" fmla="*/ 3708313 w 10901065"/>
                  <a:gd name="connsiteY1707" fmla="*/ 636725 h 663726"/>
                  <a:gd name="connsiteX1708" fmla="*/ 3596949 w 10901065"/>
                  <a:gd name="connsiteY1708" fmla="*/ 637253 h 663726"/>
                  <a:gd name="connsiteX1709" fmla="*/ 3565809 w 10901065"/>
                  <a:gd name="connsiteY1709" fmla="*/ 642003 h 663726"/>
                  <a:gd name="connsiteX1710" fmla="*/ 3547336 w 10901065"/>
                  <a:gd name="connsiteY1710" fmla="*/ 638836 h 663726"/>
                  <a:gd name="connsiteX1711" fmla="*/ 3572143 w 10901065"/>
                  <a:gd name="connsiteY1711" fmla="*/ 638308 h 663726"/>
                  <a:gd name="connsiteX1712" fmla="*/ 3510391 w 10901065"/>
                  <a:gd name="connsiteY1712" fmla="*/ 638308 h 663726"/>
                  <a:gd name="connsiteX1713" fmla="*/ 3541531 w 10901065"/>
                  <a:gd name="connsiteY1713" fmla="*/ 638308 h 663726"/>
                  <a:gd name="connsiteX1714" fmla="*/ 3467112 w 10901065"/>
                  <a:gd name="connsiteY1714" fmla="*/ 642003 h 663726"/>
                  <a:gd name="connsiteX1715" fmla="*/ 3460779 w 10901065"/>
                  <a:gd name="connsiteY1715" fmla="*/ 638836 h 663726"/>
                  <a:gd name="connsiteX1716" fmla="*/ 3479251 w 10901065"/>
                  <a:gd name="connsiteY1716" fmla="*/ 636725 h 663726"/>
                  <a:gd name="connsiteX1717" fmla="*/ 3454445 w 10901065"/>
                  <a:gd name="connsiteY1717" fmla="*/ 636725 h 663726"/>
                  <a:gd name="connsiteX1718" fmla="*/ 3460779 w 10901065"/>
                  <a:gd name="connsiteY1718" fmla="*/ 633030 h 663726"/>
                  <a:gd name="connsiteX1719" fmla="*/ 3417500 w 10901065"/>
                  <a:gd name="connsiteY1719" fmla="*/ 639364 h 663726"/>
                  <a:gd name="connsiteX1720" fmla="*/ 3330942 w 10901065"/>
                  <a:gd name="connsiteY1720" fmla="*/ 637253 h 663726"/>
                  <a:gd name="connsiteX1721" fmla="*/ 3324608 w 10901065"/>
                  <a:gd name="connsiteY1721" fmla="*/ 642003 h 663726"/>
                  <a:gd name="connsiteX1722" fmla="*/ 3306135 w 10901065"/>
                  <a:gd name="connsiteY1722" fmla="*/ 638308 h 663726"/>
                  <a:gd name="connsiteX1723" fmla="*/ 3274996 w 10901065"/>
                  <a:gd name="connsiteY1723" fmla="*/ 638308 h 663726"/>
                  <a:gd name="connsiteX1724" fmla="*/ 3281329 w 10901065"/>
                  <a:gd name="connsiteY1724" fmla="*/ 634614 h 663726"/>
                  <a:gd name="connsiteX1725" fmla="*/ 3262857 w 10901065"/>
                  <a:gd name="connsiteY1725" fmla="*/ 639364 h 663726"/>
                  <a:gd name="connsiteX1726" fmla="*/ 3281329 w 10901065"/>
                  <a:gd name="connsiteY1726" fmla="*/ 639892 h 663726"/>
                  <a:gd name="connsiteX1727" fmla="*/ 3256523 w 10901065"/>
                  <a:gd name="connsiteY1727" fmla="*/ 639892 h 663726"/>
                  <a:gd name="connsiteX1728" fmla="*/ 3231717 w 10901065"/>
                  <a:gd name="connsiteY1728" fmla="*/ 642003 h 663726"/>
                  <a:gd name="connsiteX1729" fmla="*/ 3188438 w 10901065"/>
                  <a:gd name="connsiteY1729" fmla="*/ 638836 h 663726"/>
                  <a:gd name="connsiteX1730" fmla="*/ 3206911 w 10901065"/>
                  <a:gd name="connsiteY1730" fmla="*/ 642531 h 663726"/>
                  <a:gd name="connsiteX1731" fmla="*/ 3150965 w 10901065"/>
                  <a:gd name="connsiteY1731" fmla="*/ 643058 h 663726"/>
                  <a:gd name="connsiteX1732" fmla="*/ 3182104 w 10901065"/>
                  <a:gd name="connsiteY1732" fmla="*/ 642531 h 663726"/>
                  <a:gd name="connsiteX1733" fmla="*/ 3120353 w 10901065"/>
                  <a:gd name="connsiteY1733" fmla="*/ 640947 h 663726"/>
                  <a:gd name="connsiteX1734" fmla="*/ 3114019 w 10901065"/>
                  <a:gd name="connsiteY1734" fmla="*/ 644642 h 663726"/>
                  <a:gd name="connsiteX1735" fmla="*/ 3082879 w 10901065"/>
                  <a:gd name="connsiteY1735" fmla="*/ 641475 h 663726"/>
                  <a:gd name="connsiteX1736" fmla="*/ 3058073 w 10901065"/>
                  <a:gd name="connsiteY1736" fmla="*/ 644642 h 663726"/>
                  <a:gd name="connsiteX1737" fmla="*/ 2952515 w 10901065"/>
                  <a:gd name="connsiteY1737" fmla="*/ 644114 h 663726"/>
                  <a:gd name="connsiteX1738" fmla="*/ 2958848 w 10901065"/>
                  <a:gd name="connsiteY1738" fmla="*/ 640947 h 663726"/>
                  <a:gd name="connsiteX1739" fmla="*/ 2791538 w 10901065"/>
                  <a:gd name="connsiteY1739" fmla="*/ 643058 h 663726"/>
                  <a:gd name="connsiteX1740" fmla="*/ 2773065 w 10901065"/>
                  <a:gd name="connsiteY1740" fmla="*/ 643058 h 663726"/>
                  <a:gd name="connsiteX1741" fmla="*/ 2760398 w 10901065"/>
                  <a:gd name="connsiteY1741" fmla="*/ 643586 h 663726"/>
                  <a:gd name="connsiteX1742" fmla="*/ 2778871 w 10901065"/>
                  <a:gd name="connsiteY1742" fmla="*/ 645170 h 663726"/>
                  <a:gd name="connsiteX1743" fmla="*/ 2692313 w 10901065"/>
                  <a:gd name="connsiteY1743" fmla="*/ 647281 h 663726"/>
                  <a:gd name="connsiteX1744" fmla="*/ 2624228 w 10901065"/>
                  <a:gd name="connsiteY1744" fmla="*/ 646753 h 663726"/>
                  <a:gd name="connsiteX1745" fmla="*/ 2463251 w 10901065"/>
                  <a:gd name="connsiteY1745" fmla="*/ 646225 h 663726"/>
                  <a:gd name="connsiteX1746" fmla="*/ 2475391 w 10901065"/>
                  <a:gd name="connsiteY1746" fmla="*/ 644114 h 663726"/>
                  <a:gd name="connsiteX1747" fmla="*/ 2432112 w 10901065"/>
                  <a:gd name="connsiteY1747" fmla="*/ 643586 h 663726"/>
                  <a:gd name="connsiteX1748" fmla="*/ 2432112 w 10901065"/>
                  <a:gd name="connsiteY1748" fmla="*/ 645697 h 663726"/>
                  <a:gd name="connsiteX1749" fmla="*/ 2301747 w 10901065"/>
                  <a:gd name="connsiteY1749" fmla="*/ 645170 h 663726"/>
                  <a:gd name="connsiteX1750" fmla="*/ 2295413 w 10901065"/>
                  <a:gd name="connsiteY1750" fmla="*/ 641475 h 663726"/>
                  <a:gd name="connsiteX1751" fmla="*/ 2258468 w 10901065"/>
                  <a:gd name="connsiteY1751" fmla="*/ 643058 h 663726"/>
                  <a:gd name="connsiteX1752" fmla="*/ 2239995 w 10901065"/>
                  <a:gd name="connsiteY1752" fmla="*/ 640947 h 663726"/>
                  <a:gd name="connsiteX1753" fmla="*/ 2246329 w 10901065"/>
                  <a:gd name="connsiteY1753" fmla="*/ 645697 h 663726"/>
                  <a:gd name="connsiteX1754" fmla="*/ 2209383 w 10901065"/>
                  <a:gd name="connsiteY1754" fmla="*/ 645170 h 663726"/>
                  <a:gd name="connsiteX1755" fmla="*/ 2122826 w 10901065"/>
                  <a:gd name="connsiteY1755" fmla="*/ 641475 h 663726"/>
                  <a:gd name="connsiteX1756" fmla="*/ 2147631 w 10901065"/>
                  <a:gd name="connsiteY1756" fmla="*/ 645170 h 663726"/>
                  <a:gd name="connsiteX1757" fmla="*/ 2134965 w 10901065"/>
                  <a:gd name="connsiteY1757" fmla="*/ 644642 h 663726"/>
                  <a:gd name="connsiteX1758" fmla="*/ 2073213 w 10901065"/>
                  <a:gd name="connsiteY1758" fmla="*/ 644114 h 663726"/>
                  <a:gd name="connsiteX1759" fmla="*/ 2073213 w 10901065"/>
                  <a:gd name="connsiteY1759" fmla="*/ 646225 h 663726"/>
                  <a:gd name="connsiteX1760" fmla="*/ 2029934 w 10901065"/>
                  <a:gd name="connsiteY1760" fmla="*/ 644114 h 663726"/>
                  <a:gd name="connsiteX1761" fmla="*/ 1992988 w 10901065"/>
                  <a:gd name="connsiteY1761" fmla="*/ 644114 h 663726"/>
                  <a:gd name="connsiteX1762" fmla="*/ 1968182 w 10901065"/>
                  <a:gd name="connsiteY1762" fmla="*/ 643586 h 663726"/>
                  <a:gd name="connsiteX1763" fmla="*/ 1943376 w 10901065"/>
                  <a:gd name="connsiteY1763" fmla="*/ 645697 h 663726"/>
                  <a:gd name="connsiteX1764" fmla="*/ 1974516 w 10901065"/>
                  <a:gd name="connsiteY1764" fmla="*/ 646225 h 663726"/>
                  <a:gd name="connsiteX1765" fmla="*/ 1980849 w 10901065"/>
                  <a:gd name="connsiteY1765" fmla="*/ 657309 h 663726"/>
                  <a:gd name="connsiteX1766" fmla="*/ 1856818 w 10901065"/>
                  <a:gd name="connsiteY1766" fmla="*/ 638836 h 663726"/>
                  <a:gd name="connsiteX1767" fmla="*/ 1844679 w 10901065"/>
                  <a:gd name="connsiteY1767" fmla="*/ 642531 h 663726"/>
                  <a:gd name="connsiteX1768" fmla="*/ 1856818 w 10901065"/>
                  <a:gd name="connsiteY1768" fmla="*/ 645697 h 663726"/>
                  <a:gd name="connsiteX1769" fmla="*/ 1887958 w 10901065"/>
                  <a:gd name="connsiteY1769" fmla="*/ 645697 h 663726"/>
                  <a:gd name="connsiteX1770" fmla="*/ 1856818 w 10901065"/>
                  <a:gd name="connsiteY1770" fmla="*/ 647281 h 663726"/>
                  <a:gd name="connsiteX1771" fmla="*/ 1863152 w 10901065"/>
                  <a:gd name="connsiteY1771" fmla="*/ 652558 h 663726"/>
                  <a:gd name="connsiteX1772" fmla="*/ 1887958 w 10901065"/>
                  <a:gd name="connsiteY1772" fmla="*/ 658892 h 663726"/>
                  <a:gd name="connsiteX1773" fmla="*/ 1844679 w 10901065"/>
                  <a:gd name="connsiteY1773" fmla="*/ 657309 h 663726"/>
                  <a:gd name="connsiteX1774" fmla="*/ 1819873 w 10901065"/>
                  <a:gd name="connsiteY1774" fmla="*/ 646225 h 663726"/>
                  <a:gd name="connsiteX1775" fmla="*/ 1795066 w 10901065"/>
                  <a:gd name="connsiteY1775" fmla="*/ 640947 h 663726"/>
                  <a:gd name="connsiteX1776" fmla="*/ 1733315 w 10901065"/>
                  <a:gd name="connsiteY1776" fmla="*/ 642531 h 663726"/>
                  <a:gd name="connsiteX1777" fmla="*/ 1770260 w 10901065"/>
                  <a:gd name="connsiteY1777" fmla="*/ 643058 h 663726"/>
                  <a:gd name="connsiteX1778" fmla="*/ 1770260 w 10901065"/>
                  <a:gd name="connsiteY1778" fmla="*/ 651503 h 663726"/>
                  <a:gd name="connsiteX1779" fmla="*/ 1733315 w 10901065"/>
                  <a:gd name="connsiteY1779" fmla="*/ 652031 h 663726"/>
                  <a:gd name="connsiteX1780" fmla="*/ 1708508 w 10901065"/>
                  <a:gd name="connsiteY1780" fmla="*/ 644114 h 663726"/>
                  <a:gd name="connsiteX1781" fmla="*/ 1726981 w 10901065"/>
                  <a:gd name="connsiteY1781" fmla="*/ 642531 h 663726"/>
                  <a:gd name="connsiteX1782" fmla="*/ 1677369 w 10901065"/>
                  <a:gd name="connsiteY1782" fmla="*/ 637253 h 663726"/>
                  <a:gd name="connsiteX1783" fmla="*/ 1665230 w 10901065"/>
                  <a:gd name="connsiteY1783" fmla="*/ 640947 h 663726"/>
                  <a:gd name="connsiteX1784" fmla="*/ 1628284 w 10901065"/>
                  <a:gd name="connsiteY1784" fmla="*/ 642531 h 663726"/>
                  <a:gd name="connsiteX1785" fmla="*/ 1665230 w 10901065"/>
                  <a:gd name="connsiteY1785" fmla="*/ 643058 h 663726"/>
                  <a:gd name="connsiteX1786" fmla="*/ 1683702 w 10901065"/>
                  <a:gd name="connsiteY1786" fmla="*/ 650975 h 663726"/>
                  <a:gd name="connsiteX1787" fmla="*/ 1671035 w 10901065"/>
                  <a:gd name="connsiteY1787" fmla="*/ 655725 h 663726"/>
                  <a:gd name="connsiteX1788" fmla="*/ 1652562 w 10901065"/>
                  <a:gd name="connsiteY1788" fmla="*/ 656253 h 663726"/>
                  <a:gd name="connsiteX1789" fmla="*/ 1559671 w 10901065"/>
                  <a:gd name="connsiteY1789" fmla="*/ 644642 h 663726"/>
                  <a:gd name="connsiteX1790" fmla="*/ 1553338 w 10901065"/>
                  <a:gd name="connsiteY1790" fmla="*/ 652558 h 663726"/>
                  <a:gd name="connsiteX1791" fmla="*/ 1571810 w 10901065"/>
                  <a:gd name="connsiteY1791" fmla="*/ 660475 h 663726"/>
                  <a:gd name="connsiteX1792" fmla="*/ 1447779 w 10901065"/>
                  <a:gd name="connsiteY1792" fmla="*/ 634614 h 663726"/>
                  <a:gd name="connsiteX1793" fmla="*/ 1429306 w 10901065"/>
                  <a:gd name="connsiteY1793" fmla="*/ 638308 h 663726"/>
                  <a:gd name="connsiteX1794" fmla="*/ 1466252 w 10901065"/>
                  <a:gd name="connsiteY1794" fmla="*/ 658364 h 663726"/>
                  <a:gd name="connsiteX1795" fmla="*/ 1410306 w 10901065"/>
                  <a:gd name="connsiteY1795" fmla="*/ 648864 h 663726"/>
                  <a:gd name="connsiteX1796" fmla="*/ 1385500 w 10901065"/>
                  <a:gd name="connsiteY1796" fmla="*/ 634614 h 663726"/>
                  <a:gd name="connsiteX1797" fmla="*/ 1360693 w 10901065"/>
                  <a:gd name="connsiteY1797" fmla="*/ 635141 h 663726"/>
                  <a:gd name="connsiteX1798" fmla="*/ 1372833 w 10901065"/>
                  <a:gd name="connsiteY1798" fmla="*/ 633030 h 663726"/>
                  <a:gd name="connsiteX1799" fmla="*/ 1316887 w 10901065"/>
                  <a:gd name="connsiteY1799" fmla="*/ 629863 h 663726"/>
                  <a:gd name="connsiteX1800" fmla="*/ 1323220 w 10901065"/>
                  <a:gd name="connsiteY1800" fmla="*/ 642531 h 663726"/>
                  <a:gd name="connsiteX1801" fmla="*/ 1335887 w 10901065"/>
                  <a:gd name="connsiteY1801" fmla="*/ 653614 h 663726"/>
                  <a:gd name="connsiteX1802" fmla="*/ 1279941 w 10901065"/>
                  <a:gd name="connsiteY1802" fmla="*/ 635669 h 663726"/>
                  <a:gd name="connsiteX1803" fmla="*/ 1255135 w 10901065"/>
                  <a:gd name="connsiteY1803" fmla="*/ 633558 h 663726"/>
                  <a:gd name="connsiteX1804" fmla="*/ 1261469 w 10901065"/>
                  <a:gd name="connsiteY1804" fmla="*/ 619308 h 663726"/>
                  <a:gd name="connsiteX1805" fmla="*/ 1255135 w 10901065"/>
                  <a:gd name="connsiteY1805" fmla="*/ 615613 h 663726"/>
                  <a:gd name="connsiteX1806" fmla="*/ 1168577 w 10901065"/>
                  <a:gd name="connsiteY1806" fmla="*/ 612446 h 663726"/>
                  <a:gd name="connsiteX1807" fmla="*/ 1162243 w 10901065"/>
                  <a:gd name="connsiteY1807" fmla="*/ 617197 h 663726"/>
                  <a:gd name="connsiteX1808" fmla="*/ 1187050 w 10901065"/>
                  <a:gd name="connsiteY1808" fmla="*/ 618780 h 663726"/>
                  <a:gd name="connsiteX1809" fmla="*/ 1168577 w 10901065"/>
                  <a:gd name="connsiteY1809" fmla="*/ 621947 h 663726"/>
                  <a:gd name="connsiteX1810" fmla="*/ 1187050 w 10901065"/>
                  <a:gd name="connsiteY1810" fmla="*/ 622475 h 663726"/>
                  <a:gd name="connsiteX1811" fmla="*/ 1168577 w 10901065"/>
                  <a:gd name="connsiteY1811" fmla="*/ 624586 h 663726"/>
                  <a:gd name="connsiteX1812" fmla="*/ 1131632 w 10901065"/>
                  <a:gd name="connsiteY1812" fmla="*/ 616669 h 663726"/>
                  <a:gd name="connsiteX1813" fmla="*/ 1144299 w 10901065"/>
                  <a:gd name="connsiteY1813" fmla="*/ 612974 h 663726"/>
                  <a:gd name="connsiteX1814" fmla="*/ 1107353 w 10901065"/>
                  <a:gd name="connsiteY1814" fmla="*/ 613502 h 663726"/>
                  <a:gd name="connsiteX1815" fmla="*/ 1120020 w 10901065"/>
                  <a:gd name="connsiteY1815" fmla="*/ 606641 h 663726"/>
                  <a:gd name="connsiteX1816" fmla="*/ 1101547 w 10901065"/>
                  <a:gd name="connsiteY1816" fmla="*/ 605057 h 663726"/>
                  <a:gd name="connsiteX1817" fmla="*/ 1126354 w 10901065"/>
                  <a:gd name="connsiteY1817" fmla="*/ 586584 h 663726"/>
                  <a:gd name="connsiteX1818" fmla="*/ 1107881 w 10901065"/>
                  <a:gd name="connsiteY1818" fmla="*/ 581835 h 663726"/>
                  <a:gd name="connsiteX1819" fmla="*/ 1144826 w 10901065"/>
                  <a:gd name="connsiteY1819" fmla="*/ 573918 h 663726"/>
                  <a:gd name="connsiteX1820" fmla="*/ 1070408 w 10901065"/>
                  <a:gd name="connsiteY1820" fmla="*/ 577084 h 663726"/>
                  <a:gd name="connsiteX1821" fmla="*/ 1095214 w 10901065"/>
                  <a:gd name="connsiteY1821" fmla="*/ 571806 h 663726"/>
                  <a:gd name="connsiteX1822" fmla="*/ 1088880 w 10901065"/>
                  <a:gd name="connsiteY1822" fmla="*/ 548584 h 663726"/>
                  <a:gd name="connsiteX1823" fmla="*/ 1144826 w 10901065"/>
                  <a:gd name="connsiteY1823" fmla="*/ 549111 h 663726"/>
                  <a:gd name="connsiteX1824" fmla="*/ 1157493 w 10901065"/>
                  <a:gd name="connsiteY1824" fmla="*/ 548584 h 663726"/>
                  <a:gd name="connsiteX1825" fmla="*/ 1144826 w 10901065"/>
                  <a:gd name="connsiteY1825" fmla="*/ 548056 h 663726"/>
                  <a:gd name="connsiteX1826" fmla="*/ 1171216 w 10901065"/>
                  <a:gd name="connsiteY1826" fmla="*/ 553334 h 663726"/>
                  <a:gd name="connsiteX1827" fmla="*/ 4957597 w 10901065"/>
                  <a:gd name="connsiteY1827" fmla="*/ 463081 h 663726"/>
                  <a:gd name="connsiteX1828" fmla="*/ 4988737 w 10901065"/>
                  <a:gd name="connsiteY1828" fmla="*/ 461498 h 663726"/>
                  <a:gd name="connsiteX1829" fmla="*/ 4957597 w 10901065"/>
                  <a:gd name="connsiteY1829" fmla="*/ 463081 h 663726"/>
                  <a:gd name="connsiteX1830" fmla="*/ 5757203 w 10901065"/>
                  <a:gd name="connsiteY1830" fmla="*/ 493165 h 663726"/>
                  <a:gd name="connsiteX1831" fmla="*/ 5763536 w 10901065"/>
                  <a:gd name="connsiteY1831" fmla="*/ 493693 h 663726"/>
                  <a:gd name="connsiteX1832" fmla="*/ 5782009 w 10901065"/>
                  <a:gd name="connsiteY1832" fmla="*/ 493165 h 663726"/>
                  <a:gd name="connsiteX1833" fmla="*/ 5794676 w 10901065"/>
                  <a:gd name="connsiteY1833" fmla="*/ 489999 h 663726"/>
                  <a:gd name="connsiteX1834" fmla="*/ 5757203 w 10901065"/>
                  <a:gd name="connsiteY1834" fmla="*/ 493165 h 663726"/>
                  <a:gd name="connsiteX1835" fmla="*/ 5794676 w 10901065"/>
                  <a:gd name="connsiteY1835" fmla="*/ 497388 h 663726"/>
                  <a:gd name="connsiteX1836" fmla="*/ 5769870 w 10901065"/>
                  <a:gd name="connsiteY1836" fmla="*/ 495804 h 663726"/>
                  <a:gd name="connsiteX1837" fmla="*/ 5745063 w 10901065"/>
                  <a:gd name="connsiteY1837" fmla="*/ 502138 h 663726"/>
                  <a:gd name="connsiteX1838" fmla="*/ 5794676 w 10901065"/>
                  <a:gd name="connsiteY1838" fmla="*/ 497388 h 663726"/>
                  <a:gd name="connsiteX1839" fmla="*/ 6383164 w 10901065"/>
                  <a:gd name="connsiteY1839" fmla="*/ 502666 h 663726"/>
                  <a:gd name="connsiteX1840" fmla="*/ 6364691 w 10901065"/>
                  <a:gd name="connsiteY1840" fmla="*/ 502666 h 663726"/>
                  <a:gd name="connsiteX1841" fmla="*/ 6339885 w 10901065"/>
                  <a:gd name="connsiteY1841" fmla="*/ 505832 h 663726"/>
                  <a:gd name="connsiteX1842" fmla="*/ 6364691 w 10901065"/>
                  <a:gd name="connsiteY1842" fmla="*/ 507416 h 663726"/>
                  <a:gd name="connsiteX1843" fmla="*/ 6346219 w 10901065"/>
                  <a:gd name="connsiteY1843" fmla="*/ 512166 h 663726"/>
                  <a:gd name="connsiteX1844" fmla="*/ 6371025 w 10901065"/>
                  <a:gd name="connsiteY1844" fmla="*/ 511638 h 663726"/>
                  <a:gd name="connsiteX1845" fmla="*/ 6377359 w 10901065"/>
                  <a:gd name="connsiteY1845" fmla="*/ 510055 h 663726"/>
                  <a:gd name="connsiteX1846" fmla="*/ 6383164 w 10901065"/>
                  <a:gd name="connsiteY1846" fmla="*/ 502666 h 663726"/>
                  <a:gd name="connsiteX1847" fmla="*/ 6538335 w 10901065"/>
                  <a:gd name="connsiteY1847" fmla="*/ 580779 h 663726"/>
                  <a:gd name="connsiteX1848" fmla="*/ 6519862 w 10901065"/>
                  <a:gd name="connsiteY1848" fmla="*/ 583945 h 663726"/>
                  <a:gd name="connsiteX1849" fmla="*/ 6538335 w 10901065"/>
                  <a:gd name="connsiteY1849" fmla="*/ 580779 h 663726"/>
                  <a:gd name="connsiteX1850" fmla="*/ 1159077 w 10901065"/>
                  <a:gd name="connsiteY1850" fmla="*/ 574445 h 663726"/>
                  <a:gd name="connsiteX1851" fmla="*/ 1109464 w 10901065"/>
                  <a:gd name="connsiteY1851" fmla="*/ 576029 h 663726"/>
                  <a:gd name="connsiteX1852" fmla="*/ 1159077 w 10901065"/>
                  <a:gd name="connsiteY1852" fmla="*/ 574445 h 663726"/>
                  <a:gd name="connsiteX1853" fmla="*/ 1215023 w 10901065"/>
                  <a:gd name="connsiteY1853" fmla="*/ 608752 h 663726"/>
                  <a:gd name="connsiteX1854" fmla="*/ 1159077 w 10901065"/>
                  <a:gd name="connsiteY1854" fmla="*/ 608752 h 663726"/>
                  <a:gd name="connsiteX1855" fmla="*/ 1258302 w 10901065"/>
                  <a:gd name="connsiteY1855" fmla="*/ 610863 h 663726"/>
                  <a:gd name="connsiteX1856" fmla="*/ 1183883 w 10901065"/>
                  <a:gd name="connsiteY1856" fmla="*/ 610863 h 663726"/>
                  <a:gd name="connsiteX1857" fmla="*/ 1215023 w 10901065"/>
                  <a:gd name="connsiteY1857" fmla="*/ 608752 h 663726"/>
                  <a:gd name="connsiteX1858" fmla="*/ 1215023 w 10901065"/>
                  <a:gd name="connsiteY1858" fmla="*/ 587640 h 663726"/>
                  <a:gd name="connsiteX1859" fmla="*/ 1208689 w 10901065"/>
                  <a:gd name="connsiteY1859" fmla="*/ 582890 h 663726"/>
                  <a:gd name="connsiteX1860" fmla="*/ 1159077 w 10901065"/>
                  <a:gd name="connsiteY1860" fmla="*/ 584473 h 663726"/>
                  <a:gd name="connsiteX1861" fmla="*/ 1215023 w 10901065"/>
                  <a:gd name="connsiteY1861" fmla="*/ 587640 h 663726"/>
                  <a:gd name="connsiteX1862" fmla="*/ 1171216 w 10901065"/>
                  <a:gd name="connsiteY1862" fmla="*/ 540667 h 663726"/>
                  <a:gd name="connsiteX1863" fmla="*/ 1189689 w 10901065"/>
                  <a:gd name="connsiteY1863" fmla="*/ 536972 h 663726"/>
                  <a:gd name="connsiteX1864" fmla="*/ 1164882 w 10901065"/>
                  <a:gd name="connsiteY1864" fmla="*/ 539083 h 663726"/>
                  <a:gd name="connsiteX1865" fmla="*/ 1158549 w 10901065"/>
                  <a:gd name="connsiteY1865" fmla="*/ 537500 h 663726"/>
                  <a:gd name="connsiteX1866" fmla="*/ 1171216 w 10901065"/>
                  <a:gd name="connsiteY1866" fmla="*/ 540667 h 663726"/>
                  <a:gd name="connsiteX1867" fmla="*/ 1227162 w 10901065"/>
                  <a:gd name="connsiteY1867" fmla="*/ 581835 h 663726"/>
                  <a:gd name="connsiteX1868" fmla="*/ 1233495 w 10901065"/>
                  <a:gd name="connsiteY1868" fmla="*/ 579723 h 663726"/>
                  <a:gd name="connsiteX1869" fmla="*/ 1208689 w 10901065"/>
                  <a:gd name="connsiteY1869" fmla="*/ 577612 h 663726"/>
                  <a:gd name="connsiteX1870" fmla="*/ 1190217 w 10901065"/>
                  <a:gd name="connsiteY1870" fmla="*/ 580779 h 663726"/>
                  <a:gd name="connsiteX1871" fmla="*/ 1227162 w 10901065"/>
                  <a:gd name="connsiteY1871" fmla="*/ 581835 h 663726"/>
                  <a:gd name="connsiteX1872" fmla="*/ 1295247 w 10901065"/>
                  <a:gd name="connsiteY1872" fmla="*/ 620891 h 663726"/>
                  <a:gd name="connsiteX1873" fmla="*/ 1270441 w 10901065"/>
                  <a:gd name="connsiteY1873" fmla="*/ 624586 h 663726"/>
                  <a:gd name="connsiteX1874" fmla="*/ 1301581 w 10901065"/>
                  <a:gd name="connsiteY1874" fmla="*/ 628280 h 663726"/>
                  <a:gd name="connsiteX1875" fmla="*/ 1351193 w 10901065"/>
                  <a:gd name="connsiteY1875" fmla="*/ 629863 h 663726"/>
                  <a:gd name="connsiteX1876" fmla="*/ 1344860 w 10901065"/>
                  <a:gd name="connsiteY1876" fmla="*/ 625114 h 663726"/>
                  <a:gd name="connsiteX1877" fmla="*/ 1313720 w 10901065"/>
                  <a:gd name="connsiteY1877" fmla="*/ 626697 h 663726"/>
                  <a:gd name="connsiteX1878" fmla="*/ 1301581 w 10901065"/>
                  <a:gd name="connsiteY1878" fmla="*/ 623530 h 663726"/>
                  <a:gd name="connsiteX1879" fmla="*/ 1344860 w 10901065"/>
                  <a:gd name="connsiteY1879" fmla="*/ 621419 h 663726"/>
                  <a:gd name="connsiteX1880" fmla="*/ 1332720 w 10901065"/>
                  <a:gd name="connsiteY1880" fmla="*/ 615085 h 663726"/>
                  <a:gd name="connsiteX1881" fmla="*/ 1295775 w 10901065"/>
                  <a:gd name="connsiteY1881" fmla="*/ 612974 h 663726"/>
                  <a:gd name="connsiteX1882" fmla="*/ 1264635 w 10901065"/>
                  <a:gd name="connsiteY1882" fmla="*/ 613502 h 663726"/>
                  <a:gd name="connsiteX1883" fmla="*/ 1264635 w 10901065"/>
                  <a:gd name="connsiteY1883" fmla="*/ 617197 h 663726"/>
                  <a:gd name="connsiteX1884" fmla="*/ 1283108 w 10901065"/>
                  <a:gd name="connsiteY1884" fmla="*/ 617197 h 663726"/>
                  <a:gd name="connsiteX1885" fmla="*/ 1283108 w 10901065"/>
                  <a:gd name="connsiteY1885" fmla="*/ 614030 h 663726"/>
                  <a:gd name="connsiteX1886" fmla="*/ 1301581 w 10901065"/>
                  <a:gd name="connsiteY1886" fmla="*/ 616141 h 663726"/>
                  <a:gd name="connsiteX1887" fmla="*/ 1258302 w 10901065"/>
                  <a:gd name="connsiteY1887" fmla="*/ 619308 h 663726"/>
                  <a:gd name="connsiteX1888" fmla="*/ 1295247 w 10901065"/>
                  <a:gd name="connsiteY1888" fmla="*/ 620891 h 663726"/>
                  <a:gd name="connsiteX1889" fmla="*/ 1270441 w 10901065"/>
                  <a:gd name="connsiteY1889" fmla="*/ 610335 h 663726"/>
                  <a:gd name="connsiteX1890" fmla="*/ 1320053 w 10901065"/>
                  <a:gd name="connsiteY1890" fmla="*/ 610863 h 663726"/>
                  <a:gd name="connsiteX1891" fmla="*/ 1270441 w 10901065"/>
                  <a:gd name="connsiteY1891" fmla="*/ 610335 h 663726"/>
                  <a:gd name="connsiteX1892" fmla="*/ 1382333 w 10901065"/>
                  <a:gd name="connsiteY1892" fmla="*/ 503721 h 663726"/>
                  <a:gd name="connsiteX1893" fmla="*/ 1351193 w 10901065"/>
                  <a:gd name="connsiteY1893" fmla="*/ 502138 h 663726"/>
                  <a:gd name="connsiteX1894" fmla="*/ 1320053 w 10901065"/>
                  <a:gd name="connsiteY1894" fmla="*/ 502138 h 663726"/>
                  <a:gd name="connsiteX1895" fmla="*/ 1326387 w 10901065"/>
                  <a:gd name="connsiteY1895" fmla="*/ 506888 h 663726"/>
                  <a:gd name="connsiteX1896" fmla="*/ 1382333 w 10901065"/>
                  <a:gd name="connsiteY1896" fmla="*/ 503721 h 663726"/>
                  <a:gd name="connsiteX1897" fmla="*/ 1388139 w 10901065"/>
                  <a:gd name="connsiteY1897" fmla="*/ 612446 h 663726"/>
                  <a:gd name="connsiteX1898" fmla="*/ 1351193 w 10901065"/>
                  <a:gd name="connsiteY1898" fmla="*/ 609280 h 663726"/>
                  <a:gd name="connsiteX1899" fmla="*/ 1326387 w 10901065"/>
                  <a:gd name="connsiteY1899" fmla="*/ 611391 h 663726"/>
                  <a:gd name="connsiteX1900" fmla="*/ 1388139 w 10901065"/>
                  <a:gd name="connsiteY1900" fmla="*/ 612446 h 663726"/>
                  <a:gd name="connsiteX1901" fmla="*/ 1369666 w 10901065"/>
                  <a:gd name="connsiteY1901" fmla="*/ 635669 h 663726"/>
                  <a:gd name="connsiteX1902" fmla="*/ 1357527 w 10901065"/>
                  <a:gd name="connsiteY1902" fmla="*/ 631975 h 663726"/>
                  <a:gd name="connsiteX1903" fmla="*/ 1339054 w 10901065"/>
                  <a:gd name="connsiteY1903" fmla="*/ 634086 h 663726"/>
                  <a:gd name="connsiteX1904" fmla="*/ 1369666 w 10901065"/>
                  <a:gd name="connsiteY1904" fmla="*/ 635669 h 663726"/>
                  <a:gd name="connsiteX1905" fmla="*/ 1351193 w 10901065"/>
                  <a:gd name="connsiteY1905" fmla="*/ 605585 h 663726"/>
                  <a:gd name="connsiteX1906" fmla="*/ 1369666 w 10901065"/>
                  <a:gd name="connsiteY1906" fmla="*/ 603474 h 663726"/>
                  <a:gd name="connsiteX1907" fmla="*/ 1363332 w 10901065"/>
                  <a:gd name="connsiteY1907" fmla="*/ 601891 h 663726"/>
                  <a:gd name="connsiteX1908" fmla="*/ 1351193 w 10901065"/>
                  <a:gd name="connsiteY1908" fmla="*/ 605585 h 663726"/>
                  <a:gd name="connsiteX1909" fmla="*/ 1388139 w 10901065"/>
                  <a:gd name="connsiteY1909" fmla="*/ 522194 h 663726"/>
                  <a:gd name="connsiteX1910" fmla="*/ 1400806 w 10901065"/>
                  <a:gd name="connsiteY1910" fmla="*/ 510583 h 663726"/>
                  <a:gd name="connsiteX1911" fmla="*/ 1357527 w 10901065"/>
                  <a:gd name="connsiteY1911" fmla="*/ 522194 h 663726"/>
                  <a:gd name="connsiteX1912" fmla="*/ 1388139 w 10901065"/>
                  <a:gd name="connsiteY1912" fmla="*/ 522194 h 663726"/>
                  <a:gd name="connsiteX1913" fmla="*/ 1419278 w 10901065"/>
                  <a:gd name="connsiteY1913" fmla="*/ 505832 h 663726"/>
                  <a:gd name="connsiteX1914" fmla="*/ 1382333 w 10901065"/>
                  <a:gd name="connsiteY1914" fmla="*/ 507416 h 663726"/>
                  <a:gd name="connsiteX1915" fmla="*/ 1419278 w 10901065"/>
                  <a:gd name="connsiteY1915" fmla="*/ 505832 h 663726"/>
                  <a:gd name="connsiteX1916" fmla="*/ 1419278 w 10901065"/>
                  <a:gd name="connsiteY1916" fmla="*/ 475220 h 663726"/>
                  <a:gd name="connsiteX1917" fmla="*/ 1394472 w 10901065"/>
                  <a:gd name="connsiteY1917" fmla="*/ 473109 h 663726"/>
                  <a:gd name="connsiteX1918" fmla="*/ 1394472 w 10901065"/>
                  <a:gd name="connsiteY1918" fmla="*/ 475220 h 663726"/>
                  <a:gd name="connsiteX1919" fmla="*/ 1419278 w 10901065"/>
                  <a:gd name="connsiteY1919" fmla="*/ 475220 h 663726"/>
                  <a:gd name="connsiteX1920" fmla="*/ 1772371 w 10901065"/>
                  <a:gd name="connsiteY1920" fmla="*/ 642003 h 663726"/>
                  <a:gd name="connsiteX1921" fmla="*/ 1760232 w 10901065"/>
                  <a:gd name="connsiteY1921" fmla="*/ 638308 h 663726"/>
                  <a:gd name="connsiteX1922" fmla="*/ 1741759 w 10901065"/>
                  <a:gd name="connsiteY1922" fmla="*/ 643058 h 663726"/>
                  <a:gd name="connsiteX1923" fmla="*/ 1772371 w 10901065"/>
                  <a:gd name="connsiteY1923" fmla="*/ 642003 h 663726"/>
                  <a:gd name="connsiteX1924" fmla="*/ 1834651 w 10901065"/>
                  <a:gd name="connsiteY1924" fmla="*/ 642531 h 663726"/>
                  <a:gd name="connsiteX1925" fmla="*/ 1828317 w 10901065"/>
                  <a:gd name="connsiteY1925" fmla="*/ 636197 h 663726"/>
                  <a:gd name="connsiteX1926" fmla="*/ 1803511 w 10901065"/>
                  <a:gd name="connsiteY1926" fmla="*/ 637780 h 663726"/>
                  <a:gd name="connsiteX1927" fmla="*/ 1834651 w 10901065"/>
                  <a:gd name="connsiteY1927" fmla="*/ 642531 h 663726"/>
                  <a:gd name="connsiteX1928" fmla="*/ 1964488 w 10901065"/>
                  <a:gd name="connsiteY1928" fmla="*/ 604530 h 663726"/>
                  <a:gd name="connsiteX1929" fmla="*/ 1927542 w 10901065"/>
                  <a:gd name="connsiteY1929" fmla="*/ 600835 h 663726"/>
                  <a:gd name="connsiteX1930" fmla="*/ 1964488 w 10901065"/>
                  <a:gd name="connsiteY1930" fmla="*/ 604530 h 663726"/>
                  <a:gd name="connsiteX1931" fmla="*/ 2001961 w 10901065"/>
                  <a:gd name="connsiteY1931" fmla="*/ 604530 h 663726"/>
                  <a:gd name="connsiteX1932" fmla="*/ 2020434 w 10901065"/>
                  <a:gd name="connsiteY1932" fmla="*/ 604530 h 663726"/>
                  <a:gd name="connsiteX1933" fmla="*/ 2008294 w 10901065"/>
                  <a:gd name="connsiteY1933" fmla="*/ 601363 h 663726"/>
                  <a:gd name="connsiteX1934" fmla="*/ 1989822 w 10901065"/>
                  <a:gd name="connsiteY1934" fmla="*/ 602946 h 663726"/>
                  <a:gd name="connsiteX1935" fmla="*/ 2001961 w 10901065"/>
                  <a:gd name="connsiteY1935" fmla="*/ 604530 h 663726"/>
                  <a:gd name="connsiteX1936" fmla="*/ 2014100 w 10901065"/>
                  <a:gd name="connsiteY1936" fmla="*/ 627753 h 663726"/>
                  <a:gd name="connsiteX1937" fmla="*/ 1989294 w 10901065"/>
                  <a:gd name="connsiteY1937" fmla="*/ 625641 h 663726"/>
                  <a:gd name="connsiteX1938" fmla="*/ 2014100 w 10901065"/>
                  <a:gd name="connsiteY1938" fmla="*/ 627753 h 663726"/>
                  <a:gd name="connsiteX1939" fmla="*/ 2020434 w 10901065"/>
                  <a:gd name="connsiteY1939" fmla="*/ 583418 h 663726"/>
                  <a:gd name="connsiteX1940" fmla="*/ 2045240 w 10901065"/>
                  <a:gd name="connsiteY1940" fmla="*/ 581307 h 663726"/>
                  <a:gd name="connsiteX1941" fmla="*/ 2008294 w 10901065"/>
                  <a:gd name="connsiteY1941" fmla="*/ 580779 h 663726"/>
                  <a:gd name="connsiteX1942" fmla="*/ 2020434 w 10901065"/>
                  <a:gd name="connsiteY1942" fmla="*/ 583418 h 663726"/>
                  <a:gd name="connsiteX1943" fmla="*/ 2063713 w 10901065"/>
                  <a:gd name="connsiteY1943" fmla="*/ 643586 h 663726"/>
                  <a:gd name="connsiteX1944" fmla="*/ 2020434 w 10901065"/>
                  <a:gd name="connsiteY1944" fmla="*/ 643586 h 663726"/>
                  <a:gd name="connsiteX1945" fmla="*/ 2063713 w 10901065"/>
                  <a:gd name="connsiteY1945" fmla="*/ 643586 h 663726"/>
                  <a:gd name="connsiteX1946" fmla="*/ 2063713 w 10901065"/>
                  <a:gd name="connsiteY1946" fmla="*/ 640419 h 663726"/>
                  <a:gd name="connsiteX1947" fmla="*/ 2082185 w 10901065"/>
                  <a:gd name="connsiteY1947" fmla="*/ 640947 h 663726"/>
                  <a:gd name="connsiteX1948" fmla="*/ 2088519 w 10901065"/>
                  <a:gd name="connsiteY1948" fmla="*/ 636197 h 663726"/>
                  <a:gd name="connsiteX1949" fmla="*/ 2051574 w 10901065"/>
                  <a:gd name="connsiteY1949" fmla="*/ 636197 h 663726"/>
                  <a:gd name="connsiteX1950" fmla="*/ 2082713 w 10901065"/>
                  <a:gd name="connsiteY1950" fmla="*/ 638308 h 663726"/>
                  <a:gd name="connsiteX1951" fmla="*/ 2045768 w 10901065"/>
                  <a:gd name="connsiteY1951" fmla="*/ 641475 h 663726"/>
                  <a:gd name="connsiteX1952" fmla="*/ 2063713 w 10901065"/>
                  <a:gd name="connsiteY1952" fmla="*/ 640419 h 663726"/>
                  <a:gd name="connsiteX1953" fmla="*/ 2063713 w 10901065"/>
                  <a:gd name="connsiteY1953" fmla="*/ 633558 h 663726"/>
                  <a:gd name="connsiteX1954" fmla="*/ 2088519 w 10901065"/>
                  <a:gd name="connsiteY1954" fmla="*/ 633558 h 663726"/>
                  <a:gd name="connsiteX1955" fmla="*/ 2057379 w 10901065"/>
                  <a:gd name="connsiteY1955" fmla="*/ 629863 h 663726"/>
                  <a:gd name="connsiteX1956" fmla="*/ 2063713 w 10901065"/>
                  <a:gd name="connsiteY1956" fmla="*/ 633558 h 663726"/>
                  <a:gd name="connsiteX1957" fmla="*/ 2094852 w 10901065"/>
                  <a:gd name="connsiteY1957" fmla="*/ 646753 h 663726"/>
                  <a:gd name="connsiteX1958" fmla="*/ 2101186 w 10901065"/>
                  <a:gd name="connsiteY1958" fmla="*/ 643058 h 663726"/>
                  <a:gd name="connsiteX1959" fmla="*/ 2094852 w 10901065"/>
                  <a:gd name="connsiteY1959" fmla="*/ 646753 h 663726"/>
                  <a:gd name="connsiteX1960" fmla="*/ 2119659 w 10901065"/>
                  <a:gd name="connsiteY1960" fmla="*/ 626697 h 663726"/>
                  <a:gd name="connsiteX1961" fmla="*/ 2132326 w 10901065"/>
                  <a:gd name="connsiteY1961" fmla="*/ 630391 h 663726"/>
                  <a:gd name="connsiteX1962" fmla="*/ 2119659 w 10901065"/>
                  <a:gd name="connsiteY1962" fmla="*/ 626697 h 663726"/>
                  <a:gd name="connsiteX1963" fmla="*/ 2311775 w 10901065"/>
                  <a:gd name="connsiteY1963" fmla="*/ 645697 h 663726"/>
                  <a:gd name="connsiteX1964" fmla="*/ 2311775 w 10901065"/>
                  <a:gd name="connsiteY1964" fmla="*/ 646225 h 663726"/>
                  <a:gd name="connsiteX1965" fmla="*/ 2342915 w 10901065"/>
                  <a:gd name="connsiteY1965" fmla="*/ 644642 h 663726"/>
                  <a:gd name="connsiteX1966" fmla="*/ 2274830 w 10901065"/>
                  <a:gd name="connsiteY1966" fmla="*/ 641475 h 663726"/>
                  <a:gd name="connsiteX1967" fmla="*/ 2311775 w 10901065"/>
                  <a:gd name="connsiteY1967" fmla="*/ 645697 h 663726"/>
                  <a:gd name="connsiteX1968" fmla="*/ 2318109 w 10901065"/>
                  <a:gd name="connsiteY1968" fmla="*/ 448303 h 663726"/>
                  <a:gd name="connsiteX1969" fmla="*/ 2281163 w 10901065"/>
                  <a:gd name="connsiteY1969" fmla="*/ 448831 h 663726"/>
                  <a:gd name="connsiteX1970" fmla="*/ 2318109 w 10901065"/>
                  <a:gd name="connsiteY1970" fmla="*/ 448303 h 663726"/>
                  <a:gd name="connsiteX1971" fmla="*/ 2417334 w 10901065"/>
                  <a:gd name="connsiteY1971" fmla="*/ 647281 h 663726"/>
                  <a:gd name="connsiteX1972" fmla="*/ 2398861 w 10901065"/>
                  <a:gd name="connsiteY1972" fmla="*/ 645170 h 663726"/>
                  <a:gd name="connsiteX1973" fmla="*/ 2380388 w 10901065"/>
                  <a:gd name="connsiteY1973" fmla="*/ 646753 h 663726"/>
                  <a:gd name="connsiteX1974" fmla="*/ 2417334 w 10901065"/>
                  <a:gd name="connsiteY1974" fmla="*/ 647281 h 663726"/>
                  <a:gd name="connsiteX1975" fmla="*/ 3105047 w 10901065"/>
                  <a:gd name="connsiteY1975" fmla="*/ 642003 h 663726"/>
                  <a:gd name="connsiteX1976" fmla="*/ 3080240 w 10901065"/>
                  <a:gd name="connsiteY1976" fmla="*/ 645170 h 663726"/>
                  <a:gd name="connsiteX1977" fmla="*/ 3105047 w 10901065"/>
                  <a:gd name="connsiteY1977" fmla="*/ 642003 h 663726"/>
                  <a:gd name="connsiteX1978" fmla="*/ 3247551 w 10901065"/>
                  <a:gd name="connsiteY1978" fmla="*/ 630919 h 663726"/>
                  <a:gd name="connsiteX1979" fmla="*/ 3234883 w 10901065"/>
                  <a:gd name="connsiteY1979" fmla="*/ 634614 h 663726"/>
                  <a:gd name="connsiteX1980" fmla="*/ 3247551 w 10901065"/>
                  <a:gd name="connsiteY1980" fmla="*/ 630919 h 663726"/>
                  <a:gd name="connsiteX1981" fmla="*/ 3334109 w 10901065"/>
                  <a:gd name="connsiteY1981" fmla="*/ 634086 h 663726"/>
                  <a:gd name="connsiteX1982" fmla="*/ 3309302 w 10901065"/>
                  <a:gd name="connsiteY1982" fmla="*/ 634614 h 663726"/>
                  <a:gd name="connsiteX1983" fmla="*/ 3340442 w 10901065"/>
                  <a:gd name="connsiteY1983" fmla="*/ 636197 h 663726"/>
                  <a:gd name="connsiteX1984" fmla="*/ 3334109 w 10901065"/>
                  <a:gd name="connsiteY1984" fmla="*/ 634086 h 663726"/>
                  <a:gd name="connsiteX1985" fmla="*/ 3377387 w 10901065"/>
                  <a:gd name="connsiteY1985" fmla="*/ 638308 h 663726"/>
                  <a:gd name="connsiteX1986" fmla="*/ 3358915 w 10901065"/>
                  <a:gd name="connsiteY1986" fmla="*/ 642003 h 663726"/>
                  <a:gd name="connsiteX1987" fmla="*/ 3340442 w 10901065"/>
                  <a:gd name="connsiteY1987" fmla="*/ 639892 h 663726"/>
                  <a:gd name="connsiteX1988" fmla="*/ 3377387 w 10901065"/>
                  <a:gd name="connsiteY1988" fmla="*/ 638308 h 663726"/>
                  <a:gd name="connsiteX1989" fmla="*/ 3588504 w 10901065"/>
                  <a:gd name="connsiteY1989" fmla="*/ 642003 h 663726"/>
                  <a:gd name="connsiteX1990" fmla="*/ 3662923 w 10901065"/>
                  <a:gd name="connsiteY1990" fmla="*/ 639892 h 663726"/>
                  <a:gd name="connsiteX1991" fmla="*/ 3687729 w 10901065"/>
                  <a:gd name="connsiteY1991" fmla="*/ 634614 h 663726"/>
                  <a:gd name="connsiteX1992" fmla="*/ 3650784 w 10901065"/>
                  <a:gd name="connsiteY1992" fmla="*/ 634086 h 663726"/>
                  <a:gd name="connsiteX1993" fmla="*/ 3625978 w 10901065"/>
                  <a:gd name="connsiteY1993" fmla="*/ 640419 h 663726"/>
                  <a:gd name="connsiteX1994" fmla="*/ 3576365 w 10901065"/>
                  <a:gd name="connsiteY1994" fmla="*/ 638308 h 663726"/>
                  <a:gd name="connsiteX1995" fmla="*/ 3588504 w 10901065"/>
                  <a:gd name="connsiteY1995" fmla="*/ 642003 h 663726"/>
                  <a:gd name="connsiteX1996" fmla="*/ 3724675 w 10901065"/>
                  <a:gd name="connsiteY1996" fmla="*/ 620891 h 663726"/>
                  <a:gd name="connsiteX1997" fmla="*/ 3675062 w 10901065"/>
                  <a:gd name="connsiteY1997" fmla="*/ 622475 h 663726"/>
                  <a:gd name="connsiteX1998" fmla="*/ 3724675 w 10901065"/>
                  <a:gd name="connsiteY1998" fmla="*/ 620891 h 663726"/>
                  <a:gd name="connsiteX1999" fmla="*/ 3830233 w 10901065"/>
                  <a:gd name="connsiteY1999" fmla="*/ 635141 h 663726"/>
                  <a:gd name="connsiteX2000" fmla="*/ 3805427 w 10901065"/>
                  <a:gd name="connsiteY2000" fmla="*/ 633558 h 663726"/>
                  <a:gd name="connsiteX2001" fmla="*/ 3805427 w 10901065"/>
                  <a:gd name="connsiteY2001" fmla="*/ 636725 h 663726"/>
                  <a:gd name="connsiteX2002" fmla="*/ 3830233 w 10901065"/>
                  <a:gd name="connsiteY2002" fmla="*/ 635141 h 663726"/>
                  <a:gd name="connsiteX2003" fmla="*/ 3842372 w 10901065"/>
                  <a:gd name="connsiteY2003" fmla="*/ 632502 h 663726"/>
                  <a:gd name="connsiteX2004" fmla="*/ 3836039 w 10901065"/>
                  <a:gd name="connsiteY2004" fmla="*/ 627753 h 663726"/>
                  <a:gd name="connsiteX2005" fmla="*/ 3811233 w 10901065"/>
                  <a:gd name="connsiteY2005" fmla="*/ 628280 h 663726"/>
                  <a:gd name="connsiteX2006" fmla="*/ 3842372 w 10901065"/>
                  <a:gd name="connsiteY2006" fmla="*/ 632502 h 663726"/>
                  <a:gd name="connsiteX2007" fmla="*/ 3854512 w 10901065"/>
                  <a:gd name="connsiteY2007" fmla="*/ 625641 h 663726"/>
                  <a:gd name="connsiteX2008" fmla="*/ 3848178 w 10901065"/>
                  <a:gd name="connsiteY2008" fmla="*/ 630391 h 663726"/>
                  <a:gd name="connsiteX2009" fmla="*/ 3854512 w 10901065"/>
                  <a:gd name="connsiteY2009" fmla="*/ 625641 h 663726"/>
                  <a:gd name="connsiteX2010" fmla="*/ 4220272 w 10901065"/>
                  <a:gd name="connsiteY2010" fmla="*/ 618780 h 663726"/>
                  <a:gd name="connsiteX2011" fmla="*/ 4195465 w 10901065"/>
                  <a:gd name="connsiteY2011" fmla="*/ 619308 h 663726"/>
                  <a:gd name="connsiteX2012" fmla="*/ 4201799 w 10901065"/>
                  <a:gd name="connsiteY2012" fmla="*/ 622475 h 663726"/>
                  <a:gd name="connsiteX2013" fmla="*/ 4220272 w 10901065"/>
                  <a:gd name="connsiteY2013" fmla="*/ 618780 h 663726"/>
                  <a:gd name="connsiteX2014" fmla="*/ 4257745 w 10901065"/>
                  <a:gd name="connsiteY2014" fmla="*/ 620363 h 663726"/>
                  <a:gd name="connsiteX2015" fmla="*/ 4288885 w 10901065"/>
                  <a:gd name="connsiteY2015" fmla="*/ 620891 h 663726"/>
                  <a:gd name="connsiteX2016" fmla="*/ 4282551 w 10901065"/>
                  <a:gd name="connsiteY2016" fmla="*/ 616141 h 663726"/>
                  <a:gd name="connsiteX2017" fmla="*/ 4251412 w 10901065"/>
                  <a:gd name="connsiteY2017" fmla="*/ 616141 h 663726"/>
                  <a:gd name="connsiteX2018" fmla="*/ 4257745 w 10901065"/>
                  <a:gd name="connsiteY2018" fmla="*/ 620363 h 663726"/>
                  <a:gd name="connsiteX2019" fmla="*/ 4337969 w 10901065"/>
                  <a:gd name="connsiteY2019" fmla="*/ 610335 h 663726"/>
                  <a:gd name="connsiteX2020" fmla="*/ 4356442 w 10901065"/>
                  <a:gd name="connsiteY2020" fmla="*/ 614030 h 663726"/>
                  <a:gd name="connsiteX2021" fmla="*/ 4337969 w 10901065"/>
                  <a:gd name="connsiteY2021" fmla="*/ 610335 h 663726"/>
                  <a:gd name="connsiteX2022" fmla="*/ 4400249 w 10901065"/>
                  <a:gd name="connsiteY2022" fmla="*/ 624058 h 663726"/>
                  <a:gd name="connsiteX2023" fmla="*/ 4412916 w 10901065"/>
                  <a:gd name="connsiteY2023" fmla="*/ 621947 h 663726"/>
                  <a:gd name="connsiteX2024" fmla="*/ 4369637 w 10901065"/>
                  <a:gd name="connsiteY2024" fmla="*/ 620363 h 663726"/>
                  <a:gd name="connsiteX2025" fmla="*/ 4400249 w 10901065"/>
                  <a:gd name="connsiteY2025" fmla="*/ 624058 h 663726"/>
                  <a:gd name="connsiteX2026" fmla="*/ 4387582 w 10901065"/>
                  <a:gd name="connsiteY2026" fmla="*/ 618780 h 663726"/>
                  <a:gd name="connsiteX2027" fmla="*/ 4418722 w 10901065"/>
                  <a:gd name="connsiteY2027" fmla="*/ 617197 h 663726"/>
                  <a:gd name="connsiteX2028" fmla="*/ 4393915 w 10901065"/>
                  <a:gd name="connsiteY2028" fmla="*/ 611919 h 663726"/>
                  <a:gd name="connsiteX2029" fmla="*/ 4381776 w 10901065"/>
                  <a:gd name="connsiteY2029" fmla="*/ 613502 h 663726"/>
                  <a:gd name="connsiteX2030" fmla="*/ 4369109 w 10901065"/>
                  <a:gd name="connsiteY2030" fmla="*/ 615085 h 663726"/>
                  <a:gd name="connsiteX2031" fmla="*/ 4387582 w 10901065"/>
                  <a:gd name="connsiteY2031" fmla="*/ 618780 h 663726"/>
                  <a:gd name="connsiteX2032" fmla="*/ 4418722 w 10901065"/>
                  <a:gd name="connsiteY2032" fmla="*/ 623530 h 663726"/>
                  <a:gd name="connsiteX2033" fmla="*/ 4437194 w 10901065"/>
                  <a:gd name="connsiteY2033" fmla="*/ 618252 h 663726"/>
                  <a:gd name="connsiteX2034" fmla="*/ 4412388 w 10901065"/>
                  <a:gd name="connsiteY2034" fmla="*/ 619836 h 663726"/>
                  <a:gd name="connsiteX2035" fmla="*/ 4418722 w 10901065"/>
                  <a:gd name="connsiteY2035" fmla="*/ 623530 h 663726"/>
                  <a:gd name="connsiteX2036" fmla="*/ 4443528 w 10901065"/>
                  <a:gd name="connsiteY2036" fmla="*/ 616141 h 663726"/>
                  <a:gd name="connsiteX2037" fmla="*/ 4468334 w 10901065"/>
                  <a:gd name="connsiteY2037" fmla="*/ 616141 h 663726"/>
                  <a:gd name="connsiteX2038" fmla="*/ 4456195 w 10901065"/>
                  <a:gd name="connsiteY2038" fmla="*/ 609280 h 663726"/>
                  <a:gd name="connsiteX2039" fmla="*/ 4419249 w 10901065"/>
                  <a:gd name="connsiteY2039" fmla="*/ 607696 h 663726"/>
                  <a:gd name="connsiteX2040" fmla="*/ 4443528 w 10901065"/>
                  <a:gd name="connsiteY2040" fmla="*/ 616141 h 663726"/>
                  <a:gd name="connsiteX2041" fmla="*/ 4561226 w 10901065"/>
                  <a:gd name="connsiteY2041" fmla="*/ 609280 h 663726"/>
                  <a:gd name="connsiteX2042" fmla="*/ 4524280 w 10901065"/>
                  <a:gd name="connsiteY2042" fmla="*/ 607696 h 663726"/>
                  <a:gd name="connsiteX2043" fmla="*/ 4524280 w 10901065"/>
                  <a:gd name="connsiteY2043" fmla="*/ 609807 h 663726"/>
                  <a:gd name="connsiteX2044" fmla="*/ 4561226 w 10901065"/>
                  <a:gd name="connsiteY2044" fmla="*/ 609280 h 663726"/>
                  <a:gd name="connsiteX2045" fmla="*/ 4678923 w 10901065"/>
                  <a:gd name="connsiteY2045" fmla="*/ 464665 h 663726"/>
                  <a:gd name="connsiteX2046" fmla="*/ 4647783 w 10901065"/>
                  <a:gd name="connsiteY2046" fmla="*/ 461498 h 663726"/>
                  <a:gd name="connsiteX2047" fmla="*/ 4678923 w 10901065"/>
                  <a:gd name="connsiteY2047" fmla="*/ 464665 h 663726"/>
                  <a:gd name="connsiteX2048" fmla="*/ 4846233 w 10901065"/>
                  <a:gd name="connsiteY2048" fmla="*/ 468359 h 663726"/>
                  <a:gd name="connsiteX2049" fmla="*/ 4809288 w 10901065"/>
                  <a:gd name="connsiteY2049" fmla="*/ 467831 h 663726"/>
                  <a:gd name="connsiteX2050" fmla="*/ 4846233 w 10901065"/>
                  <a:gd name="connsiteY2050" fmla="*/ 468359 h 663726"/>
                  <a:gd name="connsiteX2051" fmla="*/ 5032016 w 10901065"/>
                  <a:gd name="connsiteY2051" fmla="*/ 602946 h 663726"/>
                  <a:gd name="connsiteX2052" fmla="*/ 5025683 w 10901065"/>
                  <a:gd name="connsiteY2052" fmla="*/ 599252 h 663726"/>
                  <a:gd name="connsiteX2053" fmla="*/ 5032016 w 10901065"/>
                  <a:gd name="connsiteY2053" fmla="*/ 602946 h 663726"/>
                  <a:gd name="connsiteX2054" fmla="*/ 5063156 w 10901065"/>
                  <a:gd name="connsiteY2054" fmla="*/ 485776 h 663726"/>
                  <a:gd name="connsiteX2055" fmla="*/ 5032016 w 10901065"/>
                  <a:gd name="connsiteY2055" fmla="*/ 484193 h 663726"/>
                  <a:gd name="connsiteX2056" fmla="*/ 5063156 w 10901065"/>
                  <a:gd name="connsiteY2056" fmla="*/ 485776 h 663726"/>
                  <a:gd name="connsiteX2057" fmla="*/ 5100101 w 10901065"/>
                  <a:gd name="connsiteY2057" fmla="*/ 474693 h 663726"/>
                  <a:gd name="connsiteX2058" fmla="*/ 5100101 w 10901065"/>
                  <a:gd name="connsiteY2058" fmla="*/ 473109 h 663726"/>
                  <a:gd name="connsiteX2059" fmla="*/ 5050489 w 10901065"/>
                  <a:gd name="connsiteY2059" fmla="*/ 471526 h 663726"/>
                  <a:gd name="connsiteX2060" fmla="*/ 5044156 w 10901065"/>
                  <a:gd name="connsiteY2060" fmla="*/ 475220 h 663726"/>
                  <a:gd name="connsiteX2061" fmla="*/ 5100101 w 10901065"/>
                  <a:gd name="connsiteY2061" fmla="*/ 474693 h 663726"/>
                  <a:gd name="connsiteX2062" fmla="*/ 5081629 w 10901065"/>
                  <a:gd name="connsiteY2062" fmla="*/ 599252 h 663726"/>
                  <a:gd name="connsiteX2063" fmla="*/ 5056823 w 10901065"/>
                  <a:gd name="connsiteY2063" fmla="*/ 597140 h 663726"/>
                  <a:gd name="connsiteX2064" fmla="*/ 5050489 w 10901065"/>
                  <a:gd name="connsiteY2064" fmla="*/ 601891 h 663726"/>
                  <a:gd name="connsiteX2065" fmla="*/ 5075295 w 10901065"/>
                  <a:gd name="connsiteY2065" fmla="*/ 599779 h 663726"/>
                  <a:gd name="connsiteX2066" fmla="*/ 5081629 w 10901065"/>
                  <a:gd name="connsiteY2066" fmla="*/ 599252 h 663726"/>
                  <a:gd name="connsiteX2067" fmla="*/ 5143908 w 10901065"/>
                  <a:gd name="connsiteY2067" fmla="*/ 540139 h 663726"/>
                  <a:gd name="connsiteX2068" fmla="*/ 5112769 w 10901065"/>
                  <a:gd name="connsiteY2068" fmla="*/ 541722 h 663726"/>
                  <a:gd name="connsiteX2069" fmla="*/ 5143908 w 10901065"/>
                  <a:gd name="connsiteY2069" fmla="*/ 540139 h 663726"/>
                  <a:gd name="connsiteX2070" fmla="*/ 5143908 w 10901065"/>
                  <a:gd name="connsiteY2070" fmla="*/ 484193 h 663726"/>
                  <a:gd name="connsiteX2071" fmla="*/ 5119102 w 10901065"/>
                  <a:gd name="connsiteY2071" fmla="*/ 484193 h 663726"/>
                  <a:gd name="connsiteX2072" fmla="*/ 5143908 w 10901065"/>
                  <a:gd name="connsiteY2072" fmla="*/ 484193 h 663726"/>
                  <a:gd name="connsiteX2073" fmla="*/ 5187187 w 10901065"/>
                  <a:gd name="connsiteY2073" fmla="*/ 500554 h 663726"/>
                  <a:gd name="connsiteX2074" fmla="*/ 5131241 w 10901065"/>
                  <a:gd name="connsiteY2074" fmla="*/ 495804 h 663726"/>
                  <a:gd name="connsiteX2075" fmla="*/ 5124907 w 10901065"/>
                  <a:gd name="connsiteY2075" fmla="*/ 498971 h 663726"/>
                  <a:gd name="connsiteX2076" fmla="*/ 5187187 w 10901065"/>
                  <a:gd name="connsiteY2076" fmla="*/ 500554 h 663726"/>
                  <a:gd name="connsiteX2077" fmla="*/ 5187187 w 10901065"/>
                  <a:gd name="connsiteY2077" fmla="*/ 598196 h 663726"/>
                  <a:gd name="connsiteX2078" fmla="*/ 5156047 w 10901065"/>
                  <a:gd name="connsiteY2078" fmla="*/ 600307 h 663726"/>
                  <a:gd name="connsiteX2079" fmla="*/ 5143380 w 10901065"/>
                  <a:gd name="connsiteY2079" fmla="*/ 600835 h 663726"/>
                  <a:gd name="connsiteX2080" fmla="*/ 5187187 w 10901065"/>
                  <a:gd name="connsiteY2080" fmla="*/ 598196 h 663726"/>
                  <a:gd name="connsiteX2081" fmla="*/ 5149714 w 10901065"/>
                  <a:gd name="connsiteY2081" fmla="*/ 475220 h 663726"/>
                  <a:gd name="connsiteX2082" fmla="*/ 5174520 w 10901065"/>
                  <a:gd name="connsiteY2082" fmla="*/ 473109 h 663726"/>
                  <a:gd name="connsiteX2083" fmla="*/ 5143380 w 10901065"/>
                  <a:gd name="connsiteY2083" fmla="*/ 472581 h 663726"/>
                  <a:gd name="connsiteX2084" fmla="*/ 5149714 w 10901065"/>
                  <a:gd name="connsiteY2084" fmla="*/ 475220 h 663726"/>
                  <a:gd name="connsiteX2085" fmla="*/ 5168714 w 10901065"/>
                  <a:gd name="connsiteY2085" fmla="*/ 515860 h 663726"/>
                  <a:gd name="connsiteX2086" fmla="*/ 5205660 w 10901065"/>
                  <a:gd name="connsiteY2086" fmla="*/ 514277 h 663726"/>
                  <a:gd name="connsiteX2087" fmla="*/ 5162381 w 10901065"/>
                  <a:gd name="connsiteY2087" fmla="*/ 514805 h 663726"/>
                  <a:gd name="connsiteX2088" fmla="*/ 5168714 w 10901065"/>
                  <a:gd name="connsiteY2088" fmla="*/ 517971 h 663726"/>
                  <a:gd name="connsiteX2089" fmla="*/ 5168714 w 10901065"/>
                  <a:gd name="connsiteY2089" fmla="*/ 515860 h 663726"/>
                  <a:gd name="connsiteX2090" fmla="*/ 5205660 w 10901065"/>
                  <a:gd name="connsiteY2090" fmla="*/ 491582 h 663726"/>
                  <a:gd name="connsiteX2091" fmla="*/ 5174520 w 10901065"/>
                  <a:gd name="connsiteY2091" fmla="*/ 491054 h 663726"/>
                  <a:gd name="connsiteX2092" fmla="*/ 5168187 w 10901065"/>
                  <a:gd name="connsiteY2092" fmla="*/ 491582 h 663726"/>
                  <a:gd name="connsiteX2093" fmla="*/ 5168187 w 10901065"/>
                  <a:gd name="connsiteY2093" fmla="*/ 493165 h 663726"/>
                  <a:gd name="connsiteX2094" fmla="*/ 5205660 w 10901065"/>
                  <a:gd name="connsiteY2094" fmla="*/ 491582 h 663726"/>
                  <a:gd name="connsiteX2095" fmla="*/ 5205660 w 10901065"/>
                  <a:gd name="connsiteY2095" fmla="*/ 484721 h 663726"/>
                  <a:gd name="connsiteX2096" fmla="*/ 5180854 w 10901065"/>
                  <a:gd name="connsiteY2096" fmla="*/ 486304 h 663726"/>
                  <a:gd name="connsiteX2097" fmla="*/ 5174520 w 10901065"/>
                  <a:gd name="connsiteY2097" fmla="*/ 484721 h 663726"/>
                  <a:gd name="connsiteX2098" fmla="*/ 5174520 w 10901065"/>
                  <a:gd name="connsiteY2098" fmla="*/ 486832 h 663726"/>
                  <a:gd name="connsiteX2099" fmla="*/ 5205660 w 10901065"/>
                  <a:gd name="connsiteY2099" fmla="*/ 484721 h 663726"/>
                  <a:gd name="connsiteX2100" fmla="*/ 5205660 w 10901065"/>
                  <a:gd name="connsiteY2100" fmla="*/ 476276 h 663726"/>
                  <a:gd name="connsiteX2101" fmla="*/ 5211993 w 10901065"/>
                  <a:gd name="connsiteY2101" fmla="*/ 474165 h 663726"/>
                  <a:gd name="connsiteX2102" fmla="*/ 5175048 w 10901065"/>
                  <a:gd name="connsiteY2102" fmla="*/ 477332 h 663726"/>
                  <a:gd name="connsiteX2103" fmla="*/ 5205660 w 10901065"/>
                  <a:gd name="connsiteY2103" fmla="*/ 476276 h 663726"/>
                  <a:gd name="connsiteX2104" fmla="*/ 5199327 w 10901065"/>
                  <a:gd name="connsiteY2104" fmla="*/ 471526 h 663726"/>
                  <a:gd name="connsiteX2105" fmla="*/ 5224133 w 10901065"/>
                  <a:gd name="connsiteY2105" fmla="*/ 468359 h 663726"/>
                  <a:gd name="connsiteX2106" fmla="*/ 5187187 w 10901065"/>
                  <a:gd name="connsiteY2106" fmla="*/ 467831 h 663726"/>
                  <a:gd name="connsiteX2107" fmla="*/ 5199327 w 10901065"/>
                  <a:gd name="connsiteY2107" fmla="*/ 471526 h 663726"/>
                  <a:gd name="connsiteX2108" fmla="*/ 5211993 w 10901065"/>
                  <a:gd name="connsiteY2108" fmla="*/ 535389 h 663726"/>
                  <a:gd name="connsiteX2109" fmla="*/ 5230466 w 10901065"/>
                  <a:gd name="connsiteY2109" fmla="*/ 532222 h 663726"/>
                  <a:gd name="connsiteX2110" fmla="*/ 5211993 w 10901065"/>
                  <a:gd name="connsiteY2110" fmla="*/ 535389 h 663726"/>
                  <a:gd name="connsiteX2111" fmla="*/ 5236800 w 10901065"/>
                  <a:gd name="connsiteY2111" fmla="*/ 507416 h 663726"/>
                  <a:gd name="connsiteX2112" fmla="*/ 5248939 w 10901065"/>
                  <a:gd name="connsiteY2112" fmla="*/ 507944 h 663726"/>
                  <a:gd name="connsiteX2113" fmla="*/ 5255272 w 10901065"/>
                  <a:gd name="connsiteY2113" fmla="*/ 504777 h 663726"/>
                  <a:gd name="connsiteX2114" fmla="*/ 5224133 w 10901065"/>
                  <a:gd name="connsiteY2114" fmla="*/ 508471 h 663726"/>
                  <a:gd name="connsiteX2115" fmla="*/ 5236800 w 10901065"/>
                  <a:gd name="connsiteY2115" fmla="*/ 507416 h 663726"/>
                  <a:gd name="connsiteX2116" fmla="*/ 5255272 w 10901065"/>
                  <a:gd name="connsiteY2116" fmla="*/ 489999 h 663726"/>
                  <a:gd name="connsiteX2117" fmla="*/ 5224133 w 10901065"/>
                  <a:gd name="connsiteY2117" fmla="*/ 493165 h 663726"/>
                  <a:gd name="connsiteX2118" fmla="*/ 5255272 w 10901065"/>
                  <a:gd name="connsiteY2118" fmla="*/ 489999 h 663726"/>
                  <a:gd name="connsiteX2119" fmla="*/ 5261606 w 10901065"/>
                  <a:gd name="connsiteY2119" fmla="*/ 532222 h 663726"/>
                  <a:gd name="connsiteX2120" fmla="*/ 5248939 w 10901065"/>
                  <a:gd name="connsiteY2120" fmla="*/ 535389 h 663726"/>
                  <a:gd name="connsiteX2121" fmla="*/ 5261606 w 10901065"/>
                  <a:gd name="connsiteY2121" fmla="*/ 532222 h 663726"/>
                  <a:gd name="connsiteX2122" fmla="*/ 5286412 w 10901065"/>
                  <a:gd name="connsiteY2122" fmla="*/ 503721 h 663726"/>
                  <a:gd name="connsiteX2123" fmla="*/ 5274273 w 10901065"/>
                  <a:gd name="connsiteY2123" fmla="*/ 495804 h 663726"/>
                  <a:gd name="connsiteX2124" fmla="*/ 5267940 w 10901065"/>
                  <a:gd name="connsiteY2124" fmla="*/ 502138 h 663726"/>
                  <a:gd name="connsiteX2125" fmla="*/ 5286412 w 10901065"/>
                  <a:gd name="connsiteY2125" fmla="*/ 503721 h 663726"/>
                  <a:gd name="connsiteX2126" fmla="*/ 5286412 w 10901065"/>
                  <a:gd name="connsiteY2126" fmla="*/ 483137 h 663726"/>
                  <a:gd name="connsiteX2127" fmla="*/ 5304885 w 10901065"/>
                  <a:gd name="connsiteY2127" fmla="*/ 483137 h 663726"/>
                  <a:gd name="connsiteX2128" fmla="*/ 5298551 w 10901065"/>
                  <a:gd name="connsiteY2128" fmla="*/ 476276 h 663726"/>
                  <a:gd name="connsiteX2129" fmla="*/ 5317024 w 10901065"/>
                  <a:gd name="connsiteY2129" fmla="*/ 476276 h 663726"/>
                  <a:gd name="connsiteX2130" fmla="*/ 5323358 w 10901065"/>
                  <a:gd name="connsiteY2130" fmla="*/ 473109 h 663726"/>
                  <a:gd name="connsiteX2131" fmla="*/ 5304885 w 10901065"/>
                  <a:gd name="connsiteY2131" fmla="*/ 471526 h 663726"/>
                  <a:gd name="connsiteX2132" fmla="*/ 5286412 w 10901065"/>
                  <a:gd name="connsiteY2132" fmla="*/ 474693 h 663726"/>
                  <a:gd name="connsiteX2133" fmla="*/ 5298551 w 10901065"/>
                  <a:gd name="connsiteY2133" fmla="*/ 479971 h 663726"/>
                  <a:gd name="connsiteX2134" fmla="*/ 5273745 w 10901065"/>
                  <a:gd name="connsiteY2134" fmla="*/ 481554 h 663726"/>
                  <a:gd name="connsiteX2135" fmla="*/ 5286412 w 10901065"/>
                  <a:gd name="connsiteY2135" fmla="*/ 483137 h 663726"/>
                  <a:gd name="connsiteX2136" fmla="*/ 5348164 w 10901065"/>
                  <a:gd name="connsiteY2136" fmla="*/ 505832 h 663726"/>
                  <a:gd name="connsiteX2137" fmla="*/ 5385637 w 10901065"/>
                  <a:gd name="connsiteY2137" fmla="*/ 502666 h 663726"/>
                  <a:gd name="connsiteX2138" fmla="*/ 5299079 w 10901065"/>
                  <a:gd name="connsiteY2138" fmla="*/ 504777 h 663726"/>
                  <a:gd name="connsiteX2139" fmla="*/ 5348164 w 10901065"/>
                  <a:gd name="connsiteY2139" fmla="*/ 505832 h 663726"/>
                  <a:gd name="connsiteX2140" fmla="*/ 5360831 w 10901065"/>
                  <a:gd name="connsiteY2140" fmla="*/ 481026 h 663726"/>
                  <a:gd name="connsiteX2141" fmla="*/ 5304885 w 10901065"/>
                  <a:gd name="connsiteY2141" fmla="*/ 487360 h 663726"/>
                  <a:gd name="connsiteX2142" fmla="*/ 5360831 w 10901065"/>
                  <a:gd name="connsiteY2142" fmla="*/ 481026 h 663726"/>
                  <a:gd name="connsiteX2143" fmla="*/ 5348164 w 10901065"/>
                  <a:gd name="connsiteY2143" fmla="*/ 507416 h 663726"/>
                  <a:gd name="connsiteX2144" fmla="*/ 5311218 w 10901065"/>
                  <a:gd name="connsiteY2144" fmla="*/ 512166 h 663726"/>
                  <a:gd name="connsiteX2145" fmla="*/ 5348164 w 10901065"/>
                  <a:gd name="connsiteY2145" fmla="*/ 507416 h 663726"/>
                  <a:gd name="connsiteX2146" fmla="*/ 5354497 w 10901065"/>
                  <a:gd name="connsiteY2146" fmla="*/ 469942 h 663726"/>
                  <a:gd name="connsiteX2147" fmla="*/ 5311218 w 10901065"/>
                  <a:gd name="connsiteY2147" fmla="*/ 469415 h 663726"/>
                  <a:gd name="connsiteX2148" fmla="*/ 5354497 w 10901065"/>
                  <a:gd name="connsiteY2148" fmla="*/ 469942 h 663726"/>
                  <a:gd name="connsiteX2149" fmla="*/ 5323358 w 10901065"/>
                  <a:gd name="connsiteY2149" fmla="*/ 595557 h 663726"/>
                  <a:gd name="connsiteX2150" fmla="*/ 5372970 w 10901065"/>
                  <a:gd name="connsiteY2150" fmla="*/ 595557 h 663726"/>
                  <a:gd name="connsiteX2151" fmla="*/ 5385637 w 10901065"/>
                  <a:gd name="connsiteY2151" fmla="*/ 592390 h 663726"/>
                  <a:gd name="connsiteX2152" fmla="*/ 5336024 w 10901065"/>
                  <a:gd name="connsiteY2152" fmla="*/ 594501 h 663726"/>
                  <a:gd name="connsiteX2153" fmla="*/ 5348164 w 10901065"/>
                  <a:gd name="connsiteY2153" fmla="*/ 591335 h 663726"/>
                  <a:gd name="connsiteX2154" fmla="*/ 5317024 w 10901065"/>
                  <a:gd name="connsiteY2154" fmla="*/ 591335 h 663726"/>
                  <a:gd name="connsiteX2155" fmla="*/ 5323358 w 10901065"/>
                  <a:gd name="connsiteY2155" fmla="*/ 595557 h 663726"/>
                  <a:gd name="connsiteX2156" fmla="*/ 5317024 w 10901065"/>
                  <a:gd name="connsiteY2156" fmla="*/ 496332 h 663726"/>
                  <a:gd name="connsiteX2157" fmla="*/ 5317024 w 10901065"/>
                  <a:gd name="connsiteY2157" fmla="*/ 501082 h 663726"/>
                  <a:gd name="connsiteX2158" fmla="*/ 5317024 w 10901065"/>
                  <a:gd name="connsiteY2158" fmla="*/ 496332 h 663726"/>
                  <a:gd name="connsiteX2159" fmla="*/ 5366636 w 10901065"/>
                  <a:gd name="connsiteY2159" fmla="*/ 530111 h 663726"/>
                  <a:gd name="connsiteX2160" fmla="*/ 5379304 w 10901065"/>
                  <a:gd name="connsiteY2160" fmla="*/ 528000 h 663726"/>
                  <a:gd name="connsiteX2161" fmla="*/ 5336024 w 10901065"/>
                  <a:gd name="connsiteY2161" fmla="*/ 529583 h 663726"/>
                  <a:gd name="connsiteX2162" fmla="*/ 5366636 w 10901065"/>
                  <a:gd name="connsiteY2162" fmla="*/ 530111 h 663726"/>
                  <a:gd name="connsiteX2163" fmla="*/ 5416249 w 10901065"/>
                  <a:gd name="connsiteY2163" fmla="*/ 536972 h 663726"/>
                  <a:gd name="connsiteX2164" fmla="*/ 5366636 w 10901065"/>
                  <a:gd name="connsiteY2164" fmla="*/ 536444 h 663726"/>
                  <a:gd name="connsiteX2165" fmla="*/ 5348164 w 10901065"/>
                  <a:gd name="connsiteY2165" fmla="*/ 541194 h 663726"/>
                  <a:gd name="connsiteX2166" fmla="*/ 5416249 w 10901065"/>
                  <a:gd name="connsiteY2166" fmla="*/ 536972 h 663726"/>
                  <a:gd name="connsiteX2167" fmla="*/ 5379304 w 10901065"/>
                  <a:gd name="connsiteY2167" fmla="*/ 486304 h 663726"/>
                  <a:gd name="connsiteX2168" fmla="*/ 5348164 w 10901065"/>
                  <a:gd name="connsiteY2168" fmla="*/ 493165 h 663726"/>
                  <a:gd name="connsiteX2169" fmla="*/ 5366636 w 10901065"/>
                  <a:gd name="connsiteY2169" fmla="*/ 495276 h 663726"/>
                  <a:gd name="connsiteX2170" fmla="*/ 5385109 w 10901065"/>
                  <a:gd name="connsiteY2170" fmla="*/ 493165 h 663726"/>
                  <a:gd name="connsiteX2171" fmla="*/ 5397249 w 10901065"/>
                  <a:gd name="connsiteY2171" fmla="*/ 489999 h 663726"/>
                  <a:gd name="connsiteX2172" fmla="*/ 5378776 w 10901065"/>
                  <a:gd name="connsiteY2172" fmla="*/ 486832 h 663726"/>
                  <a:gd name="connsiteX2173" fmla="*/ 5379304 w 10901065"/>
                  <a:gd name="connsiteY2173" fmla="*/ 486304 h 663726"/>
                  <a:gd name="connsiteX2174" fmla="*/ 5379304 w 10901065"/>
                  <a:gd name="connsiteY2174" fmla="*/ 543833 h 663726"/>
                  <a:gd name="connsiteX2175" fmla="*/ 5372970 w 10901065"/>
                  <a:gd name="connsiteY2175" fmla="*/ 540667 h 663726"/>
                  <a:gd name="connsiteX2176" fmla="*/ 5354497 w 10901065"/>
                  <a:gd name="connsiteY2176" fmla="*/ 542778 h 663726"/>
                  <a:gd name="connsiteX2177" fmla="*/ 5379304 w 10901065"/>
                  <a:gd name="connsiteY2177" fmla="*/ 543833 h 663726"/>
                  <a:gd name="connsiteX2178" fmla="*/ 5435249 w 10901065"/>
                  <a:gd name="connsiteY2178" fmla="*/ 529055 h 663726"/>
                  <a:gd name="connsiteX2179" fmla="*/ 5404110 w 10901065"/>
                  <a:gd name="connsiteY2179" fmla="*/ 525361 h 663726"/>
                  <a:gd name="connsiteX2180" fmla="*/ 5397776 w 10901065"/>
                  <a:gd name="connsiteY2180" fmla="*/ 528527 h 663726"/>
                  <a:gd name="connsiteX2181" fmla="*/ 5435249 w 10901065"/>
                  <a:gd name="connsiteY2181" fmla="*/ 529055 h 663726"/>
                  <a:gd name="connsiteX2182" fmla="*/ 5459528 w 10901065"/>
                  <a:gd name="connsiteY2182" fmla="*/ 481026 h 663726"/>
                  <a:gd name="connsiteX2183" fmla="*/ 5478000 w 10901065"/>
                  <a:gd name="connsiteY2183" fmla="*/ 480498 h 663726"/>
                  <a:gd name="connsiteX2184" fmla="*/ 5453194 w 10901065"/>
                  <a:gd name="connsiteY2184" fmla="*/ 479971 h 663726"/>
                  <a:gd name="connsiteX2185" fmla="*/ 5397249 w 10901065"/>
                  <a:gd name="connsiteY2185" fmla="*/ 481554 h 663726"/>
                  <a:gd name="connsiteX2186" fmla="*/ 5415721 w 10901065"/>
                  <a:gd name="connsiteY2186" fmla="*/ 482082 h 663726"/>
                  <a:gd name="connsiteX2187" fmla="*/ 5422055 w 10901065"/>
                  <a:gd name="connsiteY2187" fmla="*/ 485249 h 663726"/>
                  <a:gd name="connsiteX2188" fmla="*/ 5446861 w 10901065"/>
                  <a:gd name="connsiteY2188" fmla="*/ 484721 h 663726"/>
                  <a:gd name="connsiteX2189" fmla="*/ 5459528 w 10901065"/>
                  <a:gd name="connsiteY2189" fmla="*/ 481026 h 663726"/>
                  <a:gd name="connsiteX2190" fmla="*/ 5453722 w 10901065"/>
                  <a:gd name="connsiteY2190" fmla="*/ 535389 h 663726"/>
                  <a:gd name="connsiteX2191" fmla="*/ 5410443 w 10901065"/>
                  <a:gd name="connsiteY2191" fmla="*/ 533278 h 663726"/>
                  <a:gd name="connsiteX2192" fmla="*/ 5441583 w 10901065"/>
                  <a:gd name="connsiteY2192" fmla="*/ 538555 h 663726"/>
                  <a:gd name="connsiteX2193" fmla="*/ 5453722 w 10901065"/>
                  <a:gd name="connsiteY2193" fmla="*/ 535389 h 663726"/>
                  <a:gd name="connsiteX2194" fmla="*/ 5441055 w 10901065"/>
                  <a:gd name="connsiteY2194" fmla="*/ 486304 h 663726"/>
                  <a:gd name="connsiteX2195" fmla="*/ 5441055 w 10901065"/>
                  <a:gd name="connsiteY2195" fmla="*/ 488415 h 663726"/>
                  <a:gd name="connsiteX2196" fmla="*/ 5441055 w 10901065"/>
                  <a:gd name="connsiteY2196" fmla="*/ 486304 h 663726"/>
                  <a:gd name="connsiteX2197" fmla="*/ 5459528 w 10901065"/>
                  <a:gd name="connsiteY2197" fmla="*/ 594501 h 663726"/>
                  <a:gd name="connsiteX2198" fmla="*/ 5484334 w 10901065"/>
                  <a:gd name="connsiteY2198" fmla="*/ 592918 h 663726"/>
                  <a:gd name="connsiteX2199" fmla="*/ 5453194 w 10901065"/>
                  <a:gd name="connsiteY2199" fmla="*/ 592918 h 663726"/>
                  <a:gd name="connsiteX2200" fmla="*/ 5459528 w 10901065"/>
                  <a:gd name="connsiteY2200" fmla="*/ 594501 h 663726"/>
                  <a:gd name="connsiteX2201" fmla="*/ 5577753 w 10901065"/>
                  <a:gd name="connsiteY2201" fmla="*/ 592918 h 663726"/>
                  <a:gd name="connsiteX2202" fmla="*/ 5584087 w 10901065"/>
                  <a:gd name="connsiteY2202" fmla="*/ 588168 h 663726"/>
                  <a:gd name="connsiteX2203" fmla="*/ 5552947 w 10901065"/>
                  <a:gd name="connsiteY2203" fmla="*/ 590279 h 663726"/>
                  <a:gd name="connsiteX2204" fmla="*/ 5546613 w 10901065"/>
                  <a:gd name="connsiteY2204" fmla="*/ 588168 h 663726"/>
                  <a:gd name="connsiteX2205" fmla="*/ 5533946 w 10901065"/>
                  <a:gd name="connsiteY2205" fmla="*/ 591335 h 663726"/>
                  <a:gd name="connsiteX2206" fmla="*/ 5497001 w 10901065"/>
                  <a:gd name="connsiteY2206" fmla="*/ 589751 h 663726"/>
                  <a:gd name="connsiteX2207" fmla="*/ 5490668 w 10901065"/>
                  <a:gd name="connsiteY2207" fmla="*/ 593446 h 663726"/>
                  <a:gd name="connsiteX2208" fmla="*/ 5515474 w 10901065"/>
                  <a:gd name="connsiteY2208" fmla="*/ 593974 h 663726"/>
                  <a:gd name="connsiteX2209" fmla="*/ 5533946 w 10901065"/>
                  <a:gd name="connsiteY2209" fmla="*/ 593974 h 663726"/>
                  <a:gd name="connsiteX2210" fmla="*/ 5565086 w 10901065"/>
                  <a:gd name="connsiteY2210" fmla="*/ 590807 h 663726"/>
                  <a:gd name="connsiteX2211" fmla="*/ 5565086 w 10901065"/>
                  <a:gd name="connsiteY2211" fmla="*/ 593974 h 663726"/>
                  <a:gd name="connsiteX2212" fmla="*/ 5652172 w 10901065"/>
                  <a:gd name="connsiteY2212" fmla="*/ 593446 h 663726"/>
                  <a:gd name="connsiteX2213" fmla="*/ 5652172 w 10901065"/>
                  <a:gd name="connsiteY2213" fmla="*/ 590279 h 663726"/>
                  <a:gd name="connsiteX2214" fmla="*/ 5676979 w 10901065"/>
                  <a:gd name="connsiteY2214" fmla="*/ 593446 h 663726"/>
                  <a:gd name="connsiteX2215" fmla="*/ 5658506 w 10901065"/>
                  <a:gd name="connsiteY2215" fmla="*/ 588696 h 663726"/>
                  <a:gd name="connsiteX2216" fmla="*/ 5627366 w 10901065"/>
                  <a:gd name="connsiteY2216" fmla="*/ 587112 h 663726"/>
                  <a:gd name="connsiteX2217" fmla="*/ 5627366 w 10901065"/>
                  <a:gd name="connsiteY2217" fmla="*/ 591862 h 663726"/>
                  <a:gd name="connsiteX2218" fmla="*/ 5577753 w 10901065"/>
                  <a:gd name="connsiteY2218" fmla="*/ 592918 h 663726"/>
                  <a:gd name="connsiteX2219" fmla="*/ 5589893 w 10901065"/>
                  <a:gd name="connsiteY2219" fmla="*/ 529055 h 663726"/>
                  <a:gd name="connsiteX2220" fmla="*/ 5583559 w 10901065"/>
                  <a:gd name="connsiteY2220" fmla="*/ 525888 h 663726"/>
                  <a:gd name="connsiteX2221" fmla="*/ 5552419 w 10901065"/>
                  <a:gd name="connsiteY2221" fmla="*/ 525361 h 663726"/>
                  <a:gd name="connsiteX2222" fmla="*/ 5502807 w 10901065"/>
                  <a:gd name="connsiteY2222" fmla="*/ 527472 h 663726"/>
                  <a:gd name="connsiteX2223" fmla="*/ 5589893 w 10901065"/>
                  <a:gd name="connsiteY2223" fmla="*/ 529055 h 663726"/>
                  <a:gd name="connsiteX2224" fmla="*/ 5533946 w 10901065"/>
                  <a:gd name="connsiteY2224" fmla="*/ 485776 h 663726"/>
                  <a:gd name="connsiteX2225" fmla="*/ 5546613 w 10901065"/>
                  <a:gd name="connsiteY2225" fmla="*/ 484193 h 663726"/>
                  <a:gd name="connsiteX2226" fmla="*/ 5540280 w 10901065"/>
                  <a:gd name="connsiteY2226" fmla="*/ 481026 h 663726"/>
                  <a:gd name="connsiteX2227" fmla="*/ 5515474 w 10901065"/>
                  <a:gd name="connsiteY2227" fmla="*/ 480498 h 663726"/>
                  <a:gd name="connsiteX2228" fmla="*/ 5502807 w 10901065"/>
                  <a:gd name="connsiteY2228" fmla="*/ 484193 h 663726"/>
                  <a:gd name="connsiteX2229" fmla="*/ 5533946 w 10901065"/>
                  <a:gd name="connsiteY2229" fmla="*/ 485776 h 663726"/>
                  <a:gd name="connsiteX2230" fmla="*/ 5558753 w 10901065"/>
                  <a:gd name="connsiteY2230" fmla="*/ 489471 h 663726"/>
                  <a:gd name="connsiteX2231" fmla="*/ 5558753 w 10901065"/>
                  <a:gd name="connsiteY2231" fmla="*/ 487360 h 663726"/>
                  <a:gd name="connsiteX2232" fmla="*/ 5533946 w 10901065"/>
                  <a:gd name="connsiteY2232" fmla="*/ 489471 h 663726"/>
                  <a:gd name="connsiteX2233" fmla="*/ 5558753 w 10901065"/>
                  <a:gd name="connsiteY2233" fmla="*/ 489471 h 663726"/>
                  <a:gd name="connsiteX2234" fmla="*/ 5621032 w 10901065"/>
                  <a:gd name="connsiteY2234" fmla="*/ 487360 h 663726"/>
                  <a:gd name="connsiteX2235" fmla="*/ 5577753 w 10901065"/>
                  <a:gd name="connsiteY2235" fmla="*/ 483665 h 663726"/>
                  <a:gd name="connsiteX2236" fmla="*/ 5565086 w 10901065"/>
                  <a:gd name="connsiteY2236" fmla="*/ 486832 h 663726"/>
                  <a:gd name="connsiteX2237" fmla="*/ 5621032 w 10901065"/>
                  <a:gd name="connsiteY2237" fmla="*/ 487360 h 663726"/>
                  <a:gd name="connsiteX2238" fmla="*/ 5589893 w 10901065"/>
                  <a:gd name="connsiteY2238" fmla="*/ 498971 h 663726"/>
                  <a:gd name="connsiteX2239" fmla="*/ 5583559 w 10901065"/>
                  <a:gd name="connsiteY2239" fmla="*/ 494221 h 663726"/>
                  <a:gd name="connsiteX2240" fmla="*/ 5570892 w 10901065"/>
                  <a:gd name="connsiteY2240" fmla="*/ 498971 h 663726"/>
                  <a:gd name="connsiteX2241" fmla="*/ 5589893 w 10901065"/>
                  <a:gd name="connsiteY2241" fmla="*/ 498971 h 663726"/>
                  <a:gd name="connsiteX2242" fmla="*/ 5670645 w 10901065"/>
                  <a:gd name="connsiteY2242" fmla="*/ 469415 h 663726"/>
                  <a:gd name="connsiteX2243" fmla="*/ 5676979 w 10901065"/>
                  <a:gd name="connsiteY2243" fmla="*/ 470998 h 663726"/>
                  <a:gd name="connsiteX2244" fmla="*/ 5683312 w 10901065"/>
                  <a:gd name="connsiteY2244" fmla="*/ 476276 h 663726"/>
                  <a:gd name="connsiteX2245" fmla="*/ 5695979 w 10901065"/>
                  <a:gd name="connsiteY2245" fmla="*/ 468359 h 663726"/>
                  <a:gd name="connsiteX2246" fmla="*/ 5689645 w 10901065"/>
                  <a:gd name="connsiteY2246" fmla="*/ 468359 h 663726"/>
                  <a:gd name="connsiteX2247" fmla="*/ 5689645 w 10901065"/>
                  <a:gd name="connsiteY2247" fmla="*/ 466776 h 663726"/>
                  <a:gd name="connsiteX2248" fmla="*/ 5603088 w 10901065"/>
                  <a:gd name="connsiteY2248" fmla="*/ 469942 h 663726"/>
                  <a:gd name="connsiteX2249" fmla="*/ 5670645 w 10901065"/>
                  <a:gd name="connsiteY2249" fmla="*/ 469415 h 663726"/>
                  <a:gd name="connsiteX2250" fmla="*/ 5639505 w 10901065"/>
                  <a:gd name="connsiteY2250" fmla="*/ 516916 h 663726"/>
                  <a:gd name="connsiteX2251" fmla="*/ 5614699 w 10901065"/>
                  <a:gd name="connsiteY2251" fmla="*/ 519027 h 663726"/>
                  <a:gd name="connsiteX2252" fmla="*/ 5639505 w 10901065"/>
                  <a:gd name="connsiteY2252" fmla="*/ 516916 h 663726"/>
                  <a:gd name="connsiteX2253" fmla="*/ 5664311 w 10901065"/>
                  <a:gd name="connsiteY2253" fmla="*/ 502138 h 663726"/>
                  <a:gd name="connsiteX2254" fmla="*/ 5657977 w 10901065"/>
                  <a:gd name="connsiteY2254" fmla="*/ 497388 h 663726"/>
                  <a:gd name="connsiteX2255" fmla="*/ 5664311 w 10901065"/>
                  <a:gd name="connsiteY2255" fmla="*/ 502138 h 663726"/>
                  <a:gd name="connsiteX2256" fmla="*/ 5676450 w 10901065"/>
                  <a:gd name="connsiteY2256" fmla="*/ 512166 h 663726"/>
                  <a:gd name="connsiteX2257" fmla="*/ 5663784 w 10901065"/>
                  <a:gd name="connsiteY2257" fmla="*/ 518499 h 663726"/>
                  <a:gd name="connsiteX2258" fmla="*/ 5676450 w 10901065"/>
                  <a:gd name="connsiteY2258" fmla="*/ 512166 h 663726"/>
                  <a:gd name="connsiteX2259" fmla="*/ 5713924 w 10901065"/>
                  <a:gd name="connsiteY2259" fmla="*/ 493165 h 663726"/>
                  <a:gd name="connsiteX2260" fmla="*/ 5720257 w 10901065"/>
                  <a:gd name="connsiteY2260" fmla="*/ 496332 h 663726"/>
                  <a:gd name="connsiteX2261" fmla="*/ 5732924 w 10901065"/>
                  <a:gd name="connsiteY2261" fmla="*/ 496332 h 663726"/>
                  <a:gd name="connsiteX2262" fmla="*/ 5739258 w 10901065"/>
                  <a:gd name="connsiteY2262" fmla="*/ 494221 h 663726"/>
                  <a:gd name="connsiteX2263" fmla="*/ 5739258 w 10901065"/>
                  <a:gd name="connsiteY2263" fmla="*/ 490527 h 663726"/>
                  <a:gd name="connsiteX2264" fmla="*/ 5664839 w 10901065"/>
                  <a:gd name="connsiteY2264" fmla="*/ 490527 h 663726"/>
                  <a:gd name="connsiteX2265" fmla="*/ 5732924 w 10901065"/>
                  <a:gd name="connsiteY2265" fmla="*/ 492110 h 663726"/>
                  <a:gd name="connsiteX2266" fmla="*/ 5713924 w 10901065"/>
                  <a:gd name="connsiteY2266" fmla="*/ 493165 h 663726"/>
                  <a:gd name="connsiteX2267" fmla="*/ 5726063 w 10901065"/>
                  <a:gd name="connsiteY2267" fmla="*/ 498971 h 663726"/>
                  <a:gd name="connsiteX2268" fmla="*/ 5757203 w 10901065"/>
                  <a:gd name="connsiteY2268" fmla="*/ 495804 h 663726"/>
                  <a:gd name="connsiteX2269" fmla="*/ 5726063 w 10901065"/>
                  <a:gd name="connsiteY2269" fmla="*/ 498971 h 663726"/>
                  <a:gd name="connsiteX2270" fmla="*/ 5745063 w 10901065"/>
                  <a:gd name="connsiteY2270" fmla="*/ 594501 h 663726"/>
                  <a:gd name="connsiteX2271" fmla="*/ 5732397 w 10901065"/>
                  <a:gd name="connsiteY2271" fmla="*/ 599252 h 663726"/>
                  <a:gd name="connsiteX2272" fmla="*/ 5782009 w 10901065"/>
                  <a:gd name="connsiteY2272" fmla="*/ 597668 h 663726"/>
                  <a:gd name="connsiteX2273" fmla="*/ 5745063 w 10901065"/>
                  <a:gd name="connsiteY2273" fmla="*/ 592390 h 663726"/>
                  <a:gd name="connsiteX2274" fmla="*/ 5776203 w 10901065"/>
                  <a:gd name="connsiteY2274" fmla="*/ 593974 h 663726"/>
                  <a:gd name="connsiteX2275" fmla="*/ 5720257 w 10901065"/>
                  <a:gd name="connsiteY2275" fmla="*/ 589223 h 663726"/>
                  <a:gd name="connsiteX2276" fmla="*/ 5708118 w 10901065"/>
                  <a:gd name="connsiteY2276" fmla="*/ 592918 h 663726"/>
                  <a:gd name="connsiteX2277" fmla="*/ 5695979 w 10901065"/>
                  <a:gd name="connsiteY2277" fmla="*/ 591335 h 663726"/>
                  <a:gd name="connsiteX2278" fmla="*/ 5695979 w 10901065"/>
                  <a:gd name="connsiteY2278" fmla="*/ 593446 h 663726"/>
                  <a:gd name="connsiteX2279" fmla="*/ 5745063 w 10901065"/>
                  <a:gd name="connsiteY2279" fmla="*/ 594501 h 663726"/>
                  <a:gd name="connsiteX2280" fmla="*/ 5707590 w 10901065"/>
                  <a:gd name="connsiteY2280" fmla="*/ 553862 h 663726"/>
                  <a:gd name="connsiteX2281" fmla="*/ 5750869 w 10901065"/>
                  <a:gd name="connsiteY2281" fmla="*/ 554389 h 663726"/>
                  <a:gd name="connsiteX2282" fmla="*/ 5738202 w 10901065"/>
                  <a:gd name="connsiteY2282" fmla="*/ 550695 h 663726"/>
                  <a:gd name="connsiteX2283" fmla="*/ 5725535 w 10901065"/>
                  <a:gd name="connsiteY2283" fmla="*/ 552806 h 663726"/>
                  <a:gd name="connsiteX2284" fmla="*/ 5731868 w 10901065"/>
                  <a:gd name="connsiteY2284" fmla="*/ 551223 h 663726"/>
                  <a:gd name="connsiteX2285" fmla="*/ 5700729 w 10901065"/>
                  <a:gd name="connsiteY2285" fmla="*/ 551223 h 663726"/>
                  <a:gd name="connsiteX2286" fmla="*/ 5707590 w 10901065"/>
                  <a:gd name="connsiteY2286" fmla="*/ 553862 h 663726"/>
                  <a:gd name="connsiteX2287" fmla="*/ 5732397 w 10901065"/>
                  <a:gd name="connsiteY2287" fmla="*/ 528527 h 663726"/>
                  <a:gd name="connsiteX2288" fmla="*/ 5732397 w 10901065"/>
                  <a:gd name="connsiteY2288" fmla="*/ 525361 h 663726"/>
                  <a:gd name="connsiteX2289" fmla="*/ 5707590 w 10901065"/>
                  <a:gd name="connsiteY2289" fmla="*/ 527472 h 663726"/>
                  <a:gd name="connsiteX2290" fmla="*/ 5732397 w 10901065"/>
                  <a:gd name="connsiteY2290" fmla="*/ 528527 h 663726"/>
                  <a:gd name="connsiteX2291" fmla="*/ 5757203 w 10901065"/>
                  <a:gd name="connsiteY2291" fmla="*/ 549639 h 663726"/>
                  <a:gd name="connsiteX2292" fmla="*/ 5750869 w 10901065"/>
                  <a:gd name="connsiteY2292" fmla="*/ 544361 h 663726"/>
                  <a:gd name="connsiteX2293" fmla="*/ 5738202 w 10901065"/>
                  <a:gd name="connsiteY2293" fmla="*/ 549111 h 663726"/>
                  <a:gd name="connsiteX2294" fmla="*/ 5757203 w 10901065"/>
                  <a:gd name="connsiteY2294" fmla="*/ 549639 h 663726"/>
                  <a:gd name="connsiteX2295" fmla="*/ 5775675 w 10901065"/>
                  <a:gd name="connsiteY2295" fmla="*/ 553862 h 663726"/>
                  <a:gd name="connsiteX2296" fmla="*/ 5775675 w 10901065"/>
                  <a:gd name="connsiteY2296" fmla="*/ 550695 h 663726"/>
                  <a:gd name="connsiteX2297" fmla="*/ 5750869 w 10901065"/>
                  <a:gd name="connsiteY2297" fmla="*/ 550167 h 663726"/>
                  <a:gd name="connsiteX2298" fmla="*/ 5775675 w 10901065"/>
                  <a:gd name="connsiteY2298" fmla="*/ 553862 h 663726"/>
                  <a:gd name="connsiteX2299" fmla="*/ 5819482 w 10901065"/>
                  <a:gd name="connsiteY2299" fmla="*/ 522194 h 663726"/>
                  <a:gd name="connsiteX2300" fmla="*/ 5757730 w 10901065"/>
                  <a:gd name="connsiteY2300" fmla="*/ 525888 h 663726"/>
                  <a:gd name="connsiteX2301" fmla="*/ 5757730 w 10901065"/>
                  <a:gd name="connsiteY2301" fmla="*/ 529583 h 663726"/>
                  <a:gd name="connsiteX2302" fmla="*/ 5801010 w 10901065"/>
                  <a:gd name="connsiteY2302" fmla="*/ 529055 h 663726"/>
                  <a:gd name="connsiteX2303" fmla="*/ 5776203 w 10901065"/>
                  <a:gd name="connsiteY2303" fmla="*/ 529055 h 663726"/>
                  <a:gd name="connsiteX2304" fmla="*/ 5769870 w 10901065"/>
                  <a:gd name="connsiteY2304" fmla="*/ 525888 h 663726"/>
                  <a:gd name="connsiteX2305" fmla="*/ 5819482 w 10901065"/>
                  <a:gd name="connsiteY2305" fmla="*/ 522194 h 663726"/>
                  <a:gd name="connsiteX2306" fmla="*/ 5806815 w 10901065"/>
                  <a:gd name="connsiteY2306" fmla="*/ 510583 h 663726"/>
                  <a:gd name="connsiteX2307" fmla="*/ 5818954 w 10901065"/>
                  <a:gd name="connsiteY2307" fmla="*/ 512694 h 663726"/>
                  <a:gd name="connsiteX2308" fmla="*/ 5818954 w 10901065"/>
                  <a:gd name="connsiteY2308" fmla="*/ 509527 h 663726"/>
                  <a:gd name="connsiteX2309" fmla="*/ 5787815 w 10901065"/>
                  <a:gd name="connsiteY2309" fmla="*/ 510055 h 663726"/>
                  <a:gd name="connsiteX2310" fmla="*/ 5806815 w 10901065"/>
                  <a:gd name="connsiteY2310" fmla="*/ 510583 h 663726"/>
                  <a:gd name="connsiteX2311" fmla="*/ 5862761 w 10901065"/>
                  <a:gd name="connsiteY2311" fmla="*/ 509527 h 663726"/>
                  <a:gd name="connsiteX2312" fmla="*/ 5837955 w 10901065"/>
                  <a:gd name="connsiteY2312" fmla="*/ 506360 h 663726"/>
                  <a:gd name="connsiteX2313" fmla="*/ 5869094 w 10901065"/>
                  <a:gd name="connsiteY2313" fmla="*/ 503193 h 663726"/>
                  <a:gd name="connsiteX2314" fmla="*/ 5819482 w 10901065"/>
                  <a:gd name="connsiteY2314" fmla="*/ 501610 h 663726"/>
                  <a:gd name="connsiteX2315" fmla="*/ 5825816 w 10901065"/>
                  <a:gd name="connsiteY2315" fmla="*/ 509527 h 663726"/>
                  <a:gd name="connsiteX2316" fmla="*/ 5856956 w 10901065"/>
                  <a:gd name="connsiteY2316" fmla="*/ 508999 h 663726"/>
                  <a:gd name="connsiteX2317" fmla="*/ 5862761 w 10901065"/>
                  <a:gd name="connsiteY2317" fmla="*/ 509527 h 663726"/>
                  <a:gd name="connsiteX2318" fmla="*/ 5831621 w 10901065"/>
                  <a:gd name="connsiteY2318" fmla="*/ 516916 h 663726"/>
                  <a:gd name="connsiteX2319" fmla="*/ 5868567 w 10901065"/>
                  <a:gd name="connsiteY2319" fmla="*/ 514805 h 663726"/>
                  <a:gd name="connsiteX2320" fmla="*/ 5837427 w 10901065"/>
                  <a:gd name="connsiteY2320" fmla="*/ 512694 h 663726"/>
                  <a:gd name="connsiteX2321" fmla="*/ 5831621 w 10901065"/>
                  <a:gd name="connsiteY2321" fmla="*/ 516916 h 663726"/>
                  <a:gd name="connsiteX2322" fmla="*/ 5912374 w 10901065"/>
                  <a:gd name="connsiteY2322" fmla="*/ 579196 h 663726"/>
                  <a:gd name="connsiteX2323" fmla="*/ 5912374 w 10901065"/>
                  <a:gd name="connsiteY2323" fmla="*/ 573918 h 663726"/>
                  <a:gd name="connsiteX2324" fmla="*/ 5893901 w 10901065"/>
                  <a:gd name="connsiteY2324" fmla="*/ 578668 h 663726"/>
                  <a:gd name="connsiteX2325" fmla="*/ 5875428 w 10901065"/>
                  <a:gd name="connsiteY2325" fmla="*/ 576557 h 663726"/>
                  <a:gd name="connsiteX2326" fmla="*/ 5912374 w 10901065"/>
                  <a:gd name="connsiteY2326" fmla="*/ 579196 h 663726"/>
                  <a:gd name="connsiteX2327" fmla="*/ 5998932 w 10901065"/>
                  <a:gd name="connsiteY2327" fmla="*/ 565473 h 663726"/>
                  <a:gd name="connsiteX2328" fmla="*/ 5992598 w 10901065"/>
                  <a:gd name="connsiteY2328" fmla="*/ 564945 h 663726"/>
                  <a:gd name="connsiteX2329" fmla="*/ 5974125 w 10901065"/>
                  <a:gd name="connsiteY2329" fmla="*/ 565473 h 663726"/>
                  <a:gd name="connsiteX2330" fmla="*/ 5974125 w 10901065"/>
                  <a:gd name="connsiteY2330" fmla="*/ 569167 h 663726"/>
                  <a:gd name="connsiteX2331" fmla="*/ 5998932 w 10901065"/>
                  <a:gd name="connsiteY2331" fmla="*/ 565473 h 663726"/>
                  <a:gd name="connsiteX2332" fmla="*/ 5998932 w 10901065"/>
                  <a:gd name="connsiteY2332" fmla="*/ 577612 h 663726"/>
                  <a:gd name="connsiteX2333" fmla="*/ 5992598 w 10901065"/>
                  <a:gd name="connsiteY2333" fmla="*/ 572862 h 663726"/>
                  <a:gd name="connsiteX2334" fmla="*/ 5998932 w 10901065"/>
                  <a:gd name="connsiteY2334" fmla="*/ 577612 h 663726"/>
                  <a:gd name="connsiteX2335" fmla="*/ 6048544 w 10901065"/>
                  <a:gd name="connsiteY2335" fmla="*/ 571279 h 663726"/>
                  <a:gd name="connsiteX2336" fmla="*/ 6030071 w 10901065"/>
                  <a:gd name="connsiteY2336" fmla="*/ 574973 h 663726"/>
                  <a:gd name="connsiteX2337" fmla="*/ 6048544 w 10901065"/>
                  <a:gd name="connsiteY2337" fmla="*/ 571279 h 663726"/>
                  <a:gd name="connsiteX2338" fmla="*/ 6073350 w 10901065"/>
                  <a:gd name="connsiteY2338" fmla="*/ 574445 h 663726"/>
                  <a:gd name="connsiteX2339" fmla="*/ 6098156 w 10901065"/>
                  <a:gd name="connsiteY2339" fmla="*/ 572334 h 663726"/>
                  <a:gd name="connsiteX2340" fmla="*/ 6079684 w 10901065"/>
                  <a:gd name="connsiteY2340" fmla="*/ 571806 h 663726"/>
                  <a:gd name="connsiteX2341" fmla="*/ 6073350 w 10901065"/>
                  <a:gd name="connsiteY2341" fmla="*/ 570223 h 663726"/>
                  <a:gd name="connsiteX2342" fmla="*/ 6073350 w 10901065"/>
                  <a:gd name="connsiteY2342" fmla="*/ 574445 h 663726"/>
                  <a:gd name="connsiteX2343" fmla="*/ 6073350 w 10901065"/>
                  <a:gd name="connsiteY2343" fmla="*/ 579723 h 663726"/>
                  <a:gd name="connsiteX2344" fmla="*/ 6098156 w 10901065"/>
                  <a:gd name="connsiteY2344" fmla="*/ 579196 h 663726"/>
                  <a:gd name="connsiteX2345" fmla="*/ 6067016 w 10901065"/>
                  <a:gd name="connsiteY2345" fmla="*/ 577084 h 663726"/>
                  <a:gd name="connsiteX2346" fmla="*/ 6073350 w 10901065"/>
                  <a:gd name="connsiteY2346" fmla="*/ 579723 h 663726"/>
                  <a:gd name="connsiteX2347" fmla="*/ 6154102 w 10901065"/>
                  <a:gd name="connsiteY2347" fmla="*/ 519027 h 663726"/>
                  <a:gd name="connsiteX2348" fmla="*/ 6154102 w 10901065"/>
                  <a:gd name="connsiteY2348" fmla="*/ 516916 h 663726"/>
                  <a:gd name="connsiteX2349" fmla="*/ 6110823 w 10901065"/>
                  <a:gd name="connsiteY2349" fmla="*/ 516916 h 663726"/>
                  <a:gd name="connsiteX2350" fmla="*/ 6098684 w 10901065"/>
                  <a:gd name="connsiteY2350" fmla="*/ 513222 h 663726"/>
                  <a:gd name="connsiteX2351" fmla="*/ 6080211 w 10901065"/>
                  <a:gd name="connsiteY2351" fmla="*/ 515332 h 663726"/>
                  <a:gd name="connsiteX2352" fmla="*/ 6098684 w 10901065"/>
                  <a:gd name="connsiteY2352" fmla="*/ 519027 h 663726"/>
                  <a:gd name="connsiteX2353" fmla="*/ 6154102 w 10901065"/>
                  <a:gd name="connsiteY2353" fmla="*/ 519027 h 663726"/>
                  <a:gd name="connsiteX2354" fmla="*/ 6147769 w 10901065"/>
                  <a:gd name="connsiteY2354" fmla="*/ 578140 h 663726"/>
                  <a:gd name="connsiteX2355" fmla="*/ 6135629 w 10901065"/>
                  <a:gd name="connsiteY2355" fmla="*/ 572862 h 663726"/>
                  <a:gd name="connsiteX2356" fmla="*/ 6104490 w 10901065"/>
                  <a:gd name="connsiteY2356" fmla="*/ 574445 h 663726"/>
                  <a:gd name="connsiteX2357" fmla="*/ 6147769 w 10901065"/>
                  <a:gd name="connsiteY2357" fmla="*/ 578140 h 663726"/>
                  <a:gd name="connsiteX2358" fmla="*/ 6116629 w 10901065"/>
                  <a:gd name="connsiteY2358" fmla="*/ 572862 h 663726"/>
                  <a:gd name="connsiteX2359" fmla="*/ 6147769 w 10901065"/>
                  <a:gd name="connsiteY2359" fmla="*/ 568112 h 663726"/>
                  <a:gd name="connsiteX2360" fmla="*/ 6116629 w 10901065"/>
                  <a:gd name="connsiteY2360" fmla="*/ 568112 h 663726"/>
                  <a:gd name="connsiteX2361" fmla="*/ 6116629 w 10901065"/>
                  <a:gd name="connsiteY2361" fmla="*/ 572862 h 663726"/>
                  <a:gd name="connsiteX2362" fmla="*/ 6129296 w 10901065"/>
                  <a:gd name="connsiteY2362" fmla="*/ 566528 h 663726"/>
                  <a:gd name="connsiteX2363" fmla="*/ 6154102 w 10901065"/>
                  <a:gd name="connsiteY2363" fmla="*/ 560195 h 663726"/>
                  <a:gd name="connsiteX2364" fmla="*/ 6141436 w 10901065"/>
                  <a:gd name="connsiteY2364" fmla="*/ 559667 h 663726"/>
                  <a:gd name="connsiteX2365" fmla="*/ 6122963 w 10901065"/>
                  <a:gd name="connsiteY2365" fmla="*/ 564945 h 663726"/>
                  <a:gd name="connsiteX2366" fmla="*/ 6129296 w 10901065"/>
                  <a:gd name="connsiteY2366" fmla="*/ 566528 h 663726"/>
                  <a:gd name="connsiteX2367" fmla="*/ 6259133 w 10901065"/>
                  <a:gd name="connsiteY2367" fmla="*/ 574973 h 663726"/>
                  <a:gd name="connsiteX2368" fmla="*/ 6277606 w 10901065"/>
                  <a:gd name="connsiteY2368" fmla="*/ 572862 h 663726"/>
                  <a:gd name="connsiteX2369" fmla="*/ 6314551 w 10901065"/>
                  <a:gd name="connsiteY2369" fmla="*/ 576029 h 663726"/>
                  <a:gd name="connsiteX2370" fmla="*/ 6252800 w 10901065"/>
                  <a:gd name="connsiteY2370" fmla="*/ 571279 h 663726"/>
                  <a:gd name="connsiteX2371" fmla="*/ 6259133 w 10901065"/>
                  <a:gd name="connsiteY2371" fmla="*/ 574973 h 663726"/>
                  <a:gd name="connsiteX2372" fmla="*/ 6252800 w 10901065"/>
                  <a:gd name="connsiteY2372" fmla="*/ 569695 h 663726"/>
                  <a:gd name="connsiteX2373" fmla="*/ 6221660 w 10901065"/>
                  <a:gd name="connsiteY2373" fmla="*/ 566528 h 663726"/>
                  <a:gd name="connsiteX2374" fmla="*/ 6153574 w 10901065"/>
                  <a:gd name="connsiteY2374" fmla="*/ 571806 h 663726"/>
                  <a:gd name="connsiteX2375" fmla="*/ 6178381 w 10901065"/>
                  <a:gd name="connsiteY2375" fmla="*/ 576557 h 663726"/>
                  <a:gd name="connsiteX2376" fmla="*/ 6221660 w 10901065"/>
                  <a:gd name="connsiteY2376" fmla="*/ 572862 h 663726"/>
                  <a:gd name="connsiteX2377" fmla="*/ 6221660 w 10901065"/>
                  <a:gd name="connsiteY2377" fmla="*/ 576029 h 663726"/>
                  <a:gd name="connsiteX2378" fmla="*/ 6252800 w 10901065"/>
                  <a:gd name="connsiteY2378" fmla="*/ 569695 h 663726"/>
                  <a:gd name="connsiteX2379" fmla="*/ 6222187 w 10901065"/>
                  <a:gd name="connsiteY2379" fmla="*/ 552278 h 663726"/>
                  <a:gd name="connsiteX2380" fmla="*/ 6203715 w 10901065"/>
                  <a:gd name="connsiteY2380" fmla="*/ 547000 h 663726"/>
                  <a:gd name="connsiteX2381" fmla="*/ 6197381 w 10901065"/>
                  <a:gd name="connsiteY2381" fmla="*/ 550695 h 663726"/>
                  <a:gd name="connsiteX2382" fmla="*/ 6222187 w 10901065"/>
                  <a:gd name="connsiteY2382" fmla="*/ 552278 h 663726"/>
                  <a:gd name="connsiteX2383" fmla="*/ 6259133 w 10901065"/>
                  <a:gd name="connsiteY2383" fmla="*/ 513749 h 663726"/>
                  <a:gd name="connsiteX2384" fmla="*/ 6209520 w 10901065"/>
                  <a:gd name="connsiteY2384" fmla="*/ 513749 h 663726"/>
                  <a:gd name="connsiteX2385" fmla="*/ 6259133 w 10901065"/>
                  <a:gd name="connsiteY2385" fmla="*/ 513749 h 663726"/>
                  <a:gd name="connsiteX2386" fmla="*/ 6296606 w 10901065"/>
                  <a:gd name="connsiteY2386" fmla="*/ 550695 h 663726"/>
                  <a:gd name="connsiteX2387" fmla="*/ 6246994 w 10901065"/>
                  <a:gd name="connsiteY2387" fmla="*/ 551223 h 663726"/>
                  <a:gd name="connsiteX2388" fmla="*/ 6296606 w 10901065"/>
                  <a:gd name="connsiteY2388" fmla="*/ 550695 h 663726"/>
                  <a:gd name="connsiteX2389" fmla="*/ 6327218 w 10901065"/>
                  <a:gd name="connsiteY2389" fmla="*/ 560195 h 663726"/>
                  <a:gd name="connsiteX2390" fmla="*/ 6333551 w 10901065"/>
                  <a:gd name="connsiteY2390" fmla="*/ 561778 h 663726"/>
                  <a:gd name="connsiteX2391" fmla="*/ 6308746 w 10901065"/>
                  <a:gd name="connsiteY2391" fmla="*/ 562306 h 663726"/>
                  <a:gd name="connsiteX2392" fmla="*/ 6302412 w 10901065"/>
                  <a:gd name="connsiteY2392" fmla="*/ 560723 h 663726"/>
                  <a:gd name="connsiteX2393" fmla="*/ 6302412 w 10901065"/>
                  <a:gd name="connsiteY2393" fmla="*/ 563889 h 663726"/>
                  <a:gd name="connsiteX2394" fmla="*/ 6333551 w 10901065"/>
                  <a:gd name="connsiteY2394" fmla="*/ 563889 h 663726"/>
                  <a:gd name="connsiteX2395" fmla="*/ 6327218 w 10901065"/>
                  <a:gd name="connsiteY2395" fmla="*/ 560195 h 663726"/>
                  <a:gd name="connsiteX2396" fmla="*/ 6364691 w 10901065"/>
                  <a:gd name="connsiteY2396" fmla="*/ 576557 h 663726"/>
                  <a:gd name="connsiteX2397" fmla="*/ 6371025 w 10901065"/>
                  <a:gd name="connsiteY2397" fmla="*/ 571806 h 663726"/>
                  <a:gd name="connsiteX2398" fmla="*/ 6395831 w 10901065"/>
                  <a:gd name="connsiteY2398" fmla="*/ 570223 h 663726"/>
                  <a:gd name="connsiteX2399" fmla="*/ 6339885 w 10901065"/>
                  <a:gd name="connsiteY2399" fmla="*/ 570223 h 663726"/>
                  <a:gd name="connsiteX2400" fmla="*/ 6352553 w 10901065"/>
                  <a:gd name="connsiteY2400" fmla="*/ 574973 h 663726"/>
                  <a:gd name="connsiteX2401" fmla="*/ 6364691 w 10901065"/>
                  <a:gd name="connsiteY2401" fmla="*/ 576557 h 663726"/>
                  <a:gd name="connsiteX2402" fmla="*/ 6414304 w 10901065"/>
                  <a:gd name="connsiteY2402" fmla="*/ 497388 h 663726"/>
                  <a:gd name="connsiteX2403" fmla="*/ 6407971 w 10901065"/>
                  <a:gd name="connsiteY2403" fmla="*/ 494221 h 663726"/>
                  <a:gd name="connsiteX2404" fmla="*/ 6376831 w 10901065"/>
                  <a:gd name="connsiteY2404" fmla="*/ 499499 h 663726"/>
                  <a:gd name="connsiteX2405" fmla="*/ 6414304 w 10901065"/>
                  <a:gd name="connsiteY2405" fmla="*/ 497388 h 663726"/>
                  <a:gd name="connsiteX2406" fmla="*/ 6407971 w 10901065"/>
                  <a:gd name="connsiteY2406" fmla="*/ 563362 h 663726"/>
                  <a:gd name="connsiteX2407" fmla="*/ 6401637 w 10901065"/>
                  <a:gd name="connsiteY2407" fmla="*/ 558612 h 663726"/>
                  <a:gd name="connsiteX2408" fmla="*/ 6376831 w 10901065"/>
                  <a:gd name="connsiteY2408" fmla="*/ 558612 h 663726"/>
                  <a:gd name="connsiteX2409" fmla="*/ 6376831 w 10901065"/>
                  <a:gd name="connsiteY2409" fmla="*/ 561778 h 663726"/>
                  <a:gd name="connsiteX2410" fmla="*/ 6407971 w 10901065"/>
                  <a:gd name="connsiteY2410" fmla="*/ 563362 h 663726"/>
                  <a:gd name="connsiteX2411" fmla="*/ 6426443 w 10901065"/>
                  <a:gd name="connsiteY2411" fmla="*/ 574445 h 663726"/>
                  <a:gd name="connsiteX2412" fmla="*/ 6444916 w 10901065"/>
                  <a:gd name="connsiteY2412" fmla="*/ 567584 h 663726"/>
                  <a:gd name="connsiteX2413" fmla="*/ 6407971 w 10901065"/>
                  <a:gd name="connsiteY2413" fmla="*/ 569167 h 663726"/>
                  <a:gd name="connsiteX2414" fmla="*/ 6401637 w 10901065"/>
                  <a:gd name="connsiteY2414" fmla="*/ 575501 h 663726"/>
                  <a:gd name="connsiteX2415" fmla="*/ 6426443 w 10901065"/>
                  <a:gd name="connsiteY2415" fmla="*/ 571806 h 663726"/>
                  <a:gd name="connsiteX2416" fmla="*/ 6426443 w 10901065"/>
                  <a:gd name="connsiteY2416" fmla="*/ 574445 h 663726"/>
                  <a:gd name="connsiteX2417" fmla="*/ 6451249 w 10901065"/>
                  <a:gd name="connsiteY2417" fmla="*/ 512166 h 663726"/>
                  <a:gd name="connsiteX2418" fmla="*/ 6414304 w 10901065"/>
                  <a:gd name="connsiteY2418" fmla="*/ 514277 h 663726"/>
                  <a:gd name="connsiteX2419" fmla="*/ 6457583 w 10901065"/>
                  <a:gd name="connsiteY2419" fmla="*/ 519027 h 663726"/>
                  <a:gd name="connsiteX2420" fmla="*/ 6488723 w 10901065"/>
                  <a:gd name="connsiteY2420" fmla="*/ 515860 h 663726"/>
                  <a:gd name="connsiteX2421" fmla="*/ 6470250 w 10901065"/>
                  <a:gd name="connsiteY2421" fmla="*/ 512694 h 663726"/>
                  <a:gd name="connsiteX2422" fmla="*/ 6439110 w 10901065"/>
                  <a:gd name="connsiteY2422" fmla="*/ 514277 h 663726"/>
                  <a:gd name="connsiteX2423" fmla="*/ 6451249 w 10901065"/>
                  <a:gd name="connsiteY2423" fmla="*/ 512166 h 663726"/>
                  <a:gd name="connsiteX2424" fmla="*/ 6538335 w 10901065"/>
                  <a:gd name="connsiteY2424" fmla="*/ 561250 h 663726"/>
                  <a:gd name="connsiteX2425" fmla="*/ 6544668 w 10901065"/>
                  <a:gd name="connsiteY2425" fmla="*/ 559667 h 663726"/>
                  <a:gd name="connsiteX2426" fmla="*/ 6482917 w 10901065"/>
                  <a:gd name="connsiteY2426" fmla="*/ 558084 h 663726"/>
                  <a:gd name="connsiteX2427" fmla="*/ 6426971 w 10901065"/>
                  <a:gd name="connsiteY2427" fmla="*/ 563362 h 663726"/>
                  <a:gd name="connsiteX2428" fmla="*/ 6439110 w 10901065"/>
                  <a:gd name="connsiteY2428" fmla="*/ 564945 h 663726"/>
                  <a:gd name="connsiteX2429" fmla="*/ 6476055 w 10901065"/>
                  <a:gd name="connsiteY2429" fmla="*/ 564417 h 663726"/>
                  <a:gd name="connsiteX2430" fmla="*/ 6488195 w 10901065"/>
                  <a:gd name="connsiteY2430" fmla="*/ 560723 h 663726"/>
                  <a:gd name="connsiteX2431" fmla="*/ 6538335 w 10901065"/>
                  <a:gd name="connsiteY2431" fmla="*/ 561250 h 663726"/>
                  <a:gd name="connsiteX2432" fmla="*/ 6469722 w 10901065"/>
                  <a:gd name="connsiteY2432" fmla="*/ 504777 h 663726"/>
                  <a:gd name="connsiteX2433" fmla="*/ 6432777 w 10901065"/>
                  <a:gd name="connsiteY2433" fmla="*/ 505305 h 663726"/>
                  <a:gd name="connsiteX2434" fmla="*/ 6469722 w 10901065"/>
                  <a:gd name="connsiteY2434" fmla="*/ 504777 h 663726"/>
                  <a:gd name="connsiteX2435" fmla="*/ 6494528 w 10901065"/>
                  <a:gd name="connsiteY2435" fmla="*/ 581307 h 663726"/>
                  <a:gd name="connsiteX2436" fmla="*/ 6457583 w 10901065"/>
                  <a:gd name="connsiteY2436" fmla="*/ 582890 h 663726"/>
                  <a:gd name="connsiteX2437" fmla="*/ 6494528 w 10901065"/>
                  <a:gd name="connsiteY2437" fmla="*/ 581307 h 663726"/>
                  <a:gd name="connsiteX2438" fmla="*/ 6519335 w 10901065"/>
                  <a:gd name="connsiteY2438" fmla="*/ 570223 h 663726"/>
                  <a:gd name="connsiteX2439" fmla="*/ 6519335 w 10901065"/>
                  <a:gd name="connsiteY2439" fmla="*/ 566528 h 663726"/>
                  <a:gd name="connsiteX2440" fmla="*/ 6482389 w 10901065"/>
                  <a:gd name="connsiteY2440" fmla="*/ 566528 h 663726"/>
                  <a:gd name="connsiteX2441" fmla="*/ 6482389 w 10901065"/>
                  <a:gd name="connsiteY2441" fmla="*/ 569695 h 663726"/>
                  <a:gd name="connsiteX2442" fmla="*/ 6463917 w 10901065"/>
                  <a:gd name="connsiteY2442" fmla="*/ 568112 h 663726"/>
                  <a:gd name="connsiteX2443" fmla="*/ 6457583 w 10901065"/>
                  <a:gd name="connsiteY2443" fmla="*/ 571279 h 663726"/>
                  <a:gd name="connsiteX2444" fmla="*/ 6519335 w 10901065"/>
                  <a:gd name="connsiteY2444" fmla="*/ 570223 h 663726"/>
                  <a:gd name="connsiteX2445" fmla="*/ 6500862 w 10901065"/>
                  <a:gd name="connsiteY2445" fmla="*/ 548056 h 663726"/>
                  <a:gd name="connsiteX2446" fmla="*/ 6482389 w 10901065"/>
                  <a:gd name="connsiteY2446" fmla="*/ 549639 h 663726"/>
                  <a:gd name="connsiteX2447" fmla="*/ 6500862 w 10901065"/>
                  <a:gd name="connsiteY2447" fmla="*/ 553334 h 663726"/>
                  <a:gd name="connsiteX2448" fmla="*/ 6513001 w 10901065"/>
                  <a:gd name="connsiteY2448" fmla="*/ 551223 h 663726"/>
                  <a:gd name="connsiteX2449" fmla="*/ 6549946 w 10901065"/>
                  <a:gd name="connsiteY2449" fmla="*/ 553334 h 663726"/>
                  <a:gd name="connsiteX2450" fmla="*/ 6586892 w 10901065"/>
                  <a:gd name="connsiteY2450" fmla="*/ 553334 h 663726"/>
                  <a:gd name="connsiteX2451" fmla="*/ 6599031 w 10901065"/>
                  <a:gd name="connsiteY2451" fmla="*/ 548056 h 663726"/>
                  <a:gd name="connsiteX2452" fmla="*/ 6574225 w 10901065"/>
                  <a:gd name="connsiteY2452" fmla="*/ 545945 h 663726"/>
                  <a:gd name="connsiteX2453" fmla="*/ 6537280 w 10901065"/>
                  <a:gd name="connsiteY2453" fmla="*/ 546472 h 663726"/>
                  <a:gd name="connsiteX2454" fmla="*/ 6568419 w 10901065"/>
                  <a:gd name="connsiteY2454" fmla="*/ 547000 h 663726"/>
                  <a:gd name="connsiteX2455" fmla="*/ 6543613 w 10901065"/>
                  <a:gd name="connsiteY2455" fmla="*/ 548584 h 663726"/>
                  <a:gd name="connsiteX2456" fmla="*/ 6500862 w 10901065"/>
                  <a:gd name="connsiteY2456" fmla="*/ 548056 h 663726"/>
                  <a:gd name="connsiteX2457" fmla="*/ 6500862 w 10901065"/>
                  <a:gd name="connsiteY2457" fmla="*/ 543833 h 663726"/>
                  <a:gd name="connsiteX2458" fmla="*/ 6519335 w 10901065"/>
                  <a:gd name="connsiteY2458" fmla="*/ 543833 h 663726"/>
                  <a:gd name="connsiteX2459" fmla="*/ 6525668 w 10901065"/>
                  <a:gd name="connsiteY2459" fmla="*/ 540139 h 663726"/>
                  <a:gd name="connsiteX2460" fmla="*/ 6500862 w 10901065"/>
                  <a:gd name="connsiteY2460" fmla="*/ 541722 h 663726"/>
                  <a:gd name="connsiteX2461" fmla="*/ 6488195 w 10901065"/>
                  <a:gd name="connsiteY2461" fmla="*/ 541194 h 663726"/>
                  <a:gd name="connsiteX2462" fmla="*/ 6500862 w 10901065"/>
                  <a:gd name="connsiteY2462" fmla="*/ 543833 h 663726"/>
                  <a:gd name="connsiteX2463" fmla="*/ 6532002 w 10901065"/>
                  <a:gd name="connsiteY2463" fmla="*/ 507416 h 663726"/>
                  <a:gd name="connsiteX2464" fmla="*/ 6544141 w 10901065"/>
                  <a:gd name="connsiteY2464" fmla="*/ 503721 h 663726"/>
                  <a:gd name="connsiteX2465" fmla="*/ 6519335 w 10901065"/>
                  <a:gd name="connsiteY2465" fmla="*/ 503193 h 663726"/>
                  <a:gd name="connsiteX2466" fmla="*/ 6513001 w 10901065"/>
                  <a:gd name="connsiteY2466" fmla="*/ 506888 h 663726"/>
                  <a:gd name="connsiteX2467" fmla="*/ 6532002 w 10901065"/>
                  <a:gd name="connsiteY2467" fmla="*/ 507416 h 663726"/>
                  <a:gd name="connsiteX2468" fmla="*/ 6550475 w 10901065"/>
                  <a:gd name="connsiteY2468" fmla="*/ 567056 h 663726"/>
                  <a:gd name="connsiteX2469" fmla="*/ 6544141 w 10901065"/>
                  <a:gd name="connsiteY2469" fmla="*/ 563889 h 663726"/>
                  <a:gd name="connsiteX2470" fmla="*/ 6519335 w 10901065"/>
                  <a:gd name="connsiteY2470" fmla="*/ 565473 h 663726"/>
                  <a:gd name="connsiteX2471" fmla="*/ 6550475 w 10901065"/>
                  <a:gd name="connsiteY2471" fmla="*/ 567056 h 663726"/>
                  <a:gd name="connsiteX2472" fmla="*/ 6544141 w 10901065"/>
                  <a:gd name="connsiteY2472" fmla="*/ 509527 h 663726"/>
                  <a:gd name="connsiteX2473" fmla="*/ 6587420 w 10901065"/>
                  <a:gd name="connsiteY2473" fmla="*/ 511638 h 663726"/>
                  <a:gd name="connsiteX2474" fmla="*/ 6525668 w 10901065"/>
                  <a:gd name="connsiteY2474" fmla="*/ 510055 h 663726"/>
                  <a:gd name="connsiteX2475" fmla="*/ 6544141 w 10901065"/>
                  <a:gd name="connsiteY2475" fmla="*/ 509527 h 663726"/>
                  <a:gd name="connsiteX2476" fmla="*/ 6550475 w 10901065"/>
                  <a:gd name="connsiteY2476" fmla="*/ 569695 h 663726"/>
                  <a:gd name="connsiteX2477" fmla="*/ 6568947 w 10901065"/>
                  <a:gd name="connsiteY2477" fmla="*/ 570223 h 663726"/>
                  <a:gd name="connsiteX2478" fmla="*/ 6537807 w 10901065"/>
                  <a:gd name="connsiteY2478" fmla="*/ 568112 h 663726"/>
                  <a:gd name="connsiteX2479" fmla="*/ 6537807 w 10901065"/>
                  <a:gd name="connsiteY2479" fmla="*/ 571279 h 663726"/>
                  <a:gd name="connsiteX2480" fmla="*/ 6550475 w 10901065"/>
                  <a:gd name="connsiteY2480" fmla="*/ 569695 h 663726"/>
                  <a:gd name="connsiteX2481" fmla="*/ 6544141 w 10901065"/>
                  <a:gd name="connsiteY2481" fmla="*/ 543833 h 663726"/>
                  <a:gd name="connsiteX2482" fmla="*/ 6537807 w 10901065"/>
                  <a:gd name="connsiteY2482" fmla="*/ 540139 h 663726"/>
                  <a:gd name="connsiteX2483" fmla="*/ 6544141 w 10901065"/>
                  <a:gd name="connsiteY2483" fmla="*/ 543833 h 663726"/>
                  <a:gd name="connsiteX2484" fmla="*/ 6612226 w 10901065"/>
                  <a:gd name="connsiteY2484" fmla="*/ 496332 h 663726"/>
                  <a:gd name="connsiteX2485" fmla="*/ 6612226 w 10901065"/>
                  <a:gd name="connsiteY2485" fmla="*/ 494221 h 663726"/>
                  <a:gd name="connsiteX2486" fmla="*/ 6587420 w 10901065"/>
                  <a:gd name="connsiteY2486" fmla="*/ 493693 h 663726"/>
                  <a:gd name="connsiteX2487" fmla="*/ 6581086 w 10901065"/>
                  <a:gd name="connsiteY2487" fmla="*/ 495804 h 663726"/>
                  <a:gd name="connsiteX2488" fmla="*/ 6568419 w 10901065"/>
                  <a:gd name="connsiteY2488" fmla="*/ 493693 h 663726"/>
                  <a:gd name="connsiteX2489" fmla="*/ 6630171 w 10901065"/>
                  <a:gd name="connsiteY2489" fmla="*/ 490527 h 663726"/>
                  <a:gd name="connsiteX2490" fmla="*/ 6642310 w 10901065"/>
                  <a:gd name="connsiteY2490" fmla="*/ 492637 h 663726"/>
                  <a:gd name="connsiteX2491" fmla="*/ 6617504 w 10901065"/>
                  <a:gd name="connsiteY2491" fmla="*/ 493165 h 663726"/>
                  <a:gd name="connsiteX2492" fmla="*/ 6660783 w 10901065"/>
                  <a:gd name="connsiteY2492" fmla="*/ 498443 h 663726"/>
                  <a:gd name="connsiteX2493" fmla="*/ 6629643 w 10901065"/>
                  <a:gd name="connsiteY2493" fmla="*/ 496332 h 663726"/>
                  <a:gd name="connsiteX2494" fmla="*/ 6623310 w 10901065"/>
                  <a:gd name="connsiteY2494" fmla="*/ 494221 h 663726"/>
                  <a:gd name="connsiteX2495" fmla="*/ 6691395 w 10901065"/>
                  <a:gd name="connsiteY2495" fmla="*/ 487888 h 663726"/>
                  <a:gd name="connsiteX2496" fmla="*/ 6660255 w 10901065"/>
                  <a:gd name="connsiteY2496" fmla="*/ 489471 h 663726"/>
                  <a:gd name="connsiteX2497" fmla="*/ 6672394 w 10901065"/>
                  <a:gd name="connsiteY2497" fmla="*/ 491054 h 663726"/>
                  <a:gd name="connsiteX2498" fmla="*/ 6647588 w 10901065"/>
                  <a:gd name="connsiteY2498" fmla="*/ 490527 h 663726"/>
                  <a:gd name="connsiteX2499" fmla="*/ 6647588 w 10901065"/>
                  <a:gd name="connsiteY2499" fmla="*/ 486832 h 663726"/>
                  <a:gd name="connsiteX2500" fmla="*/ 6622782 w 10901065"/>
                  <a:gd name="connsiteY2500" fmla="*/ 486304 h 663726"/>
                  <a:gd name="connsiteX2501" fmla="*/ 6604309 w 10901065"/>
                  <a:gd name="connsiteY2501" fmla="*/ 487888 h 663726"/>
                  <a:gd name="connsiteX2502" fmla="*/ 6604309 w 10901065"/>
                  <a:gd name="connsiteY2502" fmla="*/ 489999 h 663726"/>
                  <a:gd name="connsiteX2503" fmla="*/ 6536224 w 10901065"/>
                  <a:gd name="connsiteY2503" fmla="*/ 487888 h 663726"/>
                  <a:gd name="connsiteX2504" fmla="*/ 6542558 w 10901065"/>
                  <a:gd name="connsiteY2504" fmla="*/ 494749 h 663726"/>
                  <a:gd name="connsiteX2505" fmla="*/ 6612226 w 10901065"/>
                  <a:gd name="connsiteY2505" fmla="*/ 496332 h 663726"/>
                  <a:gd name="connsiteX2506" fmla="*/ 6568947 w 10901065"/>
                  <a:gd name="connsiteY2506" fmla="*/ 506360 h 663726"/>
                  <a:gd name="connsiteX2507" fmla="*/ 6550475 w 10901065"/>
                  <a:gd name="connsiteY2507" fmla="*/ 503193 h 663726"/>
                  <a:gd name="connsiteX2508" fmla="*/ 6544141 w 10901065"/>
                  <a:gd name="connsiteY2508" fmla="*/ 505305 h 663726"/>
                  <a:gd name="connsiteX2509" fmla="*/ 6568947 w 10901065"/>
                  <a:gd name="connsiteY2509" fmla="*/ 506360 h 663726"/>
                  <a:gd name="connsiteX2510" fmla="*/ 6624893 w 10901065"/>
                  <a:gd name="connsiteY2510" fmla="*/ 471526 h 663726"/>
                  <a:gd name="connsiteX2511" fmla="*/ 6600087 w 10901065"/>
                  <a:gd name="connsiteY2511" fmla="*/ 468359 h 663726"/>
                  <a:gd name="connsiteX2512" fmla="*/ 6556808 w 10901065"/>
                  <a:gd name="connsiteY2512" fmla="*/ 468359 h 663726"/>
                  <a:gd name="connsiteX2513" fmla="*/ 6581614 w 10901065"/>
                  <a:gd name="connsiteY2513" fmla="*/ 471526 h 663726"/>
                  <a:gd name="connsiteX2514" fmla="*/ 6568947 w 10901065"/>
                  <a:gd name="connsiteY2514" fmla="*/ 472054 h 663726"/>
                  <a:gd name="connsiteX2515" fmla="*/ 6550475 w 10901065"/>
                  <a:gd name="connsiteY2515" fmla="*/ 472054 h 663726"/>
                  <a:gd name="connsiteX2516" fmla="*/ 6624893 w 10901065"/>
                  <a:gd name="connsiteY2516" fmla="*/ 471526 h 663726"/>
                  <a:gd name="connsiteX2517" fmla="*/ 6631226 w 10901065"/>
                  <a:gd name="connsiteY2517" fmla="*/ 563362 h 663726"/>
                  <a:gd name="connsiteX2518" fmla="*/ 6612754 w 10901065"/>
                  <a:gd name="connsiteY2518" fmla="*/ 561250 h 663726"/>
                  <a:gd name="connsiteX2519" fmla="*/ 6649699 w 10901065"/>
                  <a:gd name="connsiteY2519" fmla="*/ 560723 h 663726"/>
                  <a:gd name="connsiteX2520" fmla="*/ 6606420 w 10901065"/>
                  <a:gd name="connsiteY2520" fmla="*/ 560195 h 663726"/>
                  <a:gd name="connsiteX2521" fmla="*/ 6575281 w 10901065"/>
                  <a:gd name="connsiteY2521" fmla="*/ 564945 h 663726"/>
                  <a:gd name="connsiteX2522" fmla="*/ 6631226 w 10901065"/>
                  <a:gd name="connsiteY2522" fmla="*/ 563362 h 663726"/>
                  <a:gd name="connsiteX2523" fmla="*/ 6587948 w 10901065"/>
                  <a:gd name="connsiteY2523" fmla="*/ 559667 h 663726"/>
                  <a:gd name="connsiteX2524" fmla="*/ 6587948 w 10901065"/>
                  <a:gd name="connsiteY2524" fmla="*/ 558084 h 663726"/>
                  <a:gd name="connsiteX2525" fmla="*/ 6563141 w 10901065"/>
                  <a:gd name="connsiteY2525" fmla="*/ 558612 h 663726"/>
                  <a:gd name="connsiteX2526" fmla="*/ 6556808 w 10901065"/>
                  <a:gd name="connsiteY2526" fmla="*/ 557028 h 663726"/>
                  <a:gd name="connsiteX2527" fmla="*/ 6568947 w 10901065"/>
                  <a:gd name="connsiteY2527" fmla="*/ 567056 h 663726"/>
                  <a:gd name="connsiteX2528" fmla="*/ 6587948 w 10901065"/>
                  <a:gd name="connsiteY2528" fmla="*/ 559667 h 663726"/>
                  <a:gd name="connsiteX2529" fmla="*/ 6581614 w 10901065"/>
                  <a:gd name="connsiteY2529" fmla="*/ 516916 h 663726"/>
                  <a:gd name="connsiteX2530" fmla="*/ 6556808 w 10901065"/>
                  <a:gd name="connsiteY2530" fmla="*/ 515332 h 663726"/>
                  <a:gd name="connsiteX2531" fmla="*/ 6581614 w 10901065"/>
                  <a:gd name="connsiteY2531" fmla="*/ 516916 h 663726"/>
                  <a:gd name="connsiteX2532" fmla="*/ 6606420 w 10901065"/>
                  <a:gd name="connsiteY2532" fmla="*/ 535389 h 663726"/>
                  <a:gd name="connsiteX2533" fmla="*/ 6581614 w 10901065"/>
                  <a:gd name="connsiteY2533" fmla="*/ 537500 h 663726"/>
                  <a:gd name="connsiteX2534" fmla="*/ 6606420 w 10901065"/>
                  <a:gd name="connsiteY2534" fmla="*/ 535389 h 663726"/>
                  <a:gd name="connsiteX2535" fmla="*/ 6587948 w 10901065"/>
                  <a:gd name="connsiteY2535" fmla="*/ 568112 h 663726"/>
                  <a:gd name="connsiteX2536" fmla="*/ 6631226 w 10901065"/>
                  <a:gd name="connsiteY2536" fmla="*/ 571806 h 663726"/>
                  <a:gd name="connsiteX2537" fmla="*/ 6631226 w 10901065"/>
                  <a:gd name="connsiteY2537" fmla="*/ 569695 h 663726"/>
                  <a:gd name="connsiteX2538" fmla="*/ 6674506 w 10901065"/>
                  <a:gd name="connsiteY2538" fmla="*/ 569695 h 663726"/>
                  <a:gd name="connsiteX2539" fmla="*/ 6680839 w 10901065"/>
                  <a:gd name="connsiteY2539" fmla="*/ 566001 h 663726"/>
                  <a:gd name="connsiteX2540" fmla="*/ 6668172 w 10901065"/>
                  <a:gd name="connsiteY2540" fmla="*/ 563889 h 663726"/>
                  <a:gd name="connsiteX2541" fmla="*/ 6606420 w 10901065"/>
                  <a:gd name="connsiteY2541" fmla="*/ 566001 h 663726"/>
                  <a:gd name="connsiteX2542" fmla="*/ 6587948 w 10901065"/>
                  <a:gd name="connsiteY2542" fmla="*/ 568112 h 663726"/>
                  <a:gd name="connsiteX2543" fmla="*/ 6637032 w 10901065"/>
                  <a:gd name="connsiteY2543" fmla="*/ 539083 h 663726"/>
                  <a:gd name="connsiteX2544" fmla="*/ 6587420 w 10901065"/>
                  <a:gd name="connsiteY2544" fmla="*/ 541194 h 663726"/>
                  <a:gd name="connsiteX2545" fmla="*/ 6637032 w 10901065"/>
                  <a:gd name="connsiteY2545" fmla="*/ 539083 h 663726"/>
                  <a:gd name="connsiteX2546" fmla="*/ 6637032 w 10901065"/>
                  <a:gd name="connsiteY2546" fmla="*/ 513749 h 663726"/>
                  <a:gd name="connsiteX2547" fmla="*/ 6593753 w 10901065"/>
                  <a:gd name="connsiteY2547" fmla="*/ 510055 h 663726"/>
                  <a:gd name="connsiteX2548" fmla="*/ 6637032 w 10901065"/>
                  <a:gd name="connsiteY2548" fmla="*/ 513749 h 663726"/>
                  <a:gd name="connsiteX2549" fmla="*/ 6661839 w 10901065"/>
                  <a:gd name="connsiteY2549" fmla="*/ 550695 h 663726"/>
                  <a:gd name="connsiteX2550" fmla="*/ 6668172 w 10901065"/>
                  <a:gd name="connsiteY2550" fmla="*/ 547000 h 663726"/>
                  <a:gd name="connsiteX2551" fmla="*/ 6624893 w 10901065"/>
                  <a:gd name="connsiteY2551" fmla="*/ 549111 h 663726"/>
                  <a:gd name="connsiteX2552" fmla="*/ 6661839 w 10901065"/>
                  <a:gd name="connsiteY2552" fmla="*/ 550695 h 663726"/>
                  <a:gd name="connsiteX2553" fmla="*/ 6661839 w 10901065"/>
                  <a:gd name="connsiteY2553" fmla="*/ 571279 h 663726"/>
                  <a:gd name="connsiteX2554" fmla="*/ 6637032 w 10901065"/>
                  <a:gd name="connsiteY2554" fmla="*/ 576029 h 663726"/>
                  <a:gd name="connsiteX2555" fmla="*/ 6686645 w 10901065"/>
                  <a:gd name="connsiteY2555" fmla="*/ 575501 h 663726"/>
                  <a:gd name="connsiteX2556" fmla="*/ 6655505 w 10901065"/>
                  <a:gd name="connsiteY2556" fmla="*/ 573918 h 663726"/>
                  <a:gd name="connsiteX2557" fmla="*/ 6661839 w 10901065"/>
                  <a:gd name="connsiteY2557" fmla="*/ 571279 h 663726"/>
                  <a:gd name="connsiteX2558" fmla="*/ 6686645 w 10901065"/>
                  <a:gd name="connsiteY2558" fmla="*/ 559667 h 663726"/>
                  <a:gd name="connsiteX2559" fmla="*/ 6655505 w 10901065"/>
                  <a:gd name="connsiteY2559" fmla="*/ 555973 h 663726"/>
                  <a:gd name="connsiteX2560" fmla="*/ 6686645 w 10901065"/>
                  <a:gd name="connsiteY2560" fmla="*/ 559667 h 663726"/>
                  <a:gd name="connsiteX2561" fmla="*/ 6730452 w 10901065"/>
                  <a:gd name="connsiteY2561" fmla="*/ 539083 h 663726"/>
                  <a:gd name="connsiteX2562" fmla="*/ 6680839 w 10901065"/>
                  <a:gd name="connsiteY2562" fmla="*/ 539083 h 663726"/>
                  <a:gd name="connsiteX2563" fmla="*/ 6680839 w 10901065"/>
                  <a:gd name="connsiteY2563" fmla="*/ 541194 h 663726"/>
                  <a:gd name="connsiteX2564" fmla="*/ 6730452 w 10901065"/>
                  <a:gd name="connsiteY2564" fmla="*/ 539083 h 663726"/>
                  <a:gd name="connsiteX2565" fmla="*/ 6705645 w 10901065"/>
                  <a:gd name="connsiteY2565" fmla="*/ 568112 h 663726"/>
                  <a:gd name="connsiteX2566" fmla="*/ 6687172 w 10901065"/>
                  <a:gd name="connsiteY2566" fmla="*/ 571806 h 663726"/>
                  <a:gd name="connsiteX2567" fmla="*/ 6705645 w 10901065"/>
                  <a:gd name="connsiteY2567" fmla="*/ 568112 h 663726"/>
                  <a:gd name="connsiteX2568" fmla="*/ 6736257 w 10901065"/>
                  <a:gd name="connsiteY2568" fmla="*/ 576029 h 663726"/>
                  <a:gd name="connsiteX2569" fmla="*/ 6729924 w 10901065"/>
                  <a:gd name="connsiteY2569" fmla="*/ 572334 h 663726"/>
                  <a:gd name="connsiteX2570" fmla="*/ 6736257 w 10901065"/>
                  <a:gd name="connsiteY2570" fmla="*/ 576029 h 663726"/>
                  <a:gd name="connsiteX2571" fmla="*/ 6736257 w 10901065"/>
                  <a:gd name="connsiteY2571" fmla="*/ 549639 h 663726"/>
                  <a:gd name="connsiteX2572" fmla="*/ 6773203 w 10901065"/>
                  <a:gd name="connsiteY2572" fmla="*/ 542778 h 663726"/>
                  <a:gd name="connsiteX2573" fmla="*/ 6717257 w 10901065"/>
                  <a:gd name="connsiteY2573" fmla="*/ 547528 h 663726"/>
                  <a:gd name="connsiteX2574" fmla="*/ 6736257 w 10901065"/>
                  <a:gd name="connsiteY2574" fmla="*/ 549639 h 663726"/>
                  <a:gd name="connsiteX2575" fmla="*/ 6841816 w 10901065"/>
                  <a:gd name="connsiteY2575" fmla="*/ 505832 h 663726"/>
                  <a:gd name="connsiteX2576" fmla="*/ 6866622 w 10901065"/>
                  <a:gd name="connsiteY2576" fmla="*/ 507944 h 663726"/>
                  <a:gd name="connsiteX2577" fmla="*/ 6891428 w 10901065"/>
                  <a:gd name="connsiteY2577" fmla="*/ 507416 h 663726"/>
                  <a:gd name="connsiteX2578" fmla="*/ 6897761 w 10901065"/>
                  <a:gd name="connsiteY2578" fmla="*/ 509527 h 663726"/>
                  <a:gd name="connsiteX2579" fmla="*/ 6916234 w 10901065"/>
                  <a:gd name="connsiteY2579" fmla="*/ 504249 h 663726"/>
                  <a:gd name="connsiteX2580" fmla="*/ 6959514 w 10901065"/>
                  <a:gd name="connsiteY2580" fmla="*/ 508999 h 663726"/>
                  <a:gd name="connsiteX2581" fmla="*/ 6947374 w 10901065"/>
                  <a:gd name="connsiteY2581" fmla="*/ 505832 h 663726"/>
                  <a:gd name="connsiteX2582" fmla="*/ 6972180 w 10901065"/>
                  <a:gd name="connsiteY2582" fmla="*/ 506360 h 663726"/>
                  <a:gd name="connsiteX2583" fmla="*/ 6916234 w 10901065"/>
                  <a:gd name="connsiteY2583" fmla="*/ 502666 h 663726"/>
                  <a:gd name="connsiteX2584" fmla="*/ 7002792 w 10901065"/>
                  <a:gd name="connsiteY2584" fmla="*/ 502138 h 663726"/>
                  <a:gd name="connsiteX2585" fmla="*/ 7058738 w 10901065"/>
                  <a:gd name="connsiteY2585" fmla="*/ 500554 h 663726"/>
                  <a:gd name="connsiteX2586" fmla="*/ 7065072 w 10901065"/>
                  <a:gd name="connsiteY2586" fmla="*/ 500027 h 663726"/>
                  <a:gd name="connsiteX2587" fmla="*/ 7071405 w 10901065"/>
                  <a:gd name="connsiteY2587" fmla="*/ 498443 h 663726"/>
                  <a:gd name="connsiteX2588" fmla="*/ 6965847 w 10901065"/>
                  <a:gd name="connsiteY2588" fmla="*/ 497915 h 663726"/>
                  <a:gd name="connsiteX2589" fmla="*/ 6934707 w 10901065"/>
                  <a:gd name="connsiteY2589" fmla="*/ 501082 h 663726"/>
                  <a:gd name="connsiteX2590" fmla="*/ 6829149 w 10901065"/>
                  <a:gd name="connsiteY2590" fmla="*/ 498971 h 663726"/>
                  <a:gd name="connsiteX2591" fmla="*/ 6822815 w 10901065"/>
                  <a:gd name="connsiteY2591" fmla="*/ 501082 h 663726"/>
                  <a:gd name="connsiteX2592" fmla="*/ 6766869 w 10901065"/>
                  <a:gd name="connsiteY2592" fmla="*/ 498971 h 663726"/>
                  <a:gd name="connsiteX2593" fmla="*/ 6735730 w 10901065"/>
                  <a:gd name="connsiteY2593" fmla="*/ 498971 h 663726"/>
                  <a:gd name="connsiteX2594" fmla="*/ 6729396 w 10901065"/>
                  <a:gd name="connsiteY2594" fmla="*/ 502138 h 663726"/>
                  <a:gd name="connsiteX2595" fmla="*/ 6779008 w 10901065"/>
                  <a:gd name="connsiteY2595" fmla="*/ 507416 h 663726"/>
                  <a:gd name="connsiteX2596" fmla="*/ 6797481 w 10901065"/>
                  <a:gd name="connsiteY2596" fmla="*/ 502138 h 663726"/>
                  <a:gd name="connsiteX2597" fmla="*/ 6822288 w 10901065"/>
                  <a:gd name="connsiteY2597" fmla="*/ 505305 h 663726"/>
                  <a:gd name="connsiteX2598" fmla="*/ 6797481 w 10901065"/>
                  <a:gd name="connsiteY2598" fmla="*/ 506888 h 663726"/>
                  <a:gd name="connsiteX2599" fmla="*/ 6822288 w 10901065"/>
                  <a:gd name="connsiteY2599" fmla="*/ 508471 h 663726"/>
                  <a:gd name="connsiteX2600" fmla="*/ 6810148 w 10901065"/>
                  <a:gd name="connsiteY2600" fmla="*/ 508999 h 663726"/>
                  <a:gd name="connsiteX2601" fmla="*/ 6841816 w 10901065"/>
                  <a:gd name="connsiteY2601" fmla="*/ 505832 h 663726"/>
                  <a:gd name="connsiteX2602" fmla="*/ 6785870 w 10901065"/>
                  <a:gd name="connsiteY2602" fmla="*/ 507944 h 663726"/>
                  <a:gd name="connsiteX2603" fmla="*/ 6767397 w 10901065"/>
                  <a:gd name="connsiteY2603" fmla="*/ 511110 h 663726"/>
                  <a:gd name="connsiteX2604" fmla="*/ 6792203 w 10901065"/>
                  <a:gd name="connsiteY2604" fmla="*/ 511638 h 663726"/>
                  <a:gd name="connsiteX2605" fmla="*/ 6780064 w 10901065"/>
                  <a:gd name="connsiteY2605" fmla="*/ 508471 h 663726"/>
                  <a:gd name="connsiteX2606" fmla="*/ 6785870 w 10901065"/>
                  <a:gd name="connsiteY2606" fmla="*/ 507944 h 663726"/>
                  <a:gd name="connsiteX2607" fmla="*/ 6804343 w 10901065"/>
                  <a:gd name="connsiteY2607" fmla="*/ 472581 h 663726"/>
                  <a:gd name="connsiteX2608" fmla="*/ 6767397 w 10901065"/>
                  <a:gd name="connsiteY2608" fmla="*/ 468887 h 663726"/>
                  <a:gd name="connsiteX2609" fmla="*/ 6804343 w 10901065"/>
                  <a:gd name="connsiteY2609" fmla="*/ 472581 h 663726"/>
                  <a:gd name="connsiteX2610" fmla="*/ 6780064 w 10901065"/>
                  <a:gd name="connsiteY2610" fmla="*/ 550695 h 663726"/>
                  <a:gd name="connsiteX2611" fmla="*/ 6811203 w 10901065"/>
                  <a:gd name="connsiteY2611" fmla="*/ 549111 h 663726"/>
                  <a:gd name="connsiteX2612" fmla="*/ 6780064 w 10901065"/>
                  <a:gd name="connsiteY2612" fmla="*/ 548584 h 663726"/>
                  <a:gd name="connsiteX2613" fmla="*/ 6773730 w 10901065"/>
                  <a:gd name="connsiteY2613" fmla="*/ 548056 h 663726"/>
                  <a:gd name="connsiteX2614" fmla="*/ 6780064 w 10901065"/>
                  <a:gd name="connsiteY2614" fmla="*/ 550695 h 663726"/>
                  <a:gd name="connsiteX2615" fmla="*/ 6909901 w 10901065"/>
                  <a:gd name="connsiteY2615" fmla="*/ 471526 h 663726"/>
                  <a:gd name="connsiteX2616" fmla="*/ 6872956 w 10901065"/>
                  <a:gd name="connsiteY2616" fmla="*/ 473109 h 663726"/>
                  <a:gd name="connsiteX2617" fmla="*/ 6909901 w 10901065"/>
                  <a:gd name="connsiteY2617" fmla="*/ 471526 h 663726"/>
                  <a:gd name="connsiteX2618" fmla="*/ 7442971 w 10901065"/>
                  <a:gd name="connsiteY2618" fmla="*/ 509527 h 663726"/>
                  <a:gd name="connsiteX2619" fmla="*/ 7406026 w 10901065"/>
                  <a:gd name="connsiteY2619" fmla="*/ 510055 h 663726"/>
                  <a:gd name="connsiteX2620" fmla="*/ 7442971 w 10901065"/>
                  <a:gd name="connsiteY2620" fmla="*/ 509527 h 663726"/>
                  <a:gd name="connsiteX2621" fmla="*/ 6810676 w 10901065"/>
                  <a:gd name="connsiteY2621" fmla="*/ 558084 h 663726"/>
                  <a:gd name="connsiteX2622" fmla="*/ 6798009 w 10901065"/>
                  <a:gd name="connsiteY2622" fmla="*/ 561778 h 663726"/>
                  <a:gd name="connsiteX2623" fmla="*/ 6841288 w 10901065"/>
                  <a:gd name="connsiteY2623" fmla="*/ 563889 h 663726"/>
                  <a:gd name="connsiteX2624" fmla="*/ 6816481 w 10901065"/>
                  <a:gd name="connsiteY2624" fmla="*/ 555973 h 663726"/>
                  <a:gd name="connsiteX2625" fmla="*/ 6785342 w 10901065"/>
                  <a:gd name="connsiteY2625" fmla="*/ 556501 h 663726"/>
                  <a:gd name="connsiteX2626" fmla="*/ 6785342 w 10901065"/>
                  <a:gd name="connsiteY2626" fmla="*/ 559667 h 663726"/>
                  <a:gd name="connsiteX2627" fmla="*/ 6810676 w 10901065"/>
                  <a:gd name="connsiteY2627" fmla="*/ 558084 h 663726"/>
                  <a:gd name="connsiteX2628" fmla="*/ 1152743 w 10901065"/>
                  <a:gd name="connsiteY2628" fmla="*/ 634086 h 663726"/>
                  <a:gd name="connsiteX2629" fmla="*/ 1196022 w 10901065"/>
                  <a:gd name="connsiteY2629" fmla="*/ 634086 h 663726"/>
                  <a:gd name="connsiteX2630" fmla="*/ 1164882 w 10901065"/>
                  <a:gd name="connsiteY2630" fmla="*/ 630391 h 663726"/>
                  <a:gd name="connsiteX2631" fmla="*/ 1158549 w 10901065"/>
                  <a:gd name="connsiteY2631" fmla="*/ 630919 h 663726"/>
                  <a:gd name="connsiteX2632" fmla="*/ 1152743 w 10901065"/>
                  <a:gd name="connsiteY2632" fmla="*/ 634086 h 663726"/>
                  <a:gd name="connsiteX2633" fmla="*/ 3135659 w 10901065"/>
                  <a:gd name="connsiteY2633" fmla="*/ 653614 h 663726"/>
                  <a:gd name="connsiteX2634" fmla="*/ 3166798 w 10901065"/>
                  <a:gd name="connsiteY2634" fmla="*/ 653614 h 663726"/>
                  <a:gd name="connsiteX2635" fmla="*/ 3154131 w 10901065"/>
                  <a:gd name="connsiteY2635" fmla="*/ 651503 h 663726"/>
                  <a:gd name="connsiteX2636" fmla="*/ 3135659 w 10901065"/>
                  <a:gd name="connsiteY2636" fmla="*/ 653614 h 663726"/>
                  <a:gd name="connsiteX2637" fmla="*/ 3873512 w 10901065"/>
                  <a:gd name="connsiteY2637" fmla="*/ 645170 h 663726"/>
                  <a:gd name="connsiteX2638" fmla="*/ 3811761 w 10901065"/>
                  <a:gd name="connsiteY2638" fmla="*/ 645697 h 663726"/>
                  <a:gd name="connsiteX2639" fmla="*/ 3873512 w 10901065"/>
                  <a:gd name="connsiteY2639" fmla="*/ 645170 h 663726"/>
                  <a:gd name="connsiteX2640" fmla="*/ 4047156 w 10901065"/>
                  <a:gd name="connsiteY2640" fmla="*/ 639892 h 663726"/>
                  <a:gd name="connsiteX2641" fmla="*/ 3997543 w 10901065"/>
                  <a:gd name="connsiteY2641" fmla="*/ 642003 h 663726"/>
                  <a:gd name="connsiteX2642" fmla="*/ 4059295 w 10901065"/>
                  <a:gd name="connsiteY2642" fmla="*/ 639892 h 663726"/>
                  <a:gd name="connsiteX2643" fmla="*/ 4028155 w 10901065"/>
                  <a:gd name="connsiteY2643" fmla="*/ 639364 h 663726"/>
                  <a:gd name="connsiteX2644" fmla="*/ 4047156 w 10901065"/>
                  <a:gd name="connsiteY2644" fmla="*/ 639892 h 663726"/>
                  <a:gd name="connsiteX2645" fmla="*/ 4430861 w 10901065"/>
                  <a:gd name="connsiteY2645" fmla="*/ 638308 h 663726"/>
                  <a:gd name="connsiteX2646" fmla="*/ 4474140 w 10901065"/>
                  <a:gd name="connsiteY2646" fmla="*/ 634614 h 663726"/>
                  <a:gd name="connsiteX2647" fmla="*/ 4406055 w 10901065"/>
                  <a:gd name="connsiteY2647" fmla="*/ 634086 h 663726"/>
                  <a:gd name="connsiteX2648" fmla="*/ 4424527 w 10901065"/>
                  <a:gd name="connsiteY2648" fmla="*/ 635669 h 663726"/>
                  <a:gd name="connsiteX2649" fmla="*/ 4399721 w 10901065"/>
                  <a:gd name="connsiteY2649" fmla="*/ 637780 h 663726"/>
                  <a:gd name="connsiteX2650" fmla="*/ 4430861 w 10901065"/>
                  <a:gd name="connsiteY2650" fmla="*/ 638308 h 663726"/>
                  <a:gd name="connsiteX2651" fmla="*/ 4542753 w 10901065"/>
                  <a:gd name="connsiteY2651" fmla="*/ 449886 h 663726"/>
                  <a:gd name="connsiteX2652" fmla="*/ 4505807 w 10901065"/>
                  <a:gd name="connsiteY2652" fmla="*/ 449886 h 663726"/>
                  <a:gd name="connsiteX2653" fmla="*/ 4542753 w 10901065"/>
                  <a:gd name="connsiteY2653" fmla="*/ 449886 h 663726"/>
                  <a:gd name="connsiteX2654" fmla="*/ 4592365 w 10901065"/>
                  <a:gd name="connsiteY2654" fmla="*/ 446720 h 663726"/>
                  <a:gd name="connsiteX2655" fmla="*/ 4555420 w 10901065"/>
                  <a:gd name="connsiteY2655" fmla="*/ 448831 h 663726"/>
                  <a:gd name="connsiteX2656" fmla="*/ 4679451 w 10901065"/>
                  <a:gd name="connsiteY2656" fmla="*/ 449358 h 663726"/>
                  <a:gd name="connsiteX2657" fmla="*/ 4679451 w 10901065"/>
                  <a:gd name="connsiteY2657" fmla="*/ 447247 h 663726"/>
                  <a:gd name="connsiteX2658" fmla="*/ 4636172 w 10901065"/>
                  <a:gd name="connsiteY2658" fmla="*/ 448831 h 663726"/>
                  <a:gd name="connsiteX2659" fmla="*/ 4592365 w 10901065"/>
                  <a:gd name="connsiteY2659" fmla="*/ 446720 h 663726"/>
                  <a:gd name="connsiteX2660" fmla="*/ 4839900 w 10901065"/>
                  <a:gd name="connsiteY2660" fmla="*/ 617724 h 663726"/>
                  <a:gd name="connsiteX2661" fmla="*/ 4778148 w 10901065"/>
                  <a:gd name="connsiteY2661" fmla="*/ 620891 h 663726"/>
                  <a:gd name="connsiteX2662" fmla="*/ 4852567 w 10901065"/>
                  <a:gd name="connsiteY2662" fmla="*/ 620363 h 663726"/>
                  <a:gd name="connsiteX2663" fmla="*/ 4840428 w 10901065"/>
                  <a:gd name="connsiteY2663" fmla="*/ 618780 h 663726"/>
                  <a:gd name="connsiteX2664" fmla="*/ 4839900 w 10901065"/>
                  <a:gd name="connsiteY2664" fmla="*/ 617724 h 663726"/>
                  <a:gd name="connsiteX2665" fmla="*/ 4846233 w 10901065"/>
                  <a:gd name="connsiteY2665" fmla="*/ 615613 h 663726"/>
                  <a:gd name="connsiteX2666" fmla="*/ 4839900 w 10901065"/>
                  <a:gd name="connsiteY2666" fmla="*/ 617197 h 663726"/>
                  <a:gd name="connsiteX2667" fmla="*/ 4864706 w 10901065"/>
                  <a:gd name="connsiteY2667" fmla="*/ 618780 h 663726"/>
                  <a:gd name="connsiteX2668" fmla="*/ 4889512 w 10901065"/>
                  <a:gd name="connsiteY2668" fmla="*/ 617197 h 663726"/>
                  <a:gd name="connsiteX2669" fmla="*/ 4945458 w 10901065"/>
                  <a:gd name="connsiteY2669" fmla="*/ 619308 h 663726"/>
                  <a:gd name="connsiteX2670" fmla="*/ 4933319 w 10901065"/>
                  <a:gd name="connsiteY2670" fmla="*/ 617724 h 663726"/>
                  <a:gd name="connsiteX2671" fmla="*/ 5001404 w 10901065"/>
                  <a:gd name="connsiteY2671" fmla="*/ 617724 h 663726"/>
                  <a:gd name="connsiteX2672" fmla="*/ 4939652 w 10901065"/>
                  <a:gd name="connsiteY2672" fmla="*/ 615613 h 663726"/>
                  <a:gd name="connsiteX2673" fmla="*/ 4921180 w 10901065"/>
                  <a:gd name="connsiteY2673" fmla="*/ 617724 h 663726"/>
                  <a:gd name="connsiteX2674" fmla="*/ 4933319 w 10901065"/>
                  <a:gd name="connsiteY2674" fmla="*/ 614558 h 663726"/>
                  <a:gd name="connsiteX2675" fmla="*/ 4840428 w 10901065"/>
                  <a:gd name="connsiteY2675" fmla="*/ 616141 h 663726"/>
                  <a:gd name="connsiteX2676" fmla="*/ 4846233 w 10901065"/>
                  <a:gd name="connsiteY2676" fmla="*/ 615613 h 663726"/>
                  <a:gd name="connsiteX2677" fmla="*/ 5094296 w 10901065"/>
                  <a:gd name="connsiteY2677" fmla="*/ 612974 h 663726"/>
                  <a:gd name="connsiteX2678" fmla="*/ 5051016 w 10901065"/>
                  <a:gd name="connsiteY2678" fmla="*/ 612446 h 663726"/>
                  <a:gd name="connsiteX2679" fmla="*/ 5094296 w 10901065"/>
                  <a:gd name="connsiteY2679" fmla="*/ 612974 h 663726"/>
                  <a:gd name="connsiteX2680" fmla="*/ 5732397 w 10901065"/>
                  <a:gd name="connsiteY2680" fmla="*/ 476804 h 663726"/>
                  <a:gd name="connsiteX2681" fmla="*/ 5738730 w 10901065"/>
                  <a:gd name="connsiteY2681" fmla="*/ 480498 h 663726"/>
                  <a:gd name="connsiteX2682" fmla="*/ 5751397 w 10901065"/>
                  <a:gd name="connsiteY2682" fmla="*/ 480498 h 663726"/>
                  <a:gd name="connsiteX2683" fmla="*/ 5757730 w 10901065"/>
                  <a:gd name="connsiteY2683" fmla="*/ 481026 h 663726"/>
                  <a:gd name="connsiteX2684" fmla="*/ 5751397 w 10901065"/>
                  <a:gd name="connsiteY2684" fmla="*/ 477859 h 663726"/>
                  <a:gd name="connsiteX2685" fmla="*/ 5776203 w 10901065"/>
                  <a:gd name="connsiteY2685" fmla="*/ 478387 h 663726"/>
                  <a:gd name="connsiteX2686" fmla="*/ 5732397 w 10901065"/>
                  <a:gd name="connsiteY2686" fmla="*/ 476804 h 663726"/>
                  <a:gd name="connsiteX2687" fmla="*/ 5800481 w 10901065"/>
                  <a:gd name="connsiteY2687" fmla="*/ 479443 h 663726"/>
                  <a:gd name="connsiteX2688" fmla="*/ 5837427 w 10901065"/>
                  <a:gd name="connsiteY2688" fmla="*/ 475748 h 663726"/>
                  <a:gd name="connsiteX2689" fmla="*/ 5731868 w 10901065"/>
                  <a:gd name="connsiteY2689" fmla="*/ 476276 h 663726"/>
                  <a:gd name="connsiteX2690" fmla="*/ 5800481 w 10901065"/>
                  <a:gd name="connsiteY2690" fmla="*/ 479443 h 663726"/>
                  <a:gd name="connsiteX2691" fmla="*/ 5881234 w 10901065"/>
                  <a:gd name="connsiteY2691" fmla="*/ 482610 h 663726"/>
                  <a:gd name="connsiteX2692" fmla="*/ 5881234 w 10901065"/>
                  <a:gd name="connsiteY2692" fmla="*/ 477332 h 663726"/>
                  <a:gd name="connsiteX2693" fmla="*/ 5930846 w 10901065"/>
                  <a:gd name="connsiteY2693" fmla="*/ 477332 h 663726"/>
                  <a:gd name="connsiteX2694" fmla="*/ 5912374 w 10901065"/>
                  <a:gd name="connsiteY2694" fmla="*/ 478915 h 663726"/>
                  <a:gd name="connsiteX2695" fmla="*/ 5968320 w 10901065"/>
                  <a:gd name="connsiteY2695" fmla="*/ 478387 h 663726"/>
                  <a:gd name="connsiteX2696" fmla="*/ 5956180 w 10901065"/>
                  <a:gd name="connsiteY2696" fmla="*/ 473109 h 663726"/>
                  <a:gd name="connsiteX2697" fmla="*/ 5919235 w 10901065"/>
                  <a:gd name="connsiteY2697" fmla="*/ 473109 h 663726"/>
                  <a:gd name="connsiteX2698" fmla="*/ 5857483 w 10901065"/>
                  <a:gd name="connsiteY2698" fmla="*/ 476276 h 663726"/>
                  <a:gd name="connsiteX2699" fmla="*/ 5881234 w 10901065"/>
                  <a:gd name="connsiteY2699" fmla="*/ 482610 h 663726"/>
                  <a:gd name="connsiteX2700" fmla="*/ 5998932 w 10901065"/>
                  <a:gd name="connsiteY2700" fmla="*/ 441970 h 663726"/>
                  <a:gd name="connsiteX2701" fmla="*/ 6060683 w 10901065"/>
                  <a:gd name="connsiteY2701" fmla="*/ 440386 h 663726"/>
                  <a:gd name="connsiteX2702" fmla="*/ 5949319 w 10901065"/>
                  <a:gd name="connsiteY2702" fmla="*/ 437219 h 663726"/>
                  <a:gd name="connsiteX2703" fmla="*/ 5992598 w 10901065"/>
                  <a:gd name="connsiteY2703" fmla="*/ 440386 h 663726"/>
                  <a:gd name="connsiteX2704" fmla="*/ 5893373 w 10901065"/>
                  <a:gd name="connsiteY2704" fmla="*/ 438803 h 663726"/>
                  <a:gd name="connsiteX2705" fmla="*/ 5998932 w 10901065"/>
                  <a:gd name="connsiteY2705" fmla="*/ 441970 h 663726"/>
                  <a:gd name="connsiteX2706" fmla="*/ 5961986 w 10901065"/>
                  <a:gd name="connsiteY2706" fmla="*/ 499499 h 663726"/>
                  <a:gd name="connsiteX2707" fmla="*/ 5906040 w 10901065"/>
                  <a:gd name="connsiteY2707" fmla="*/ 501610 h 663726"/>
                  <a:gd name="connsiteX2708" fmla="*/ 5961986 w 10901065"/>
                  <a:gd name="connsiteY2708" fmla="*/ 506888 h 663726"/>
                  <a:gd name="connsiteX2709" fmla="*/ 5961986 w 10901065"/>
                  <a:gd name="connsiteY2709" fmla="*/ 499499 h 663726"/>
                  <a:gd name="connsiteX2710" fmla="*/ 5949319 w 10901065"/>
                  <a:gd name="connsiteY2710" fmla="*/ 513749 h 663726"/>
                  <a:gd name="connsiteX2711" fmla="*/ 5974125 w 10901065"/>
                  <a:gd name="connsiteY2711" fmla="*/ 511638 h 663726"/>
                  <a:gd name="connsiteX2712" fmla="*/ 5924513 w 10901065"/>
                  <a:gd name="connsiteY2712" fmla="*/ 512166 h 663726"/>
                  <a:gd name="connsiteX2713" fmla="*/ 5918179 w 10901065"/>
                  <a:gd name="connsiteY2713" fmla="*/ 510055 h 663726"/>
                  <a:gd name="connsiteX2714" fmla="*/ 5949319 w 10901065"/>
                  <a:gd name="connsiteY2714" fmla="*/ 513749 h 663726"/>
                  <a:gd name="connsiteX2715" fmla="*/ 6067016 w 10901065"/>
                  <a:gd name="connsiteY2715" fmla="*/ 468359 h 663726"/>
                  <a:gd name="connsiteX2716" fmla="*/ 6098156 w 10901065"/>
                  <a:gd name="connsiteY2716" fmla="*/ 470470 h 663726"/>
                  <a:gd name="connsiteX2717" fmla="*/ 6023738 w 10901065"/>
                  <a:gd name="connsiteY2717" fmla="*/ 470470 h 663726"/>
                  <a:gd name="connsiteX2718" fmla="*/ 5980459 w 10901065"/>
                  <a:gd name="connsiteY2718" fmla="*/ 475748 h 663726"/>
                  <a:gd name="connsiteX2719" fmla="*/ 6023738 w 10901065"/>
                  <a:gd name="connsiteY2719" fmla="*/ 473637 h 663726"/>
                  <a:gd name="connsiteX2720" fmla="*/ 6110296 w 10901065"/>
                  <a:gd name="connsiteY2720" fmla="*/ 475220 h 663726"/>
                  <a:gd name="connsiteX2721" fmla="*/ 6116629 w 10901065"/>
                  <a:gd name="connsiteY2721" fmla="*/ 472054 h 663726"/>
                  <a:gd name="connsiteX2722" fmla="*/ 6265467 w 10901065"/>
                  <a:gd name="connsiteY2722" fmla="*/ 472054 h 663726"/>
                  <a:gd name="connsiteX2723" fmla="*/ 6445444 w 10901065"/>
                  <a:gd name="connsiteY2723" fmla="*/ 472581 h 663726"/>
                  <a:gd name="connsiteX2724" fmla="*/ 6445444 w 10901065"/>
                  <a:gd name="connsiteY2724" fmla="*/ 467831 h 663726"/>
                  <a:gd name="connsiteX2725" fmla="*/ 6408498 w 10901065"/>
                  <a:gd name="connsiteY2725" fmla="*/ 470998 h 663726"/>
                  <a:gd name="connsiteX2726" fmla="*/ 6414832 w 10901065"/>
                  <a:gd name="connsiteY2726" fmla="*/ 465720 h 663726"/>
                  <a:gd name="connsiteX2727" fmla="*/ 6390026 w 10901065"/>
                  <a:gd name="connsiteY2727" fmla="*/ 464137 h 663726"/>
                  <a:gd name="connsiteX2728" fmla="*/ 6383692 w 10901065"/>
                  <a:gd name="connsiteY2728" fmla="*/ 470998 h 663726"/>
                  <a:gd name="connsiteX2729" fmla="*/ 6297134 w 10901065"/>
                  <a:gd name="connsiteY2729" fmla="*/ 470998 h 663726"/>
                  <a:gd name="connsiteX2730" fmla="*/ 6278662 w 10901065"/>
                  <a:gd name="connsiteY2730" fmla="*/ 467831 h 663726"/>
                  <a:gd name="connsiteX2731" fmla="*/ 6272328 w 10901065"/>
                  <a:gd name="connsiteY2731" fmla="*/ 470998 h 663726"/>
                  <a:gd name="connsiteX2732" fmla="*/ 6148297 w 10901065"/>
                  <a:gd name="connsiteY2732" fmla="*/ 469415 h 663726"/>
                  <a:gd name="connsiteX2733" fmla="*/ 6136158 w 10901065"/>
                  <a:gd name="connsiteY2733" fmla="*/ 472581 h 663726"/>
                  <a:gd name="connsiteX2734" fmla="*/ 6105018 w 10901065"/>
                  <a:gd name="connsiteY2734" fmla="*/ 469415 h 663726"/>
                  <a:gd name="connsiteX2735" fmla="*/ 6148297 w 10901065"/>
                  <a:gd name="connsiteY2735" fmla="*/ 466248 h 663726"/>
                  <a:gd name="connsiteX2736" fmla="*/ 6179436 w 10901065"/>
                  <a:gd name="connsiteY2736" fmla="*/ 466248 h 663726"/>
                  <a:gd name="connsiteX2737" fmla="*/ 6192104 w 10901065"/>
                  <a:gd name="connsiteY2737" fmla="*/ 463081 h 663726"/>
                  <a:gd name="connsiteX2738" fmla="*/ 6099212 w 10901065"/>
                  <a:gd name="connsiteY2738" fmla="*/ 461498 h 663726"/>
                  <a:gd name="connsiteX2739" fmla="*/ 6086545 w 10901065"/>
                  <a:gd name="connsiteY2739" fmla="*/ 464665 h 663726"/>
                  <a:gd name="connsiteX2740" fmla="*/ 6049600 w 10901065"/>
                  <a:gd name="connsiteY2740" fmla="*/ 465192 h 663726"/>
                  <a:gd name="connsiteX2741" fmla="*/ 6006320 w 10901065"/>
                  <a:gd name="connsiteY2741" fmla="*/ 462026 h 663726"/>
                  <a:gd name="connsiteX2742" fmla="*/ 5981514 w 10901065"/>
                  <a:gd name="connsiteY2742" fmla="*/ 462026 h 663726"/>
                  <a:gd name="connsiteX2743" fmla="*/ 5968847 w 10901065"/>
                  <a:gd name="connsiteY2743" fmla="*/ 464137 h 663726"/>
                  <a:gd name="connsiteX2744" fmla="*/ 5993654 w 10901065"/>
                  <a:gd name="connsiteY2744" fmla="*/ 467831 h 663726"/>
                  <a:gd name="connsiteX2745" fmla="*/ 6049600 w 10901065"/>
                  <a:gd name="connsiteY2745" fmla="*/ 467304 h 663726"/>
                  <a:gd name="connsiteX2746" fmla="*/ 6080740 w 10901065"/>
                  <a:gd name="connsiteY2746" fmla="*/ 465192 h 663726"/>
                  <a:gd name="connsiteX2747" fmla="*/ 6067016 w 10901065"/>
                  <a:gd name="connsiteY2747" fmla="*/ 468359 h 663726"/>
                  <a:gd name="connsiteX2748" fmla="*/ 6011598 w 10901065"/>
                  <a:gd name="connsiteY2748" fmla="*/ 529055 h 663726"/>
                  <a:gd name="connsiteX2749" fmla="*/ 5980459 w 10901065"/>
                  <a:gd name="connsiteY2749" fmla="*/ 526944 h 663726"/>
                  <a:gd name="connsiteX2750" fmla="*/ 5974125 w 10901065"/>
                  <a:gd name="connsiteY2750" fmla="*/ 530639 h 663726"/>
                  <a:gd name="connsiteX2751" fmla="*/ 6011598 w 10901065"/>
                  <a:gd name="connsiteY2751" fmla="*/ 529055 h 663726"/>
                  <a:gd name="connsiteX2752" fmla="*/ 6067016 w 10901065"/>
                  <a:gd name="connsiteY2752" fmla="*/ 548584 h 663726"/>
                  <a:gd name="connsiteX2753" fmla="*/ 6048544 w 10901065"/>
                  <a:gd name="connsiteY2753" fmla="*/ 549111 h 663726"/>
                  <a:gd name="connsiteX2754" fmla="*/ 6079684 w 10901065"/>
                  <a:gd name="connsiteY2754" fmla="*/ 547528 h 663726"/>
                  <a:gd name="connsiteX2755" fmla="*/ 6073350 w 10901065"/>
                  <a:gd name="connsiteY2755" fmla="*/ 543833 h 663726"/>
                  <a:gd name="connsiteX2756" fmla="*/ 6042210 w 10901065"/>
                  <a:gd name="connsiteY2756" fmla="*/ 543306 h 663726"/>
                  <a:gd name="connsiteX2757" fmla="*/ 6048544 w 10901065"/>
                  <a:gd name="connsiteY2757" fmla="*/ 541722 h 663726"/>
                  <a:gd name="connsiteX2758" fmla="*/ 6030071 w 10901065"/>
                  <a:gd name="connsiteY2758" fmla="*/ 541722 h 663726"/>
                  <a:gd name="connsiteX2759" fmla="*/ 6030071 w 10901065"/>
                  <a:gd name="connsiteY2759" fmla="*/ 543306 h 663726"/>
                  <a:gd name="connsiteX2760" fmla="*/ 6067016 w 10901065"/>
                  <a:gd name="connsiteY2760" fmla="*/ 548584 h 663726"/>
                  <a:gd name="connsiteX2761" fmla="*/ 6048544 w 10901065"/>
                  <a:gd name="connsiteY2761" fmla="*/ 533805 h 663726"/>
                  <a:gd name="connsiteX2762" fmla="*/ 6079684 w 10901065"/>
                  <a:gd name="connsiteY2762" fmla="*/ 536972 h 663726"/>
                  <a:gd name="connsiteX2763" fmla="*/ 6091823 w 10901065"/>
                  <a:gd name="connsiteY2763" fmla="*/ 534861 h 663726"/>
                  <a:gd name="connsiteX2764" fmla="*/ 6073350 w 10901065"/>
                  <a:gd name="connsiteY2764" fmla="*/ 526944 h 663726"/>
                  <a:gd name="connsiteX2765" fmla="*/ 6042210 w 10901065"/>
                  <a:gd name="connsiteY2765" fmla="*/ 527472 h 663726"/>
                  <a:gd name="connsiteX2766" fmla="*/ 6060683 w 10901065"/>
                  <a:gd name="connsiteY2766" fmla="*/ 530639 h 663726"/>
                  <a:gd name="connsiteX2767" fmla="*/ 6042210 w 10901065"/>
                  <a:gd name="connsiteY2767" fmla="*/ 534333 h 663726"/>
                  <a:gd name="connsiteX2768" fmla="*/ 6048544 w 10901065"/>
                  <a:gd name="connsiteY2768" fmla="*/ 533805 h 663726"/>
                  <a:gd name="connsiteX2769" fmla="*/ 6178909 w 10901065"/>
                  <a:gd name="connsiteY2769" fmla="*/ 486304 h 663726"/>
                  <a:gd name="connsiteX2770" fmla="*/ 6147769 w 10901065"/>
                  <a:gd name="connsiteY2770" fmla="*/ 481554 h 663726"/>
                  <a:gd name="connsiteX2771" fmla="*/ 6159908 w 10901065"/>
                  <a:gd name="connsiteY2771" fmla="*/ 483665 h 663726"/>
                  <a:gd name="connsiteX2772" fmla="*/ 6116629 w 10901065"/>
                  <a:gd name="connsiteY2772" fmla="*/ 485776 h 663726"/>
                  <a:gd name="connsiteX2773" fmla="*/ 6116629 w 10901065"/>
                  <a:gd name="connsiteY2773" fmla="*/ 483665 h 663726"/>
                  <a:gd name="connsiteX2774" fmla="*/ 6060683 w 10901065"/>
                  <a:gd name="connsiteY2774" fmla="*/ 484193 h 663726"/>
                  <a:gd name="connsiteX2775" fmla="*/ 6067016 w 10901065"/>
                  <a:gd name="connsiteY2775" fmla="*/ 488943 h 663726"/>
                  <a:gd name="connsiteX2776" fmla="*/ 6166242 w 10901065"/>
                  <a:gd name="connsiteY2776" fmla="*/ 488415 h 663726"/>
                  <a:gd name="connsiteX2777" fmla="*/ 6172575 w 10901065"/>
                  <a:gd name="connsiteY2777" fmla="*/ 486304 h 663726"/>
                  <a:gd name="connsiteX2778" fmla="*/ 6178909 w 10901065"/>
                  <a:gd name="connsiteY2778" fmla="*/ 486304 h 663726"/>
                  <a:gd name="connsiteX2779" fmla="*/ 6122963 w 10901065"/>
                  <a:gd name="connsiteY2779" fmla="*/ 453581 h 663726"/>
                  <a:gd name="connsiteX2780" fmla="*/ 6091823 w 10901065"/>
                  <a:gd name="connsiteY2780" fmla="*/ 455164 h 663726"/>
                  <a:gd name="connsiteX2781" fmla="*/ 6122963 w 10901065"/>
                  <a:gd name="connsiteY2781" fmla="*/ 457275 h 663726"/>
                  <a:gd name="connsiteX2782" fmla="*/ 6086017 w 10901065"/>
                  <a:gd name="connsiteY2782" fmla="*/ 460442 h 663726"/>
                  <a:gd name="connsiteX2783" fmla="*/ 6061211 w 10901065"/>
                  <a:gd name="connsiteY2783" fmla="*/ 458859 h 663726"/>
                  <a:gd name="connsiteX2784" fmla="*/ 6122963 w 10901065"/>
                  <a:gd name="connsiteY2784" fmla="*/ 460970 h 663726"/>
                  <a:gd name="connsiteX2785" fmla="*/ 6122963 w 10901065"/>
                  <a:gd name="connsiteY2785" fmla="*/ 453581 h 663726"/>
                  <a:gd name="connsiteX2786" fmla="*/ 6166242 w 10901065"/>
                  <a:gd name="connsiteY2786" fmla="*/ 505832 h 663726"/>
                  <a:gd name="connsiteX2787" fmla="*/ 6209520 w 10901065"/>
                  <a:gd name="connsiteY2787" fmla="*/ 502138 h 663726"/>
                  <a:gd name="connsiteX2788" fmla="*/ 6197381 w 10901065"/>
                  <a:gd name="connsiteY2788" fmla="*/ 502138 h 663726"/>
                  <a:gd name="connsiteX2789" fmla="*/ 6154102 w 10901065"/>
                  <a:gd name="connsiteY2789" fmla="*/ 502666 h 663726"/>
                  <a:gd name="connsiteX2790" fmla="*/ 6166242 w 10901065"/>
                  <a:gd name="connsiteY2790" fmla="*/ 505832 h 663726"/>
                  <a:gd name="connsiteX2791" fmla="*/ 6227993 w 10901065"/>
                  <a:gd name="connsiteY2791" fmla="*/ 570223 h 663726"/>
                  <a:gd name="connsiteX2792" fmla="*/ 6184714 w 10901065"/>
                  <a:gd name="connsiteY2792" fmla="*/ 573918 h 663726"/>
                  <a:gd name="connsiteX2793" fmla="*/ 6227993 w 10901065"/>
                  <a:gd name="connsiteY2793" fmla="*/ 570223 h 663726"/>
                  <a:gd name="connsiteX2794" fmla="*/ 6296606 w 10901065"/>
                  <a:gd name="connsiteY2794" fmla="*/ 439858 h 663726"/>
                  <a:gd name="connsiteX2795" fmla="*/ 6172575 w 10901065"/>
                  <a:gd name="connsiteY2795" fmla="*/ 437747 h 663726"/>
                  <a:gd name="connsiteX2796" fmla="*/ 6178909 w 10901065"/>
                  <a:gd name="connsiteY2796" fmla="*/ 443025 h 663726"/>
                  <a:gd name="connsiteX2797" fmla="*/ 6228521 w 10901065"/>
                  <a:gd name="connsiteY2797" fmla="*/ 440914 h 663726"/>
                  <a:gd name="connsiteX2798" fmla="*/ 6216382 w 10901065"/>
                  <a:gd name="connsiteY2798" fmla="*/ 442497 h 663726"/>
                  <a:gd name="connsiteX2799" fmla="*/ 6278133 w 10901065"/>
                  <a:gd name="connsiteY2799" fmla="*/ 442497 h 663726"/>
                  <a:gd name="connsiteX2800" fmla="*/ 6278133 w 10901065"/>
                  <a:gd name="connsiteY2800" fmla="*/ 443025 h 663726"/>
                  <a:gd name="connsiteX2801" fmla="*/ 6296606 w 10901065"/>
                  <a:gd name="connsiteY2801" fmla="*/ 439858 h 663726"/>
                  <a:gd name="connsiteX2802" fmla="*/ 6259133 w 10901065"/>
                  <a:gd name="connsiteY2802" fmla="*/ 486304 h 663726"/>
                  <a:gd name="connsiteX2803" fmla="*/ 6246994 w 10901065"/>
                  <a:gd name="connsiteY2803" fmla="*/ 486304 h 663726"/>
                  <a:gd name="connsiteX2804" fmla="*/ 6228521 w 10901065"/>
                  <a:gd name="connsiteY2804" fmla="*/ 484721 h 663726"/>
                  <a:gd name="connsiteX2805" fmla="*/ 6259133 w 10901065"/>
                  <a:gd name="connsiteY2805" fmla="*/ 486304 h 663726"/>
                  <a:gd name="connsiteX2806" fmla="*/ 6290273 w 10901065"/>
                  <a:gd name="connsiteY2806" fmla="*/ 466776 h 663726"/>
                  <a:gd name="connsiteX2807" fmla="*/ 6321413 w 10901065"/>
                  <a:gd name="connsiteY2807" fmla="*/ 464665 h 663726"/>
                  <a:gd name="connsiteX2808" fmla="*/ 6308746 w 10901065"/>
                  <a:gd name="connsiteY2808" fmla="*/ 462553 h 663726"/>
                  <a:gd name="connsiteX2809" fmla="*/ 6271800 w 10901065"/>
                  <a:gd name="connsiteY2809" fmla="*/ 462553 h 663726"/>
                  <a:gd name="connsiteX2810" fmla="*/ 6290273 w 10901065"/>
                  <a:gd name="connsiteY2810" fmla="*/ 466776 h 663726"/>
                  <a:gd name="connsiteX2811" fmla="*/ 6401637 w 10901065"/>
                  <a:gd name="connsiteY2811" fmla="*/ 482610 h 663726"/>
                  <a:gd name="connsiteX2812" fmla="*/ 6277606 w 10901065"/>
                  <a:gd name="connsiteY2812" fmla="*/ 484193 h 663726"/>
                  <a:gd name="connsiteX2813" fmla="*/ 6302412 w 10901065"/>
                  <a:gd name="connsiteY2813" fmla="*/ 487360 h 663726"/>
                  <a:gd name="connsiteX2814" fmla="*/ 6401637 w 10901065"/>
                  <a:gd name="connsiteY2814" fmla="*/ 482610 h 663726"/>
                  <a:gd name="connsiteX2815" fmla="*/ 6376831 w 10901065"/>
                  <a:gd name="connsiteY2815" fmla="*/ 524305 h 663726"/>
                  <a:gd name="connsiteX2816" fmla="*/ 6333551 w 10901065"/>
                  <a:gd name="connsiteY2816" fmla="*/ 526416 h 663726"/>
                  <a:gd name="connsiteX2817" fmla="*/ 6376831 w 10901065"/>
                  <a:gd name="connsiteY2817" fmla="*/ 524305 h 663726"/>
                  <a:gd name="connsiteX2818" fmla="*/ 6364691 w 10901065"/>
                  <a:gd name="connsiteY2818" fmla="*/ 463609 h 663726"/>
                  <a:gd name="connsiteX2819" fmla="*/ 6346219 w 10901065"/>
                  <a:gd name="connsiteY2819" fmla="*/ 467304 h 663726"/>
                  <a:gd name="connsiteX2820" fmla="*/ 6339885 w 10901065"/>
                  <a:gd name="connsiteY2820" fmla="*/ 466776 h 663726"/>
                  <a:gd name="connsiteX2821" fmla="*/ 6364691 w 10901065"/>
                  <a:gd name="connsiteY2821" fmla="*/ 463609 h 663726"/>
                  <a:gd name="connsiteX2822" fmla="*/ 6575281 w 10901065"/>
                  <a:gd name="connsiteY2822" fmla="*/ 600835 h 663726"/>
                  <a:gd name="connsiteX2823" fmla="*/ 6593753 w 10901065"/>
                  <a:gd name="connsiteY2823" fmla="*/ 600835 h 663726"/>
                  <a:gd name="connsiteX2824" fmla="*/ 6593753 w 10901065"/>
                  <a:gd name="connsiteY2824" fmla="*/ 597668 h 663726"/>
                  <a:gd name="connsiteX2825" fmla="*/ 6575281 w 10901065"/>
                  <a:gd name="connsiteY2825" fmla="*/ 599252 h 663726"/>
                  <a:gd name="connsiteX2826" fmla="*/ 6568947 w 10901065"/>
                  <a:gd name="connsiteY2826" fmla="*/ 599252 h 663726"/>
                  <a:gd name="connsiteX2827" fmla="*/ 6575281 w 10901065"/>
                  <a:gd name="connsiteY2827" fmla="*/ 600835 h 663726"/>
                  <a:gd name="connsiteX2828" fmla="*/ 6785870 w 10901065"/>
                  <a:gd name="connsiteY2828" fmla="*/ 576029 h 663726"/>
                  <a:gd name="connsiteX2829" fmla="*/ 6798009 w 10901065"/>
                  <a:gd name="connsiteY2829" fmla="*/ 577612 h 663726"/>
                  <a:gd name="connsiteX2830" fmla="*/ 6773203 w 10901065"/>
                  <a:gd name="connsiteY2830" fmla="*/ 580779 h 663726"/>
                  <a:gd name="connsiteX2831" fmla="*/ 6822815 w 10901065"/>
                  <a:gd name="connsiteY2831" fmla="*/ 580251 h 663726"/>
                  <a:gd name="connsiteX2832" fmla="*/ 6785870 w 10901065"/>
                  <a:gd name="connsiteY2832" fmla="*/ 570751 h 663726"/>
                  <a:gd name="connsiteX2833" fmla="*/ 6779536 w 10901065"/>
                  <a:gd name="connsiteY2833" fmla="*/ 577612 h 663726"/>
                  <a:gd name="connsiteX2834" fmla="*/ 6785870 w 10901065"/>
                  <a:gd name="connsiteY2834" fmla="*/ 576029 h 663726"/>
                  <a:gd name="connsiteX2835" fmla="*/ 6785870 w 10901065"/>
                  <a:gd name="connsiteY2835" fmla="*/ 461498 h 663726"/>
                  <a:gd name="connsiteX2836" fmla="*/ 6804343 w 10901065"/>
                  <a:gd name="connsiteY2836" fmla="*/ 462026 h 663726"/>
                  <a:gd name="connsiteX2837" fmla="*/ 6792203 w 10901065"/>
                  <a:gd name="connsiteY2837" fmla="*/ 455692 h 663726"/>
                  <a:gd name="connsiteX2838" fmla="*/ 6823343 w 10901065"/>
                  <a:gd name="connsiteY2838" fmla="*/ 456220 h 663726"/>
                  <a:gd name="connsiteX2839" fmla="*/ 6792203 w 10901065"/>
                  <a:gd name="connsiteY2839" fmla="*/ 453053 h 663726"/>
                  <a:gd name="connsiteX2840" fmla="*/ 6804343 w 10901065"/>
                  <a:gd name="connsiteY2840" fmla="*/ 452525 h 663726"/>
                  <a:gd name="connsiteX2841" fmla="*/ 6767397 w 10901065"/>
                  <a:gd name="connsiteY2841" fmla="*/ 455692 h 663726"/>
                  <a:gd name="connsiteX2842" fmla="*/ 6785870 w 10901065"/>
                  <a:gd name="connsiteY2842" fmla="*/ 461498 h 663726"/>
                  <a:gd name="connsiteX2843" fmla="*/ 6897761 w 10901065"/>
                  <a:gd name="connsiteY2843" fmla="*/ 578140 h 663726"/>
                  <a:gd name="connsiteX2844" fmla="*/ 6891428 w 10901065"/>
                  <a:gd name="connsiteY2844" fmla="*/ 577612 h 663726"/>
                  <a:gd name="connsiteX2845" fmla="*/ 6909901 w 10901065"/>
                  <a:gd name="connsiteY2845" fmla="*/ 575501 h 663726"/>
                  <a:gd name="connsiteX2846" fmla="*/ 6841816 w 10901065"/>
                  <a:gd name="connsiteY2846" fmla="*/ 574973 h 663726"/>
                  <a:gd name="connsiteX2847" fmla="*/ 6829149 w 10901065"/>
                  <a:gd name="connsiteY2847" fmla="*/ 579723 h 663726"/>
                  <a:gd name="connsiteX2848" fmla="*/ 6897761 w 10901065"/>
                  <a:gd name="connsiteY2848" fmla="*/ 578140 h 663726"/>
                  <a:gd name="connsiteX2849" fmla="*/ 6928374 w 10901065"/>
                  <a:gd name="connsiteY2849" fmla="*/ 482610 h 663726"/>
                  <a:gd name="connsiteX2850" fmla="*/ 6922040 w 10901065"/>
                  <a:gd name="connsiteY2850" fmla="*/ 482082 h 663726"/>
                  <a:gd name="connsiteX2851" fmla="*/ 6940513 w 10901065"/>
                  <a:gd name="connsiteY2851" fmla="*/ 481554 h 663726"/>
                  <a:gd name="connsiteX2852" fmla="*/ 6884567 w 10901065"/>
                  <a:gd name="connsiteY2852" fmla="*/ 482082 h 663726"/>
                  <a:gd name="connsiteX2853" fmla="*/ 6884567 w 10901065"/>
                  <a:gd name="connsiteY2853" fmla="*/ 484193 h 663726"/>
                  <a:gd name="connsiteX2854" fmla="*/ 6928374 w 10901065"/>
                  <a:gd name="connsiteY2854" fmla="*/ 482610 h 663726"/>
                  <a:gd name="connsiteX2855" fmla="*/ 6947374 w 10901065"/>
                  <a:gd name="connsiteY2855" fmla="*/ 571806 h 663726"/>
                  <a:gd name="connsiteX2856" fmla="*/ 6947374 w 10901065"/>
                  <a:gd name="connsiteY2856" fmla="*/ 569695 h 663726"/>
                  <a:gd name="connsiteX2857" fmla="*/ 6922568 w 10901065"/>
                  <a:gd name="connsiteY2857" fmla="*/ 571279 h 663726"/>
                  <a:gd name="connsiteX2858" fmla="*/ 6916234 w 10901065"/>
                  <a:gd name="connsiteY2858" fmla="*/ 569695 h 663726"/>
                  <a:gd name="connsiteX2859" fmla="*/ 6909901 w 10901065"/>
                  <a:gd name="connsiteY2859" fmla="*/ 571806 h 663726"/>
                  <a:gd name="connsiteX2860" fmla="*/ 6922568 w 10901065"/>
                  <a:gd name="connsiteY2860" fmla="*/ 572334 h 663726"/>
                  <a:gd name="connsiteX2861" fmla="*/ 6947374 w 10901065"/>
                  <a:gd name="connsiteY2861" fmla="*/ 571806 h 663726"/>
                  <a:gd name="connsiteX2862" fmla="*/ 6984320 w 10901065"/>
                  <a:gd name="connsiteY2862" fmla="*/ 550167 h 663726"/>
                  <a:gd name="connsiteX2863" fmla="*/ 6909901 w 10901065"/>
                  <a:gd name="connsiteY2863" fmla="*/ 550167 h 663726"/>
                  <a:gd name="connsiteX2864" fmla="*/ 6984320 w 10901065"/>
                  <a:gd name="connsiteY2864" fmla="*/ 550167 h 663726"/>
                  <a:gd name="connsiteX2865" fmla="*/ 7040265 w 10901065"/>
                  <a:gd name="connsiteY2865" fmla="*/ 561778 h 663726"/>
                  <a:gd name="connsiteX2866" fmla="*/ 6984320 w 10901065"/>
                  <a:gd name="connsiteY2866" fmla="*/ 563889 h 663726"/>
                  <a:gd name="connsiteX2867" fmla="*/ 6965847 w 10901065"/>
                  <a:gd name="connsiteY2867" fmla="*/ 561778 h 663726"/>
                  <a:gd name="connsiteX2868" fmla="*/ 6941041 w 10901065"/>
                  <a:gd name="connsiteY2868" fmla="*/ 562306 h 663726"/>
                  <a:gd name="connsiteX2869" fmla="*/ 7040265 w 10901065"/>
                  <a:gd name="connsiteY2869" fmla="*/ 561778 h 663726"/>
                  <a:gd name="connsiteX2870" fmla="*/ 7070878 w 10901065"/>
                  <a:gd name="connsiteY2870" fmla="*/ 473109 h 663726"/>
                  <a:gd name="connsiteX2871" fmla="*/ 7027598 w 10901065"/>
                  <a:gd name="connsiteY2871" fmla="*/ 472581 h 663726"/>
                  <a:gd name="connsiteX2872" fmla="*/ 7009126 w 10901065"/>
                  <a:gd name="connsiteY2872" fmla="*/ 468887 h 663726"/>
                  <a:gd name="connsiteX2873" fmla="*/ 7009126 w 10901065"/>
                  <a:gd name="connsiteY2873" fmla="*/ 472054 h 663726"/>
                  <a:gd name="connsiteX2874" fmla="*/ 6996987 w 10901065"/>
                  <a:gd name="connsiteY2874" fmla="*/ 470470 h 663726"/>
                  <a:gd name="connsiteX2875" fmla="*/ 6972180 w 10901065"/>
                  <a:gd name="connsiteY2875" fmla="*/ 472581 h 663726"/>
                  <a:gd name="connsiteX2876" fmla="*/ 6965847 w 10901065"/>
                  <a:gd name="connsiteY2876" fmla="*/ 472054 h 663726"/>
                  <a:gd name="connsiteX2877" fmla="*/ 7070878 w 10901065"/>
                  <a:gd name="connsiteY2877" fmla="*/ 473109 h 663726"/>
                  <a:gd name="connsiteX2878" fmla="*/ 7027598 w 10901065"/>
                  <a:gd name="connsiteY2878" fmla="*/ 458859 h 663726"/>
                  <a:gd name="connsiteX2879" fmla="*/ 7021265 w 10901065"/>
                  <a:gd name="connsiteY2879" fmla="*/ 457275 h 663726"/>
                  <a:gd name="connsiteX2880" fmla="*/ 7132629 w 10901065"/>
                  <a:gd name="connsiteY2880" fmla="*/ 455692 h 663726"/>
                  <a:gd name="connsiteX2881" fmla="*/ 7027071 w 10901065"/>
                  <a:gd name="connsiteY2881" fmla="*/ 456220 h 663726"/>
                  <a:gd name="connsiteX2882" fmla="*/ 7020737 w 10901065"/>
                  <a:gd name="connsiteY2882" fmla="*/ 454109 h 663726"/>
                  <a:gd name="connsiteX2883" fmla="*/ 6983792 w 10901065"/>
                  <a:gd name="connsiteY2883" fmla="*/ 455692 h 663726"/>
                  <a:gd name="connsiteX2884" fmla="*/ 7027598 w 10901065"/>
                  <a:gd name="connsiteY2884" fmla="*/ 458859 h 663726"/>
                  <a:gd name="connsiteX2885" fmla="*/ 7188575 w 10901065"/>
                  <a:gd name="connsiteY2885" fmla="*/ 537500 h 663726"/>
                  <a:gd name="connsiteX2886" fmla="*/ 7163769 w 10901065"/>
                  <a:gd name="connsiteY2886" fmla="*/ 539083 h 663726"/>
                  <a:gd name="connsiteX2887" fmla="*/ 7114156 w 10901065"/>
                  <a:gd name="connsiteY2887" fmla="*/ 537500 h 663726"/>
                  <a:gd name="connsiteX2888" fmla="*/ 7120490 w 10901065"/>
                  <a:gd name="connsiteY2888" fmla="*/ 540667 h 663726"/>
                  <a:gd name="connsiteX2889" fmla="*/ 7188575 w 10901065"/>
                  <a:gd name="connsiteY2889" fmla="*/ 537500 h 663726"/>
                  <a:gd name="connsiteX2890" fmla="*/ 7182769 w 10901065"/>
                  <a:gd name="connsiteY2890" fmla="*/ 487888 h 663726"/>
                  <a:gd name="connsiteX2891" fmla="*/ 7151629 w 10901065"/>
                  <a:gd name="connsiteY2891" fmla="*/ 483137 h 663726"/>
                  <a:gd name="connsiteX2892" fmla="*/ 7182769 w 10901065"/>
                  <a:gd name="connsiteY2892" fmla="*/ 487888 h 663726"/>
                  <a:gd name="connsiteX2893" fmla="*/ 7170102 w 10901065"/>
                  <a:gd name="connsiteY2893" fmla="*/ 470998 h 663726"/>
                  <a:gd name="connsiteX2894" fmla="*/ 7163769 w 10901065"/>
                  <a:gd name="connsiteY2894" fmla="*/ 471526 h 663726"/>
                  <a:gd name="connsiteX2895" fmla="*/ 7151629 w 10901065"/>
                  <a:gd name="connsiteY2895" fmla="*/ 469942 h 663726"/>
                  <a:gd name="connsiteX2896" fmla="*/ 7176436 w 10901065"/>
                  <a:gd name="connsiteY2896" fmla="*/ 473109 h 663726"/>
                  <a:gd name="connsiteX2897" fmla="*/ 7170102 w 10901065"/>
                  <a:gd name="connsiteY2897" fmla="*/ 470998 h 663726"/>
                  <a:gd name="connsiteX2898" fmla="*/ 7368553 w 10901065"/>
                  <a:gd name="connsiteY2898" fmla="*/ 448303 h 663726"/>
                  <a:gd name="connsiteX2899" fmla="*/ 7232382 w 10901065"/>
                  <a:gd name="connsiteY2899" fmla="*/ 449886 h 663726"/>
                  <a:gd name="connsiteX2900" fmla="*/ 7257188 w 10901065"/>
                  <a:gd name="connsiteY2900" fmla="*/ 457803 h 663726"/>
                  <a:gd name="connsiteX2901" fmla="*/ 7368553 w 10901065"/>
                  <a:gd name="connsiteY2901" fmla="*/ 448303 h 663726"/>
                  <a:gd name="connsiteX2902" fmla="*/ 7306273 w 10901065"/>
                  <a:gd name="connsiteY2902" fmla="*/ 464665 h 663726"/>
                  <a:gd name="connsiteX2903" fmla="*/ 7324746 w 10901065"/>
                  <a:gd name="connsiteY2903" fmla="*/ 464137 h 663726"/>
                  <a:gd name="connsiteX2904" fmla="*/ 7293606 w 10901065"/>
                  <a:gd name="connsiteY2904" fmla="*/ 462553 h 663726"/>
                  <a:gd name="connsiteX2905" fmla="*/ 7306273 w 10901065"/>
                  <a:gd name="connsiteY2905" fmla="*/ 464665 h 663726"/>
                  <a:gd name="connsiteX2906" fmla="*/ 7449304 w 10901065"/>
                  <a:gd name="connsiteY2906" fmla="*/ 453581 h 663726"/>
                  <a:gd name="connsiteX2907" fmla="*/ 7697367 w 10901065"/>
                  <a:gd name="connsiteY2907" fmla="*/ 453053 h 663726"/>
                  <a:gd name="connsiteX2908" fmla="*/ 7548530 w 10901065"/>
                  <a:gd name="connsiteY2908" fmla="*/ 454636 h 663726"/>
                  <a:gd name="connsiteX2909" fmla="*/ 7530057 w 10901065"/>
                  <a:gd name="connsiteY2909" fmla="*/ 452525 h 663726"/>
                  <a:gd name="connsiteX2910" fmla="*/ 7325801 w 10901065"/>
                  <a:gd name="connsiteY2910" fmla="*/ 454109 h 663726"/>
                  <a:gd name="connsiteX2911" fmla="*/ 7350607 w 10901065"/>
                  <a:gd name="connsiteY2911" fmla="*/ 454636 h 663726"/>
                  <a:gd name="connsiteX2912" fmla="*/ 7294662 w 10901065"/>
                  <a:gd name="connsiteY2912" fmla="*/ 456748 h 663726"/>
                  <a:gd name="connsiteX2913" fmla="*/ 7418693 w 10901065"/>
                  <a:gd name="connsiteY2913" fmla="*/ 458859 h 663726"/>
                  <a:gd name="connsiteX2914" fmla="*/ 7449304 w 10901065"/>
                  <a:gd name="connsiteY2914" fmla="*/ 453581 h 663726"/>
                  <a:gd name="connsiteX2915" fmla="*/ 7492584 w 10901065"/>
                  <a:gd name="connsiteY2915" fmla="*/ 466776 h 663726"/>
                  <a:gd name="connsiteX2916" fmla="*/ 7505250 w 10901065"/>
                  <a:gd name="connsiteY2916" fmla="*/ 462026 h 663726"/>
                  <a:gd name="connsiteX2917" fmla="*/ 7424498 w 10901065"/>
                  <a:gd name="connsiteY2917" fmla="*/ 464137 h 663726"/>
                  <a:gd name="connsiteX2918" fmla="*/ 7393359 w 10901065"/>
                  <a:gd name="connsiteY2918" fmla="*/ 463609 h 663726"/>
                  <a:gd name="connsiteX2919" fmla="*/ 7405498 w 10901065"/>
                  <a:gd name="connsiteY2919" fmla="*/ 465192 h 663726"/>
                  <a:gd name="connsiteX2920" fmla="*/ 7331079 w 10901065"/>
                  <a:gd name="connsiteY2920" fmla="*/ 463081 h 663726"/>
                  <a:gd name="connsiteX2921" fmla="*/ 7318940 w 10901065"/>
                  <a:gd name="connsiteY2921" fmla="*/ 467831 h 663726"/>
                  <a:gd name="connsiteX2922" fmla="*/ 7368553 w 10901065"/>
                  <a:gd name="connsiteY2922" fmla="*/ 465720 h 663726"/>
                  <a:gd name="connsiteX2923" fmla="*/ 7436637 w 10901065"/>
                  <a:gd name="connsiteY2923" fmla="*/ 466248 h 663726"/>
                  <a:gd name="connsiteX2924" fmla="*/ 7448777 w 10901065"/>
                  <a:gd name="connsiteY2924" fmla="*/ 467831 h 663726"/>
                  <a:gd name="connsiteX2925" fmla="*/ 7467249 w 10901065"/>
                  <a:gd name="connsiteY2925" fmla="*/ 465720 h 663726"/>
                  <a:gd name="connsiteX2926" fmla="*/ 7467249 w 10901065"/>
                  <a:gd name="connsiteY2926" fmla="*/ 467831 h 663726"/>
                  <a:gd name="connsiteX2927" fmla="*/ 7492584 w 10901065"/>
                  <a:gd name="connsiteY2927" fmla="*/ 466776 h 663726"/>
                  <a:gd name="connsiteX2928" fmla="*/ 7709506 w 10901065"/>
                  <a:gd name="connsiteY2928" fmla="*/ 494749 h 663726"/>
                  <a:gd name="connsiteX2929" fmla="*/ 7932762 w 10901065"/>
                  <a:gd name="connsiteY2929" fmla="*/ 491054 h 663726"/>
                  <a:gd name="connsiteX2930" fmla="*/ 7889483 w 10901065"/>
                  <a:gd name="connsiteY2930" fmla="*/ 489471 h 663726"/>
                  <a:gd name="connsiteX2931" fmla="*/ 7691033 w 10901065"/>
                  <a:gd name="connsiteY2931" fmla="*/ 489471 h 663726"/>
                  <a:gd name="connsiteX2932" fmla="*/ 7697367 w 10901065"/>
                  <a:gd name="connsiteY2932" fmla="*/ 481026 h 663726"/>
                  <a:gd name="connsiteX2933" fmla="*/ 7604475 w 10901065"/>
                  <a:gd name="connsiteY2933" fmla="*/ 482610 h 663726"/>
                  <a:gd name="connsiteX2934" fmla="*/ 7610809 w 10901065"/>
                  <a:gd name="connsiteY2934" fmla="*/ 487888 h 663726"/>
                  <a:gd name="connsiteX2935" fmla="*/ 7685228 w 10901065"/>
                  <a:gd name="connsiteY2935" fmla="*/ 487888 h 663726"/>
                  <a:gd name="connsiteX2936" fmla="*/ 7592336 w 10901065"/>
                  <a:gd name="connsiteY2936" fmla="*/ 488415 h 663726"/>
                  <a:gd name="connsiteX2937" fmla="*/ 7617143 w 10901065"/>
                  <a:gd name="connsiteY2937" fmla="*/ 496332 h 663726"/>
                  <a:gd name="connsiteX2938" fmla="*/ 7629810 w 10901065"/>
                  <a:gd name="connsiteY2938" fmla="*/ 491054 h 663726"/>
                  <a:gd name="connsiteX2939" fmla="*/ 7642476 w 10901065"/>
                  <a:gd name="connsiteY2939" fmla="*/ 490527 h 663726"/>
                  <a:gd name="connsiteX2940" fmla="*/ 7692089 w 10901065"/>
                  <a:gd name="connsiteY2940" fmla="*/ 495276 h 663726"/>
                  <a:gd name="connsiteX2941" fmla="*/ 7704228 w 10901065"/>
                  <a:gd name="connsiteY2941" fmla="*/ 493165 h 663726"/>
                  <a:gd name="connsiteX2942" fmla="*/ 7709506 w 10901065"/>
                  <a:gd name="connsiteY2942" fmla="*/ 494749 h 663726"/>
                  <a:gd name="connsiteX2943" fmla="*/ 7752785 w 10901065"/>
                  <a:gd name="connsiteY2943" fmla="*/ 445664 h 663726"/>
                  <a:gd name="connsiteX2944" fmla="*/ 7696839 w 10901065"/>
                  <a:gd name="connsiteY2944" fmla="*/ 445664 h 663726"/>
                  <a:gd name="connsiteX2945" fmla="*/ 7659366 w 10901065"/>
                  <a:gd name="connsiteY2945" fmla="*/ 446192 h 663726"/>
                  <a:gd name="connsiteX2946" fmla="*/ 7752785 w 10901065"/>
                  <a:gd name="connsiteY2946" fmla="*/ 445664 h 663726"/>
                  <a:gd name="connsiteX2947" fmla="*/ 7703172 w 10901065"/>
                  <a:gd name="connsiteY2947" fmla="*/ 454636 h 663726"/>
                  <a:gd name="connsiteX2948" fmla="*/ 7759119 w 10901065"/>
                  <a:gd name="connsiteY2948" fmla="*/ 455164 h 663726"/>
                  <a:gd name="connsiteX2949" fmla="*/ 7783925 w 10901065"/>
                  <a:gd name="connsiteY2949" fmla="*/ 453581 h 663726"/>
                  <a:gd name="connsiteX2950" fmla="*/ 7703172 w 10901065"/>
                  <a:gd name="connsiteY2950" fmla="*/ 454636 h 663726"/>
                  <a:gd name="connsiteX2951" fmla="*/ 7814537 w 10901065"/>
                  <a:gd name="connsiteY2951" fmla="*/ 454636 h 663726"/>
                  <a:gd name="connsiteX2952" fmla="*/ 7833010 w 10901065"/>
                  <a:gd name="connsiteY2952" fmla="*/ 455164 h 663726"/>
                  <a:gd name="connsiteX2953" fmla="*/ 7826676 w 10901065"/>
                  <a:gd name="connsiteY2953" fmla="*/ 451470 h 663726"/>
                  <a:gd name="connsiteX2954" fmla="*/ 7857816 w 10901065"/>
                  <a:gd name="connsiteY2954" fmla="*/ 449886 h 663726"/>
                  <a:gd name="connsiteX2955" fmla="*/ 7820870 w 10901065"/>
                  <a:gd name="connsiteY2955" fmla="*/ 451470 h 663726"/>
                  <a:gd name="connsiteX2956" fmla="*/ 7802397 w 10901065"/>
                  <a:gd name="connsiteY2956" fmla="*/ 449886 h 663726"/>
                  <a:gd name="connsiteX2957" fmla="*/ 7796064 w 10901065"/>
                  <a:gd name="connsiteY2957" fmla="*/ 451997 h 663726"/>
                  <a:gd name="connsiteX2958" fmla="*/ 7777591 w 10901065"/>
                  <a:gd name="connsiteY2958" fmla="*/ 449886 h 663726"/>
                  <a:gd name="connsiteX2959" fmla="*/ 7740646 w 10901065"/>
                  <a:gd name="connsiteY2959" fmla="*/ 450414 h 663726"/>
                  <a:gd name="connsiteX2960" fmla="*/ 7814537 w 10901065"/>
                  <a:gd name="connsiteY2960" fmla="*/ 454636 h 663726"/>
                  <a:gd name="connsiteX2961" fmla="*/ 7920095 w 10901065"/>
                  <a:gd name="connsiteY2961" fmla="*/ 463081 h 663726"/>
                  <a:gd name="connsiteX2962" fmla="*/ 8000847 w 10901065"/>
                  <a:gd name="connsiteY2962" fmla="*/ 457803 h 663726"/>
                  <a:gd name="connsiteX2963" fmla="*/ 7932762 w 10901065"/>
                  <a:gd name="connsiteY2963" fmla="*/ 449358 h 663726"/>
                  <a:gd name="connsiteX2964" fmla="*/ 7901623 w 10901065"/>
                  <a:gd name="connsiteY2964" fmla="*/ 450942 h 663726"/>
                  <a:gd name="connsiteX2965" fmla="*/ 7907956 w 10901065"/>
                  <a:gd name="connsiteY2965" fmla="*/ 453053 h 663726"/>
                  <a:gd name="connsiteX2966" fmla="*/ 7939096 w 10901065"/>
                  <a:gd name="connsiteY2966" fmla="*/ 456748 h 663726"/>
                  <a:gd name="connsiteX2967" fmla="*/ 7926429 w 10901065"/>
                  <a:gd name="connsiteY2967" fmla="*/ 458331 h 663726"/>
                  <a:gd name="connsiteX2968" fmla="*/ 7913761 w 10901065"/>
                  <a:gd name="connsiteY2968" fmla="*/ 456748 h 663726"/>
                  <a:gd name="connsiteX2969" fmla="*/ 7895289 w 10901065"/>
                  <a:gd name="connsiteY2969" fmla="*/ 457275 h 663726"/>
                  <a:gd name="connsiteX2970" fmla="*/ 7920095 w 10901065"/>
                  <a:gd name="connsiteY2970" fmla="*/ 463081 h 663726"/>
                  <a:gd name="connsiteX2971" fmla="*/ 8006653 w 10901065"/>
                  <a:gd name="connsiteY2971" fmla="*/ 565473 h 663726"/>
                  <a:gd name="connsiteX2972" fmla="*/ 7993986 w 10901065"/>
                  <a:gd name="connsiteY2972" fmla="*/ 565473 h 663726"/>
                  <a:gd name="connsiteX2973" fmla="*/ 8000320 w 10901065"/>
                  <a:gd name="connsiteY2973" fmla="*/ 563362 h 663726"/>
                  <a:gd name="connsiteX2974" fmla="*/ 7981847 w 10901065"/>
                  <a:gd name="connsiteY2974" fmla="*/ 563362 h 663726"/>
                  <a:gd name="connsiteX2975" fmla="*/ 7981847 w 10901065"/>
                  <a:gd name="connsiteY2975" fmla="*/ 565473 h 663726"/>
                  <a:gd name="connsiteX2976" fmla="*/ 8006653 w 10901065"/>
                  <a:gd name="connsiteY2976" fmla="*/ 565473 h 663726"/>
                  <a:gd name="connsiteX2977" fmla="*/ 8099545 w 10901065"/>
                  <a:gd name="connsiteY2977" fmla="*/ 451470 h 663726"/>
                  <a:gd name="connsiteX2978" fmla="*/ 8062071 w 10901065"/>
                  <a:gd name="connsiteY2978" fmla="*/ 451470 h 663726"/>
                  <a:gd name="connsiteX2979" fmla="*/ 8025126 w 10901065"/>
                  <a:gd name="connsiteY2979" fmla="*/ 453581 h 663726"/>
                  <a:gd name="connsiteX2980" fmla="*/ 8099545 w 10901065"/>
                  <a:gd name="connsiteY2980" fmla="*/ 451470 h 663726"/>
                  <a:gd name="connsiteX2981" fmla="*/ 8087405 w 10901065"/>
                  <a:gd name="connsiteY2981" fmla="*/ 462026 h 663726"/>
                  <a:gd name="connsiteX2982" fmla="*/ 8062599 w 10901065"/>
                  <a:gd name="connsiteY2982" fmla="*/ 458859 h 663726"/>
                  <a:gd name="connsiteX2983" fmla="*/ 8062599 w 10901065"/>
                  <a:gd name="connsiteY2983" fmla="*/ 462026 h 663726"/>
                  <a:gd name="connsiteX2984" fmla="*/ 8087405 w 10901065"/>
                  <a:gd name="connsiteY2984" fmla="*/ 462026 h 663726"/>
                  <a:gd name="connsiteX2985" fmla="*/ 8397219 w 10901065"/>
                  <a:gd name="connsiteY2985" fmla="*/ 453581 h 663726"/>
                  <a:gd name="connsiteX2986" fmla="*/ 8378746 w 10901065"/>
                  <a:gd name="connsiteY2986" fmla="*/ 451997 h 663726"/>
                  <a:gd name="connsiteX2987" fmla="*/ 8267382 w 10901065"/>
                  <a:gd name="connsiteY2987" fmla="*/ 456748 h 663726"/>
                  <a:gd name="connsiteX2988" fmla="*/ 8279522 w 10901065"/>
                  <a:gd name="connsiteY2988" fmla="*/ 456748 h 663726"/>
                  <a:gd name="connsiteX2989" fmla="*/ 8285855 w 10901065"/>
                  <a:gd name="connsiteY2989" fmla="*/ 457275 h 663726"/>
                  <a:gd name="connsiteX2990" fmla="*/ 8304328 w 10901065"/>
                  <a:gd name="connsiteY2990" fmla="*/ 455164 h 663726"/>
                  <a:gd name="connsiteX2991" fmla="*/ 8304328 w 10901065"/>
                  <a:gd name="connsiteY2991" fmla="*/ 459914 h 663726"/>
                  <a:gd name="connsiteX2992" fmla="*/ 8341273 w 10901065"/>
                  <a:gd name="connsiteY2992" fmla="*/ 460442 h 663726"/>
                  <a:gd name="connsiteX2993" fmla="*/ 8483777 w 10901065"/>
                  <a:gd name="connsiteY2993" fmla="*/ 457275 h 663726"/>
                  <a:gd name="connsiteX2994" fmla="*/ 8471638 w 10901065"/>
                  <a:gd name="connsiteY2994" fmla="*/ 454109 h 663726"/>
                  <a:gd name="connsiteX2995" fmla="*/ 8483777 w 10901065"/>
                  <a:gd name="connsiteY2995" fmla="*/ 453581 h 663726"/>
                  <a:gd name="connsiteX2996" fmla="*/ 8415692 w 10901065"/>
                  <a:gd name="connsiteY2996" fmla="*/ 453053 h 663726"/>
                  <a:gd name="connsiteX2997" fmla="*/ 8409358 w 10901065"/>
                  <a:gd name="connsiteY2997" fmla="*/ 456220 h 663726"/>
                  <a:gd name="connsiteX2998" fmla="*/ 8378219 w 10901065"/>
                  <a:gd name="connsiteY2998" fmla="*/ 455692 h 663726"/>
                  <a:gd name="connsiteX2999" fmla="*/ 8397219 w 10901065"/>
                  <a:gd name="connsiteY2999" fmla="*/ 453581 h 663726"/>
                  <a:gd name="connsiteX3000" fmla="*/ 8297994 w 10901065"/>
                  <a:gd name="connsiteY3000" fmla="*/ 488943 h 663726"/>
                  <a:gd name="connsiteX3001" fmla="*/ 8329134 w 10901065"/>
                  <a:gd name="connsiteY3001" fmla="*/ 493693 h 663726"/>
                  <a:gd name="connsiteX3002" fmla="*/ 8477971 w 10901065"/>
                  <a:gd name="connsiteY3002" fmla="*/ 495804 h 663726"/>
                  <a:gd name="connsiteX3003" fmla="*/ 8477971 w 10901065"/>
                  <a:gd name="connsiteY3003" fmla="*/ 492637 h 663726"/>
                  <a:gd name="connsiteX3004" fmla="*/ 8527584 w 10901065"/>
                  <a:gd name="connsiteY3004" fmla="*/ 492637 h 663726"/>
                  <a:gd name="connsiteX3005" fmla="*/ 8502777 w 10901065"/>
                  <a:gd name="connsiteY3005" fmla="*/ 494221 h 663726"/>
                  <a:gd name="connsiteX3006" fmla="*/ 8564529 w 10901065"/>
                  <a:gd name="connsiteY3006" fmla="*/ 492110 h 663726"/>
                  <a:gd name="connsiteX3007" fmla="*/ 8558195 w 10901065"/>
                  <a:gd name="connsiteY3007" fmla="*/ 489999 h 663726"/>
                  <a:gd name="connsiteX3008" fmla="*/ 8545529 w 10901065"/>
                  <a:gd name="connsiteY3008" fmla="*/ 486832 h 663726"/>
                  <a:gd name="connsiteX3009" fmla="*/ 8452637 w 10901065"/>
                  <a:gd name="connsiteY3009" fmla="*/ 488943 h 663726"/>
                  <a:gd name="connsiteX3010" fmla="*/ 8495916 w 10901065"/>
                  <a:gd name="connsiteY3010" fmla="*/ 485776 h 663726"/>
                  <a:gd name="connsiteX3011" fmla="*/ 8477444 w 10901065"/>
                  <a:gd name="connsiteY3011" fmla="*/ 484193 h 663726"/>
                  <a:gd name="connsiteX3012" fmla="*/ 8520722 w 10901065"/>
                  <a:gd name="connsiteY3012" fmla="*/ 481026 h 663726"/>
                  <a:gd name="connsiteX3013" fmla="*/ 8607280 w 10901065"/>
                  <a:gd name="connsiteY3013" fmla="*/ 481554 h 663726"/>
                  <a:gd name="connsiteX3014" fmla="*/ 8731312 w 10901065"/>
                  <a:gd name="connsiteY3014" fmla="*/ 479971 h 663726"/>
                  <a:gd name="connsiteX3015" fmla="*/ 8898621 w 10901065"/>
                  <a:gd name="connsiteY3015" fmla="*/ 483665 h 663726"/>
                  <a:gd name="connsiteX3016" fmla="*/ 8911289 w 10901065"/>
                  <a:gd name="connsiteY3016" fmla="*/ 482082 h 663726"/>
                  <a:gd name="connsiteX3017" fmla="*/ 8929761 w 10901065"/>
                  <a:gd name="connsiteY3017" fmla="*/ 477332 h 663726"/>
                  <a:gd name="connsiteX3018" fmla="*/ 8873815 w 10901065"/>
                  <a:gd name="connsiteY3018" fmla="*/ 477332 h 663726"/>
                  <a:gd name="connsiteX3019" fmla="*/ 8706506 w 10901065"/>
                  <a:gd name="connsiteY3019" fmla="*/ 478915 h 663726"/>
                  <a:gd name="connsiteX3020" fmla="*/ 8644753 w 10901065"/>
                  <a:gd name="connsiteY3020" fmla="*/ 477332 h 663726"/>
                  <a:gd name="connsiteX3021" fmla="*/ 8626281 w 10901065"/>
                  <a:gd name="connsiteY3021" fmla="*/ 480498 h 663726"/>
                  <a:gd name="connsiteX3022" fmla="*/ 8589335 w 10901065"/>
                  <a:gd name="connsiteY3022" fmla="*/ 480498 h 663726"/>
                  <a:gd name="connsiteX3023" fmla="*/ 8446831 w 10901065"/>
                  <a:gd name="connsiteY3023" fmla="*/ 479971 h 663726"/>
                  <a:gd name="connsiteX3024" fmla="*/ 8422025 w 10901065"/>
                  <a:gd name="connsiteY3024" fmla="*/ 478387 h 663726"/>
                  <a:gd name="connsiteX3025" fmla="*/ 8390886 w 10901065"/>
                  <a:gd name="connsiteY3025" fmla="*/ 485249 h 663726"/>
                  <a:gd name="connsiteX3026" fmla="*/ 8409358 w 10901065"/>
                  <a:gd name="connsiteY3026" fmla="*/ 483137 h 663726"/>
                  <a:gd name="connsiteX3027" fmla="*/ 8427831 w 10901065"/>
                  <a:gd name="connsiteY3027" fmla="*/ 486304 h 663726"/>
                  <a:gd name="connsiteX3028" fmla="*/ 8396691 w 10901065"/>
                  <a:gd name="connsiteY3028" fmla="*/ 487888 h 663726"/>
                  <a:gd name="connsiteX3029" fmla="*/ 8421498 w 10901065"/>
                  <a:gd name="connsiteY3029" fmla="*/ 488415 h 663726"/>
                  <a:gd name="connsiteX3030" fmla="*/ 8378219 w 10901065"/>
                  <a:gd name="connsiteY3030" fmla="*/ 489999 h 663726"/>
                  <a:gd name="connsiteX3031" fmla="*/ 8310133 w 10901065"/>
                  <a:gd name="connsiteY3031" fmla="*/ 484721 h 663726"/>
                  <a:gd name="connsiteX3032" fmla="*/ 8297994 w 10901065"/>
                  <a:gd name="connsiteY3032" fmla="*/ 488943 h 663726"/>
                  <a:gd name="connsiteX3033" fmla="*/ 8576668 w 10901065"/>
                  <a:gd name="connsiteY3033" fmla="*/ 507416 h 663726"/>
                  <a:gd name="connsiteX3034" fmla="*/ 8403025 w 10901065"/>
                  <a:gd name="connsiteY3034" fmla="*/ 504249 h 663726"/>
                  <a:gd name="connsiteX3035" fmla="*/ 8310133 w 10901065"/>
                  <a:gd name="connsiteY3035" fmla="*/ 508999 h 663726"/>
                  <a:gd name="connsiteX3036" fmla="*/ 8576668 w 10901065"/>
                  <a:gd name="connsiteY3036" fmla="*/ 507416 h 663726"/>
                  <a:gd name="connsiteX3037" fmla="*/ 8508583 w 10901065"/>
                  <a:gd name="connsiteY3037" fmla="*/ 470998 h 663726"/>
                  <a:gd name="connsiteX3038" fmla="*/ 8495916 w 10901065"/>
                  <a:gd name="connsiteY3038" fmla="*/ 473109 h 663726"/>
                  <a:gd name="connsiteX3039" fmla="*/ 8508583 w 10901065"/>
                  <a:gd name="connsiteY3039" fmla="*/ 474693 h 663726"/>
                  <a:gd name="connsiteX3040" fmla="*/ 8589335 w 10901065"/>
                  <a:gd name="connsiteY3040" fmla="*/ 474165 h 663726"/>
                  <a:gd name="connsiteX3041" fmla="*/ 8595669 w 10901065"/>
                  <a:gd name="connsiteY3041" fmla="*/ 472054 h 663726"/>
                  <a:gd name="connsiteX3042" fmla="*/ 8514917 w 10901065"/>
                  <a:gd name="connsiteY3042" fmla="*/ 468359 h 663726"/>
                  <a:gd name="connsiteX3043" fmla="*/ 8465304 w 10901065"/>
                  <a:gd name="connsiteY3043" fmla="*/ 467831 h 663726"/>
                  <a:gd name="connsiteX3044" fmla="*/ 8427831 w 10901065"/>
                  <a:gd name="connsiteY3044" fmla="*/ 473109 h 663726"/>
                  <a:gd name="connsiteX3045" fmla="*/ 8384553 w 10901065"/>
                  <a:gd name="connsiteY3045" fmla="*/ 471526 h 663726"/>
                  <a:gd name="connsiteX3046" fmla="*/ 8341273 w 10901065"/>
                  <a:gd name="connsiteY3046" fmla="*/ 473109 h 663726"/>
                  <a:gd name="connsiteX3047" fmla="*/ 8483777 w 10901065"/>
                  <a:gd name="connsiteY3047" fmla="*/ 474693 h 663726"/>
                  <a:gd name="connsiteX3048" fmla="*/ 8508583 w 10901065"/>
                  <a:gd name="connsiteY3048" fmla="*/ 470998 h 663726"/>
                  <a:gd name="connsiteX3049" fmla="*/ 8378746 w 10901065"/>
                  <a:gd name="connsiteY3049" fmla="*/ 479971 h 663726"/>
                  <a:gd name="connsiteX3050" fmla="*/ 8366607 w 10901065"/>
                  <a:gd name="connsiteY3050" fmla="*/ 479971 h 663726"/>
                  <a:gd name="connsiteX3051" fmla="*/ 8366607 w 10901065"/>
                  <a:gd name="connsiteY3051" fmla="*/ 476804 h 663726"/>
                  <a:gd name="connsiteX3052" fmla="*/ 8348135 w 10901065"/>
                  <a:gd name="connsiteY3052" fmla="*/ 477332 h 663726"/>
                  <a:gd name="connsiteX3053" fmla="*/ 8348135 w 10901065"/>
                  <a:gd name="connsiteY3053" fmla="*/ 478915 h 663726"/>
                  <a:gd name="connsiteX3054" fmla="*/ 8378746 w 10901065"/>
                  <a:gd name="connsiteY3054" fmla="*/ 479971 h 663726"/>
                  <a:gd name="connsiteX3055" fmla="*/ 8508583 w 10901065"/>
                  <a:gd name="connsiteY3055" fmla="*/ 593974 h 663726"/>
                  <a:gd name="connsiteX3056" fmla="*/ 8477444 w 10901065"/>
                  <a:gd name="connsiteY3056" fmla="*/ 597668 h 663726"/>
                  <a:gd name="connsiteX3057" fmla="*/ 8508583 w 10901065"/>
                  <a:gd name="connsiteY3057" fmla="*/ 593974 h 663726"/>
                  <a:gd name="connsiteX3058" fmla="*/ 8583002 w 10901065"/>
                  <a:gd name="connsiteY3058" fmla="*/ 453053 h 663726"/>
                  <a:gd name="connsiteX3059" fmla="*/ 8490111 w 10901065"/>
                  <a:gd name="connsiteY3059" fmla="*/ 454636 h 663726"/>
                  <a:gd name="connsiteX3060" fmla="*/ 8583002 w 10901065"/>
                  <a:gd name="connsiteY3060" fmla="*/ 453053 h 663726"/>
                  <a:gd name="connsiteX3061" fmla="*/ 8762979 w 10901065"/>
                  <a:gd name="connsiteY3061" fmla="*/ 611919 h 663726"/>
                  <a:gd name="connsiteX3062" fmla="*/ 8769312 w 10901065"/>
                  <a:gd name="connsiteY3062" fmla="*/ 608224 h 663726"/>
                  <a:gd name="connsiteX3063" fmla="*/ 8726034 w 10901065"/>
                  <a:gd name="connsiteY3063" fmla="*/ 608224 h 663726"/>
                  <a:gd name="connsiteX3064" fmla="*/ 8762979 w 10901065"/>
                  <a:gd name="connsiteY3064" fmla="*/ 611919 h 663726"/>
                  <a:gd name="connsiteX3065" fmla="*/ 8973568 w 10901065"/>
                  <a:gd name="connsiteY3065" fmla="*/ 454636 h 663726"/>
                  <a:gd name="connsiteX3066" fmla="*/ 8955096 w 10901065"/>
                  <a:gd name="connsiteY3066" fmla="*/ 456220 h 663726"/>
                  <a:gd name="connsiteX3067" fmla="*/ 8992041 w 10901065"/>
                  <a:gd name="connsiteY3067" fmla="*/ 454636 h 663726"/>
                  <a:gd name="connsiteX3068" fmla="*/ 8985707 w 10901065"/>
                  <a:gd name="connsiteY3068" fmla="*/ 452525 h 663726"/>
                  <a:gd name="connsiteX3069" fmla="*/ 8861676 w 10901065"/>
                  <a:gd name="connsiteY3069" fmla="*/ 453053 h 663726"/>
                  <a:gd name="connsiteX3070" fmla="*/ 8917622 w 10901065"/>
                  <a:gd name="connsiteY3070" fmla="*/ 454636 h 663726"/>
                  <a:gd name="connsiteX3071" fmla="*/ 8911289 w 10901065"/>
                  <a:gd name="connsiteY3071" fmla="*/ 458331 h 663726"/>
                  <a:gd name="connsiteX3072" fmla="*/ 8929761 w 10901065"/>
                  <a:gd name="connsiteY3072" fmla="*/ 453581 h 663726"/>
                  <a:gd name="connsiteX3073" fmla="*/ 8960901 w 10901065"/>
                  <a:gd name="connsiteY3073" fmla="*/ 451997 h 663726"/>
                  <a:gd name="connsiteX3074" fmla="*/ 8973568 w 10901065"/>
                  <a:gd name="connsiteY3074" fmla="*/ 454636 h 663726"/>
                  <a:gd name="connsiteX3075" fmla="*/ 9208963 w 10901065"/>
                  <a:gd name="connsiteY3075" fmla="*/ 479443 h 663726"/>
                  <a:gd name="connsiteX3076" fmla="*/ 9258576 w 10901065"/>
                  <a:gd name="connsiteY3076" fmla="*/ 481026 h 663726"/>
                  <a:gd name="connsiteX3077" fmla="*/ 9227436 w 10901065"/>
                  <a:gd name="connsiteY3077" fmla="*/ 477859 h 663726"/>
                  <a:gd name="connsiteX3078" fmla="*/ 9060126 w 10901065"/>
                  <a:gd name="connsiteY3078" fmla="*/ 477332 h 663726"/>
                  <a:gd name="connsiteX3079" fmla="*/ 9041654 w 10901065"/>
                  <a:gd name="connsiteY3079" fmla="*/ 481026 h 663726"/>
                  <a:gd name="connsiteX3080" fmla="*/ 8985707 w 10901065"/>
                  <a:gd name="connsiteY3080" fmla="*/ 478915 h 663726"/>
                  <a:gd name="connsiteX3081" fmla="*/ 9010514 w 10901065"/>
                  <a:gd name="connsiteY3081" fmla="*/ 483665 h 663726"/>
                  <a:gd name="connsiteX3082" fmla="*/ 9028986 w 10901065"/>
                  <a:gd name="connsiteY3082" fmla="*/ 480498 h 663726"/>
                  <a:gd name="connsiteX3083" fmla="*/ 9208963 w 10901065"/>
                  <a:gd name="connsiteY3083" fmla="*/ 479443 h 663726"/>
                  <a:gd name="connsiteX3084" fmla="*/ 9054320 w 10901065"/>
                  <a:gd name="connsiteY3084" fmla="*/ 451997 h 663726"/>
                  <a:gd name="connsiteX3085" fmla="*/ 9060654 w 10901065"/>
                  <a:gd name="connsiteY3085" fmla="*/ 457275 h 663726"/>
                  <a:gd name="connsiteX3086" fmla="*/ 9116600 w 10901065"/>
                  <a:gd name="connsiteY3086" fmla="*/ 455164 h 663726"/>
                  <a:gd name="connsiteX3087" fmla="*/ 9073321 w 10901065"/>
                  <a:gd name="connsiteY3087" fmla="*/ 451470 h 663726"/>
                  <a:gd name="connsiteX3088" fmla="*/ 9091794 w 10901065"/>
                  <a:gd name="connsiteY3088" fmla="*/ 454636 h 663726"/>
                  <a:gd name="connsiteX3089" fmla="*/ 9060654 w 10901065"/>
                  <a:gd name="connsiteY3089" fmla="*/ 453053 h 663726"/>
                  <a:gd name="connsiteX3090" fmla="*/ 9066987 w 10901065"/>
                  <a:gd name="connsiteY3090" fmla="*/ 451470 h 663726"/>
                  <a:gd name="connsiteX3091" fmla="*/ 8998902 w 10901065"/>
                  <a:gd name="connsiteY3091" fmla="*/ 451997 h 663726"/>
                  <a:gd name="connsiteX3092" fmla="*/ 9054320 w 10901065"/>
                  <a:gd name="connsiteY3092" fmla="*/ 451997 h 663726"/>
                  <a:gd name="connsiteX3093" fmla="*/ 9364134 w 10901065"/>
                  <a:gd name="connsiteY3093" fmla="*/ 497915 h 663726"/>
                  <a:gd name="connsiteX3094" fmla="*/ 9357801 w 10901065"/>
                  <a:gd name="connsiteY3094" fmla="*/ 501610 h 663726"/>
                  <a:gd name="connsiteX3095" fmla="*/ 9382607 w 10901065"/>
                  <a:gd name="connsiteY3095" fmla="*/ 501610 h 663726"/>
                  <a:gd name="connsiteX3096" fmla="*/ 9388940 w 10901065"/>
                  <a:gd name="connsiteY3096" fmla="*/ 499499 h 663726"/>
                  <a:gd name="connsiteX3097" fmla="*/ 9475499 w 10901065"/>
                  <a:gd name="connsiteY3097" fmla="*/ 503193 h 663726"/>
                  <a:gd name="connsiteX3098" fmla="*/ 9283382 w 10901065"/>
                  <a:gd name="connsiteY3098" fmla="*/ 504777 h 663726"/>
                  <a:gd name="connsiteX3099" fmla="*/ 9066460 w 10901065"/>
                  <a:gd name="connsiteY3099" fmla="*/ 503193 h 663726"/>
                  <a:gd name="connsiteX3100" fmla="*/ 9184157 w 10901065"/>
                  <a:gd name="connsiteY3100" fmla="*/ 501610 h 663726"/>
                  <a:gd name="connsiteX3101" fmla="*/ 9240103 w 10901065"/>
                  <a:gd name="connsiteY3101" fmla="*/ 501082 h 663726"/>
                  <a:gd name="connsiteX3102" fmla="*/ 9246437 w 10901065"/>
                  <a:gd name="connsiteY3102" fmla="*/ 498971 h 663726"/>
                  <a:gd name="connsiteX3103" fmla="*/ 9364134 w 10901065"/>
                  <a:gd name="connsiteY3103" fmla="*/ 497915 h 663726"/>
                  <a:gd name="connsiteX3104" fmla="*/ 9326661 w 10901065"/>
                  <a:gd name="connsiteY3104" fmla="*/ 499499 h 663726"/>
                  <a:gd name="connsiteX3105" fmla="*/ 9338800 w 10901065"/>
                  <a:gd name="connsiteY3105" fmla="*/ 502666 h 663726"/>
                  <a:gd name="connsiteX3106" fmla="*/ 9326661 w 10901065"/>
                  <a:gd name="connsiteY3106" fmla="*/ 499499 h 663726"/>
                  <a:gd name="connsiteX3107" fmla="*/ 9277049 w 10901065"/>
                  <a:gd name="connsiteY3107" fmla="*/ 522194 h 663726"/>
                  <a:gd name="connsiteX3108" fmla="*/ 9215297 w 10901065"/>
                  <a:gd name="connsiteY3108" fmla="*/ 524305 h 663726"/>
                  <a:gd name="connsiteX3109" fmla="*/ 9246437 w 10901065"/>
                  <a:gd name="connsiteY3109" fmla="*/ 524305 h 663726"/>
                  <a:gd name="connsiteX3110" fmla="*/ 9277049 w 10901065"/>
                  <a:gd name="connsiteY3110" fmla="*/ 522194 h 663726"/>
                  <a:gd name="connsiteX3111" fmla="*/ 9252242 w 10901065"/>
                  <a:gd name="connsiteY3111" fmla="*/ 441970 h 663726"/>
                  <a:gd name="connsiteX3112" fmla="*/ 9221103 w 10901065"/>
                  <a:gd name="connsiteY3112" fmla="*/ 444081 h 663726"/>
                  <a:gd name="connsiteX3113" fmla="*/ 9245909 w 10901065"/>
                  <a:gd name="connsiteY3113" fmla="*/ 444081 h 663726"/>
                  <a:gd name="connsiteX3114" fmla="*/ 9252242 w 10901065"/>
                  <a:gd name="connsiteY3114" fmla="*/ 441970 h 663726"/>
                  <a:gd name="connsiteX3115" fmla="*/ 9264909 w 10901065"/>
                  <a:gd name="connsiteY3115" fmla="*/ 491054 h 663726"/>
                  <a:gd name="connsiteX3116" fmla="*/ 9277576 w 10901065"/>
                  <a:gd name="connsiteY3116" fmla="*/ 491054 h 663726"/>
                  <a:gd name="connsiteX3117" fmla="*/ 9277576 w 10901065"/>
                  <a:gd name="connsiteY3117" fmla="*/ 494221 h 663726"/>
                  <a:gd name="connsiteX3118" fmla="*/ 9302382 w 10901065"/>
                  <a:gd name="connsiteY3118" fmla="*/ 495804 h 663726"/>
                  <a:gd name="connsiteX3119" fmla="*/ 9302382 w 10901065"/>
                  <a:gd name="connsiteY3119" fmla="*/ 493693 h 663726"/>
                  <a:gd name="connsiteX3120" fmla="*/ 9426414 w 10901065"/>
                  <a:gd name="connsiteY3120" fmla="*/ 493693 h 663726"/>
                  <a:gd name="connsiteX3121" fmla="*/ 9407941 w 10901065"/>
                  <a:gd name="connsiteY3121" fmla="*/ 489999 h 663726"/>
                  <a:gd name="connsiteX3122" fmla="*/ 9401608 w 10901065"/>
                  <a:gd name="connsiteY3122" fmla="*/ 492110 h 663726"/>
                  <a:gd name="connsiteX3123" fmla="*/ 9364662 w 10901065"/>
                  <a:gd name="connsiteY3123" fmla="*/ 489999 h 663726"/>
                  <a:gd name="connsiteX3124" fmla="*/ 9352523 w 10901065"/>
                  <a:gd name="connsiteY3124" fmla="*/ 493693 h 663726"/>
                  <a:gd name="connsiteX3125" fmla="*/ 9309244 w 10901065"/>
                  <a:gd name="connsiteY3125" fmla="*/ 492110 h 663726"/>
                  <a:gd name="connsiteX3126" fmla="*/ 9315577 w 10901065"/>
                  <a:gd name="connsiteY3126" fmla="*/ 489999 h 663726"/>
                  <a:gd name="connsiteX3127" fmla="*/ 9253826 w 10901065"/>
                  <a:gd name="connsiteY3127" fmla="*/ 493693 h 663726"/>
                  <a:gd name="connsiteX3128" fmla="*/ 9264909 w 10901065"/>
                  <a:gd name="connsiteY3128" fmla="*/ 491054 h 663726"/>
                  <a:gd name="connsiteX3129" fmla="*/ 9407413 w 10901065"/>
                  <a:gd name="connsiteY3129" fmla="*/ 481554 h 663726"/>
                  <a:gd name="connsiteX3130" fmla="*/ 9475499 w 10901065"/>
                  <a:gd name="connsiteY3130" fmla="*/ 478387 h 663726"/>
                  <a:gd name="connsiteX3131" fmla="*/ 9270715 w 10901065"/>
                  <a:gd name="connsiteY3131" fmla="*/ 479971 h 663726"/>
                  <a:gd name="connsiteX3132" fmla="*/ 9351467 w 10901065"/>
                  <a:gd name="connsiteY3132" fmla="*/ 481554 h 663726"/>
                  <a:gd name="connsiteX3133" fmla="*/ 9369940 w 10901065"/>
                  <a:gd name="connsiteY3133" fmla="*/ 481554 h 663726"/>
                  <a:gd name="connsiteX3134" fmla="*/ 9407413 w 10901065"/>
                  <a:gd name="connsiteY3134" fmla="*/ 481554 h 663726"/>
                  <a:gd name="connsiteX3135" fmla="*/ 9388940 w 10901065"/>
                  <a:gd name="connsiteY3135" fmla="*/ 454636 h 663726"/>
                  <a:gd name="connsiteX3136" fmla="*/ 9351995 w 10901065"/>
                  <a:gd name="connsiteY3136" fmla="*/ 452525 h 663726"/>
                  <a:gd name="connsiteX3137" fmla="*/ 9358329 w 10901065"/>
                  <a:gd name="connsiteY3137" fmla="*/ 455692 h 663726"/>
                  <a:gd name="connsiteX3138" fmla="*/ 9358329 w 10901065"/>
                  <a:gd name="connsiteY3138" fmla="*/ 456220 h 663726"/>
                  <a:gd name="connsiteX3139" fmla="*/ 9388940 w 10901065"/>
                  <a:gd name="connsiteY3139" fmla="*/ 454636 h 663726"/>
                  <a:gd name="connsiteX3140" fmla="*/ 9462831 w 10901065"/>
                  <a:gd name="connsiteY3140" fmla="*/ 507944 h 663726"/>
                  <a:gd name="connsiteX3141" fmla="*/ 9431692 w 10901065"/>
                  <a:gd name="connsiteY3141" fmla="*/ 508471 h 663726"/>
                  <a:gd name="connsiteX3142" fmla="*/ 9443831 w 10901065"/>
                  <a:gd name="connsiteY3142" fmla="*/ 511638 h 663726"/>
                  <a:gd name="connsiteX3143" fmla="*/ 9456498 w 10901065"/>
                  <a:gd name="connsiteY3143" fmla="*/ 510055 h 663726"/>
                  <a:gd name="connsiteX3144" fmla="*/ 9462831 w 10901065"/>
                  <a:gd name="connsiteY3144" fmla="*/ 507944 h 663726"/>
                  <a:gd name="connsiteX3145" fmla="*/ 9481832 w 10901065"/>
                  <a:gd name="connsiteY3145" fmla="*/ 496332 h 663726"/>
                  <a:gd name="connsiteX3146" fmla="*/ 9506638 w 10901065"/>
                  <a:gd name="connsiteY3146" fmla="*/ 489471 h 663726"/>
                  <a:gd name="connsiteX3147" fmla="*/ 9432220 w 10901065"/>
                  <a:gd name="connsiteY3147" fmla="*/ 489999 h 663726"/>
                  <a:gd name="connsiteX3148" fmla="*/ 9475499 w 10901065"/>
                  <a:gd name="connsiteY3148" fmla="*/ 492110 h 663726"/>
                  <a:gd name="connsiteX3149" fmla="*/ 9438025 w 10901065"/>
                  <a:gd name="connsiteY3149" fmla="*/ 494221 h 663726"/>
                  <a:gd name="connsiteX3150" fmla="*/ 9481832 w 10901065"/>
                  <a:gd name="connsiteY3150" fmla="*/ 496332 h 663726"/>
                  <a:gd name="connsiteX3151" fmla="*/ 9624336 w 10901065"/>
                  <a:gd name="connsiteY3151" fmla="*/ 596085 h 663726"/>
                  <a:gd name="connsiteX3152" fmla="*/ 9593196 w 10901065"/>
                  <a:gd name="connsiteY3152" fmla="*/ 596613 h 663726"/>
                  <a:gd name="connsiteX3153" fmla="*/ 9611669 w 10901065"/>
                  <a:gd name="connsiteY3153" fmla="*/ 599779 h 663726"/>
                  <a:gd name="connsiteX3154" fmla="*/ 9611669 w 10901065"/>
                  <a:gd name="connsiteY3154" fmla="*/ 596613 h 663726"/>
                  <a:gd name="connsiteX3155" fmla="*/ 9624336 w 10901065"/>
                  <a:gd name="connsiteY3155" fmla="*/ 596085 h 663726"/>
                  <a:gd name="connsiteX3156" fmla="*/ 9872398 w 10901065"/>
                  <a:gd name="connsiteY3156" fmla="*/ 604002 h 663726"/>
                  <a:gd name="connsiteX3157" fmla="*/ 9761034 w 10901065"/>
                  <a:gd name="connsiteY3157" fmla="*/ 604530 h 663726"/>
                  <a:gd name="connsiteX3158" fmla="*/ 9872398 w 10901065"/>
                  <a:gd name="connsiteY3158" fmla="*/ 604002 h 663726"/>
                  <a:gd name="connsiteX3159" fmla="*/ 9785312 w 10901065"/>
                  <a:gd name="connsiteY3159" fmla="*/ 484193 h 663726"/>
                  <a:gd name="connsiteX3160" fmla="*/ 9797452 w 10901065"/>
                  <a:gd name="connsiteY3160" fmla="*/ 479443 h 663726"/>
                  <a:gd name="connsiteX3161" fmla="*/ 9840730 w 10901065"/>
                  <a:gd name="connsiteY3161" fmla="*/ 477859 h 663726"/>
                  <a:gd name="connsiteX3162" fmla="*/ 9772646 w 10901065"/>
                  <a:gd name="connsiteY3162" fmla="*/ 477859 h 663726"/>
                  <a:gd name="connsiteX3163" fmla="*/ 9766312 w 10901065"/>
                  <a:gd name="connsiteY3163" fmla="*/ 477332 h 663726"/>
                  <a:gd name="connsiteX3164" fmla="*/ 9785312 w 10901065"/>
                  <a:gd name="connsiteY3164" fmla="*/ 484193 h 663726"/>
                  <a:gd name="connsiteX3165" fmla="*/ 9872398 w 10901065"/>
                  <a:gd name="connsiteY3165" fmla="*/ 596613 h 663726"/>
                  <a:gd name="connsiteX3166" fmla="*/ 9890871 w 10901065"/>
                  <a:gd name="connsiteY3166" fmla="*/ 598196 h 663726"/>
                  <a:gd name="connsiteX3167" fmla="*/ 9866065 w 10901065"/>
                  <a:gd name="connsiteY3167" fmla="*/ 599779 h 663726"/>
                  <a:gd name="connsiteX3168" fmla="*/ 9872398 w 10901065"/>
                  <a:gd name="connsiteY3168" fmla="*/ 596613 h 663726"/>
                  <a:gd name="connsiteX3169" fmla="*/ 9934150 w 10901065"/>
                  <a:gd name="connsiteY3169" fmla="*/ 597668 h 663726"/>
                  <a:gd name="connsiteX3170" fmla="*/ 10008569 w 10901065"/>
                  <a:gd name="connsiteY3170" fmla="*/ 594501 h 663726"/>
                  <a:gd name="connsiteX3171" fmla="*/ 9977429 w 10901065"/>
                  <a:gd name="connsiteY3171" fmla="*/ 592918 h 663726"/>
                  <a:gd name="connsiteX3172" fmla="*/ 9903010 w 10901065"/>
                  <a:gd name="connsiteY3172" fmla="*/ 597668 h 663726"/>
                  <a:gd name="connsiteX3173" fmla="*/ 9934150 w 10901065"/>
                  <a:gd name="connsiteY3173" fmla="*/ 597668 h 663726"/>
                  <a:gd name="connsiteX3174" fmla="*/ 10745894 w 10901065"/>
                  <a:gd name="connsiteY3174" fmla="*/ 589751 h 663726"/>
                  <a:gd name="connsiteX3175" fmla="*/ 10628196 w 10901065"/>
                  <a:gd name="connsiteY3175" fmla="*/ 591335 h 663726"/>
                  <a:gd name="connsiteX3176" fmla="*/ 10745894 w 10901065"/>
                  <a:gd name="connsiteY3176" fmla="*/ 589751 h 663726"/>
                  <a:gd name="connsiteX3177" fmla="*/ 10745894 w 10901065"/>
                  <a:gd name="connsiteY3177" fmla="*/ 581835 h 663726"/>
                  <a:gd name="connsiteX3178" fmla="*/ 10708949 w 10901065"/>
                  <a:gd name="connsiteY3178" fmla="*/ 580251 h 663726"/>
                  <a:gd name="connsiteX3179" fmla="*/ 10721616 w 10901065"/>
                  <a:gd name="connsiteY3179" fmla="*/ 583418 h 663726"/>
                  <a:gd name="connsiteX3180" fmla="*/ 10733755 w 10901065"/>
                  <a:gd name="connsiteY3180" fmla="*/ 581835 h 663726"/>
                  <a:gd name="connsiteX3181" fmla="*/ 10745894 w 10901065"/>
                  <a:gd name="connsiteY3181" fmla="*/ 581835 h 663726"/>
                  <a:gd name="connsiteX3182" fmla="*/ 1028712 w 10901065"/>
                  <a:gd name="connsiteY3182" fmla="*/ 632502 h 663726"/>
                  <a:gd name="connsiteX3183" fmla="*/ 1053518 w 10901065"/>
                  <a:gd name="connsiteY3183" fmla="*/ 633030 h 663726"/>
                  <a:gd name="connsiteX3184" fmla="*/ 1071991 w 10901065"/>
                  <a:gd name="connsiteY3184" fmla="*/ 639364 h 663726"/>
                  <a:gd name="connsiteX3185" fmla="*/ 1047185 w 10901065"/>
                  <a:gd name="connsiteY3185" fmla="*/ 641475 h 663726"/>
                  <a:gd name="connsiteX3186" fmla="*/ 1115270 w 10901065"/>
                  <a:gd name="connsiteY3186" fmla="*/ 643058 h 663726"/>
                  <a:gd name="connsiteX3187" fmla="*/ 1108936 w 10901065"/>
                  <a:gd name="connsiteY3187" fmla="*/ 637780 h 663726"/>
                  <a:gd name="connsiteX3188" fmla="*/ 1065658 w 10901065"/>
                  <a:gd name="connsiteY3188" fmla="*/ 620891 h 663726"/>
                  <a:gd name="connsiteX3189" fmla="*/ 1077797 w 10901065"/>
                  <a:gd name="connsiteY3189" fmla="*/ 618780 h 663726"/>
                  <a:gd name="connsiteX3190" fmla="*/ 1065658 w 10901065"/>
                  <a:gd name="connsiteY3190" fmla="*/ 604530 h 663726"/>
                  <a:gd name="connsiteX3191" fmla="*/ 1028712 w 10901065"/>
                  <a:gd name="connsiteY3191" fmla="*/ 615613 h 663726"/>
                  <a:gd name="connsiteX3192" fmla="*/ 1028712 w 10901065"/>
                  <a:gd name="connsiteY3192" fmla="*/ 625114 h 663726"/>
                  <a:gd name="connsiteX3193" fmla="*/ 1003906 w 10901065"/>
                  <a:gd name="connsiteY3193" fmla="*/ 628280 h 663726"/>
                  <a:gd name="connsiteX3194" fmla="*/ 1028712 w 10901065"/>
                  <a:gd name="connsiteY3194" fmla="*/ 632502 h 663726"/>
                  <a:gd name="connsiteX3195" fmla="*/ 4232939 w 10901065"/>
                  <a:gd name="connsiteY3195" fmla="*/ 631975 h 663726"/>
                  <a:gd name="connsiteX3196" fmla="*/ 4269884 w 10901065"/>
                  <a:gd name="connsiteY3196" fmla="*/ 629863 h 663726"/>
                  <a:gd name="connsiteX3197" fmla="*/ 4282023 w 10901065"/>
                  <a:gd name="connsiteY3197" fmla="*/ 631447 h 663726"/>
                  <a:gd name="connsiteX3198" fmla="*/ 4245078 w 10901065"/>
                  <a:gd name="connsiteY3198" fmla="*/ 636197 h 663726"/>
                  <a:gd name="connsiteX3199" fmla="*/ 4331636 w 10901065"/>
                  <a:gd name="connsiteY3199" fmla="*/ 629336 h 663726"/>
                  <a:gd name="connsiteX3200" fmla="*/ 4250884 w 10901065"/>
                  <a:gd name="connsiteY3200" fmla="*/ 628808 h 663726"/>
                  <a:gd name="connsiteX3201" fmla="*/ 4269356 w 10901065"/>
                  <a:gd name="connsiteY3201" fmla="*/ 629336 h 663726"/>
                  <a:gd name="connsiteX3202" fmla="*/ 4207605 w 10901065"/>
                  <a:gd name="connsiteY3202" fmla="*/ 627753 h 663726"/>
                  <a:gd name="connsiteX3203" fmla="*/ 4189132 w 10901065"/>
                  <a:gd name="connsiteY3203" fmla="*/ 629863 h 663726"/>
                  <a:gd name="connsiteX3204" fmla="*/ 4232939 w 10901065"/>
                  <a:gd name="connsiteY3204" fmla="*/ 631975 h 663726"/>
                  <a:gd name="connsiteX3205" fmla="*/ 4511613 w 10901065"/>
                  <a:gd name="connsiteY3205" fmla="*/ 617724 h 663726"/>
                  <a:gd name="connsiteX3206" fmla="*/ 4517947 w 10901065"/>
                  <a:gd name="connsiteY3206" fmla="*/ 621419 h 663726"/>
                  <a:gd name="connsiteX3207" fmla="*/ 4623505 w 10901065"/>
                  <a:gd name="connsiteY3207" fmla="*/ 616669 h 663726"/>
                  <a:gd name="connsiteX3208" fmla="*/ 4567559 w 10901065"/>
                  <a:gd name="connsiteY3208" fmla="*/ 614558 h 663726"/>
                  <a:gd name="connsiteX3209" fmla="*/ 4499474 w 10901065"/>
                  <a:gd name="connsiteY3209" fmla="*/ 617724 h 663726"/>
                  <a:gd name="connsiteX3210" fmla="*/ 4511613 w 10901065"/>
                  <a:gd name="connsiteY3210" fmla="*/ 617724 h 663726"/>
                  <a:gd name="connsiteX3211" fmla="*/ 6432777 w 10901065"/>
                  <a:gd name="connsiteY3211" fmla="*/ 593974 h 663726"/>
                  <a:gd name="connsiteX3212" fmla="*/ 6432777 w 10901065"/>
                  <a:gd name="connsiteY3212" fmla="*/ 590807 h 663726"/>
                  <a:gd name="connsiteX3213" fmla="*/ 6315079 w 10901065"/>
                  <a:gd name="connsiteY3213" fmla="*/ 592918 h 663726"/>
                  <a:gd name="connsiteX3214" fmla="*/ 6346219 w 10901065"/>
                  <a:gd name="connsiteY3214" fmla="*/ 594501 h 663726"/>
                  <a:gd name="connsiteX3215" fmla="*/ 6321413 w 10901065"/>
                  <a:gd name="connsiteY3215" fmla="*/ 596085 h 663726"/>
                  <a:gd name="connsiteX3216" fmla="*/ 6501390 w 10901065"/>
                  <a:gd name="connsiteY3216" fmla="*/ 596085 h 663726"/>
                  <a:gd name="connsiteX3217" fmla="*/ 6432777 w 10901065"/>
                  <a:gd name="connsiteY3217" fmla="*/ 593974 h 663726"/>
                  <a:gd name="connsiteX3218" fmla="*/ 7002792 w 10901065"/>
                  <a:gd name="connsiteY3218" fmla="*/ 580779 h 663726"/>
                  <a:gd name="connsiteX3219" fmla="*/ 7064544 w 10901065"/>
                  <a:gd name="connsiteY3219" fmla="*/ 580251 h 663726"/>
                  <a:gd name="connsiteX3220" fmla="*/ 7064544 w 10901065"/>
                  <a:gd name="connsiteY3220" fmla="*/ 574973 h 663726"/>
                  <a:gd name="connsiteX3221" fmla="*/ 7058210 w 10901065"/>
                  <a:gd name="connsiteY3221" fmla="*/ 577084 h 663726"/>
                  <a:gd name="connsiteX3222" fmla="*/ 7046071 w 10901065"/>
                  <a:gd name="connsiteY3222" fmla="*/ 577084 h 663726"/>
                  <a:gd name="connsiteX3223" fmla="*/ 7039738 w 10901065"/>
                  <a:gd name="connsiteY3223" fmla="*/ 573390 h 663726"/>
                  <a:gd name="connsiteX3224" fmla="*/ 7014932 w 10901065"/>
                  <a:gd name="connsiteY3224" fmla="*/ 574973 h 663726"/>
                  <a:gd name="connsiteX3225" fmla="*/ 7027071 w 10901065"/>
                  <a:gd name="connsiteY3225" fmla="*/ 575501 h 663726"/>
                  <a:gd name="connsiteX3226" fmla="*/ 6983792 w 10901065"/>
                  <a:gd name="connsiteY3226" fmla="*/ 575501 h 663726"/>
                  <a:gd name="connsiteX3227" fmla="*/ 7002792 w 10901065"/>
                  <a:gd name="connsiteY3227" fmla="*/ 580779 h 663726"/>
                  <a:gd name="connsiteX3228" fmla="*/ 7083545 w 10901065"/>
                  <a:gd name="connsiteY3228" fmla="*/ 474693 h 663726"/>
                  <a:gd name="connsiteX3229" fmla="*/ 7120490 w 10901065"/>
                  <a:gd name="connsiteY3229" fmla="*/ 473109 h 663726"/>
                  <a:gd name="connsiteX3230" fmla="*/ 7102017 w 10901065"/>
                  <a:gd name="connsiteY3230" fmla="*/ 471526 h 663726"/>
                  <a:gd name="connsiteX3231" fmla="*/ 7133157 w 10901065"/>
                  <a:gd name="connsiteY3231" fmla="*/ 469942 h 663726"/>
                  <a:gd name="connsiteX3232" fmla="*/ 7102017 w 10901065"/>
                  <a:gd name="connsiteY3232" fmla="*/ 468359 h 663726"/>
                  <a:gd name="connsiteX3233" fmla="*/ 7138963 w 10901065"/>
                  <a:gd name="connsiteY3233" fmla="*/ 466776 h 663726"/>
                  <a:gd name="connsiteX3234" fmla="*/ 7083016 w 10901065"/>
                  <a:gd name="connsiteY3234" fmla="*/ 467304 h 663726"/>
                  <a:gd name="connsiteX3235" fmla="*/ 7083545 w 10901065"/>
                  <a:gd name="connsiteY3235" fmla="*/ 474693 h 663726"/>
                  <a:gd name="connsiteX3236" fmla="*/ 7182769 w 10901065"/>
                  <a:gd name="connsiteY3236" fmla="*/ 594501 h 663726"/>
                  <a:gd name="connsiteX3237" fmla="*/ 7058738 w 10901065"/>
                  <a:gd name="connsiteY3237" fmla="*/ 592918 h 663726"/>
                  <a:gd name="connsiteX3238" fmla="*/ 7052405 w 10901065"/>
                  <a:gd name="connsiteY3238" fmla="*/ 595029 h 663726"/>
                  <a:gd name="connsiteX3239" fmla="*/ 7182769 w 10901065"/>
                  <a:gd name="connsiteY3239" fmla="*/ 594501 h 663726"/>
                  <a:gd name="connsiteX3240" fmla="*/ 7170102 w 10901065"/>
                  <a:gd name="connsiteY3240" fmla="*/ 578140 h 663726"/>
                  <a:gd name="connsiteX3241" fmla="*/ 7182242 w 10901065"/>
                  <a:gd name="connsiteY3241" fmla="*/ 574973 h 663726"/>
                  <a:gd name="connsiteX3242" fmla="*/ 7225520 w 10901065"/>
                  <a:gd name="connsiteY3242" fmla="*/ 574445 h 663726"/>
                  <a:gd name="connsiteX3243" fmla="*/ 7095156 w 10901065"/>
                  <a:gd name="connsiteY3243" fmla="*/ 574973 h 663726"/>
                  <a:gd name="connsiteX3244" fmla="*/ 7088823 w 10901065"/>
                  <a:gd name="connsiteY3244" fmla="*/ 578668 h 663726"/>
                  <a:gd name="connsiteX3245" fmla="*/ 7170102 w 10901065"/>
                  <a:gd name="connsiteY3245" fmla="*/ 578140 h 663726"/>
                  <a:gd name="connsiteX3246" fmla="*/ 7511056 w 10901065"/>
                  <a:gd name="connsiteY3246" fmla="*/ 465192 h 663726"/>
                  <a:gd name="connsiteX3247" fmla="*/ 7535862 w 10901065"/>
                  <a:gd name="connsiteY3247" fmla="*/ 466776 h 663726"/>
                  <a:gd name="connsiteX3248" fmla="*/ 7567002 w 10901065"/>
                  <a:gd name="connsiteY3248" fmla="*/ 464665 h 663726"/>
                  <a:gd name="connsiteX3249" fmla="*/ 7603948 w 10901065"/>
                  <a:gd name="connsiteY3249" fmla="*/ 464137 h 663726"/>
                  <a:gd name="connsiteX3250" fmla="*/ 7715312 w 10901065"/>
                  <a:gd name="connsiteY3250" fmla="*/ 462553 h 663726"/>
                  <a:gd name="connsiteX3251" fmla="*/ 7727979 w 10901065"/>
                  <a:gd name="connsiteY3251" fmla="*/ 464665 h 663726"/>
                  <a:gd name="connsiteX3252" fmla="*/ 7783925 w 10901065"/>
                  <a:gd name="connsiteY3252" fmla="*/ 461498 h 663726"/>
                  <a:gd name="connsiteX3253" fmla="*/ 7684700 w 10901065"/>
                  <a:gd name="connsiteY3253" fmla="*/ 457803 h 663726"/>
                  <a:gd name="connsiteX3254" fmla="*/ 7659894 w 10901065"/>
                  <a:gd name="connsiteY3254" fmla="*/ 458331 h 663726"/>
                  <a:gd name="connsiteX3255" fmla="*/ 7610281 w 10901065"/>
                  <a:gd name="connsiteY3255" fmla="*/ 460442 h 663726"/>
                  <a:gd name="connsiteX3256" fmla="*/ 7628754 w 10901065"/>
                  <a:gd name="connsiteY3256" fmla="*/ 458331 h 663726"/>
                  <a:gd name="connsiteX3257" fmla="*/ 7517390 w 10901065"/>
                  <a:gd name="connsiteY3257" fmla="*/ 458859 h 663726"/>
                  <a:gd name="connsiteX3258" fmla="*/ 7535862 w 10901065"/>
                  <a:gd name="connsiteY3258" fmla="*/ 458331 h 663726"/>
                  <a:gd name="connsiteX3259" fmla="*/ 7492584 w 10901065"/>
                  <a:gd name="connsiteY3259" fmla="*/ 458859 h 663726"/>
                  <a:gd name="connsiteX3260" fmla="*/ 7492584 w 10901065"/>
                  <a:gd name="connsiteY3260" fmla="*/ 460970 h 663726"/>
                  <a:gd name="connsiteX3261" fmla="*/ 7511056 w 10901065"/>
                  <a:gd name="connsiteY3261" fmla="*/ 465192 h 663726"/>
                  <a:gd name="connsiteX3262" fmla="*/ 7752785 w 10901065"/>
                  <a:gd name="connsiteY3262" fmla="*/ 592390 h 663726"/>
                  <a:gd name="connsiteX3263" fmla="*/ 7764924 w 10901065"/>
                  <a:gd name="connsiteY3263" fmla="*/ 597140 h 663726"/>
                  <a:gd name="connsiteX3264" fmla="*/ 7796064 w 10901065"/>
                  <a:gd name="connsiteY3264" fmla="*/ 595557 h 663726"/>
                  <a:gd name="connsiteX3265" fmla="*/ 7796064 w 10901065"/>
                  <a:gd name="connsiteY3265" fmla="*/ 590279 h 663726"/>
                  <a:gd name="connsiteX3266" fmla="*/ 7678366 w 10901065"/>
                  <a:gd name="connsiteY3266" fmla="*/ 591862 h 663726"/>
                  <a:gd name="connsiteX3267" fmla="*/ 7752785 w 10901065"/>
                  <a:gd name="connsiteY3267" fmla="*/ 592390 h 663726"/>
                  <a:gd name="connsiteX3268" fmla="*/ 9642808 w 10901065"/>
                  <a:gd name="connsiteY3268" fmla="*/ 495804 h 663726"/>
                  <a:gd name="connsiteX3269" fmla="*/ 9642808 w 10901065"/>
                  <a:gd name="connsiteY3269" fmla="*/ 493693 h 663726"/>
                  <a:gd name="connsiteX3270" fmla="*/ 9717228 w 10901065"/>
                  <a:gd name="connsiteY3270" fmla="*/ 493693 h 663726"/>
                  <a:gd name="connsiteX3271" fmla="*/ 9748367 w 10901065"/>
                  <a:gd name="connsiteY3271" fmla="*/ 497388 h 663726"/>
                  <a:gd name="connsiteX3272" fmla="*/ 9804313 w 10901065"/>
                  <a:gd name="connsiteY3272" fmla="*/ 495804 h 663726"/>
                  <a:gd name="connsiteX3273" fmla="*/ 9767368 w 10901065"/>
                  <a:gd name="connsiteY3273" fmla="*/ 491054 h 663726"/>
                  <a:gd name="connsiteX3274" fmla="*/ 9754701 w 10901065"/>
                  <a:gd name="connsiteY3274" fmla="*/ 492637 h 663726"/>
                  <a:gd name="connsiteX3275" fmla="*/ 9723561 w 10901065"/>
                  <a:gd name="connsiteY3275" fmla="*/ 488943 h 663726"/>
                  <a:gd name="connsiteX3276" fmla="*/ 9562584 w 10901065"/>
                  <a:gd name="connsiteY3276" fmla="*/ 489471 h 663726"/>
                  <a:gd name="connsiteX3277" fmla="*/ 9506638 w 10901065"/>
                  <a:gd name="connsiteY3277" fmla="*/ 494749 h 663726"/>
                  <a:gd name="connsiteX3278" fmla="*/ 9642808 w 10901065"/>
                  <a:gd name="connsiteY3278" fmla="*/ 495804 h 663726"/>
                  <a:gd name="connsiteX3279" fmla="*/ 639729 w 10901065"/>
                  <a:gd name="connsiteY3279" fmla="*/ 30292 h 663726"/>
                  <a:gd name="connsiteX3280" fmla="*/ 553171 w 10901065"/>
                  <a:gd name="connsiteY3280" fmla="*/ 28708 h 663726"/>
                  <a:gd name="connsiteX3281" fmla="*/ 546838 w 10901065"/>
                  <a:gd name="connsiteY3281" fmla="*/ 30819 h 663726"/>
                  <a:gd name="connsiteX3282" fmla="*/ 639729 w 10901065"/>
                  <a:gd name="connsiteY3282" fmla="*/ 30292 h 663726"/>
                  <a:gd name="connsiteX3283" fmla="*/ 639729 w 10901065"/>
                  <a:gd name="connsiteY3283" fmla="*/ 101544 h 663726"/>
                  <a:gd name="connsiteX3284" fmla="*/ 565311 w 10901065"/>
                  <a:gd name="connsiteY3284" fmla="*/ 103127 h 663726"/>
                  <a:gd name="connsiteX3285" fmla="*/ 639729 w 10901065"/>
                  <a:gd name="connsiteY3285" fmla="*/ 101544 h 663726"/>
                  <a:gd name="connsiteX3286" fmla="*/ 658202 w 10901065"/>
                  <a:gd name="connsiteY3286" fmla="*/ 61431 h 663726"/>
                  <a:gd name="connsiteX3287" fmla="*/ 577450 w 10901065"/>
                  <a:gd name="connsiteY3287" fmla="*/ 63015 h 663726"/>
                  <a:gd name="connsiteX3288" fmla="*/ 658202 w 10901065"/>
                  <a:gd name="connsiteY3288" fmla="*/ 61431 h 663726"/>
                  <a:gd name="connsiteX3289" fmla="*/ 658202 w 10901065"/>
                  <a:gd name="connsiteY3289" fmla="*/ 141656 h 663726"/>
                  <a:gd name="connsiteX3290" fmla="*/ 608589 w 10901065"/>
                  <a:gd name="connsiteY3290" fmla="*/ 143239 h 663726"/>
                  <a:gd name="connsiteX3291" fmla="*/ 658202 w 10901065"/>
                  <a:gd name="connsiteY3291" fmla="*/ 141656 h 663726"/>
                  <a:gd name="connsiteX3292" fmla="*/ 683008 w 10901065"/>
                  <a:gd name="connsiteY3292" fmla="*/ 38209 h 663726"/>
                  <a:gd name="connsiteX3293" fmla="*/ 646063 w 10901065"/>
                  <a:gd name="connsiteY3293" fmla="*/ 40320 h 663726"/>
                  <a:gd name="connsiteX3294" fmla="*/ 683008 w 10901065"/>
                  <a:gd name="connsiteY3294" fmla="*/ 38209 h 663726"/>
                  <a:gd name="connsiteX3295" fmla="*/ 670341 w 10901065"/>
                  <a:gd name="connsiteY3295" fmla="*/ 79376 h 663726"/>
                  <a:gd name="connsiteX3296" fmla="*/ 657674 w 10901065"/>
                  <a:gd name="connsiteY3296" fmla="*/ 74626 h 663726"/>
                  <a:gd name="connsiteX3297" fmla="*/ 670341 w 10901065"/>
                  <a:gd name="connsiteY3297" fmla="*/ 79376 h 663726"/>
                  <a:gd name="connsiteX3298" fmla="*/ 714148 w 10901065"/>
                  <a:gd name="connsiteY3298" fmla="*/ 5485 h 663726"/>
                  <a:gd name="connsiteX3299" fmla="*/ 658202 w 10901065"/>
                  <a:gd name="connsiteY3299" fmla="*/ 3902 h 663726"/>
                  <a:gd name="connsiteX3300" fmla="*/ 714148 w 10901065"/>
                  <a:gd name="connsiteY3300" fmla="*/ 5485 h 663726"/>
                  <a:gd name="connsiteX3301" fmla="*/ 763233 w 10901065"/>
                  <a:gd name="connsiteY3301" fmla="*/ 62487 h 663726"/>
                  <a:gd name="connsiteX3302" fmla="*/ 664008 w 10901065"/>
                  <a:gd name="connsiteY3302" fmla="*/ 63015 h 663726"/>
                  <a:gd name="connsiteX3303" fmla="*/ 763233 w 10901065"/>
                  <a:gd name="connsiteY3303" fmla="*/ 62487 h 663726"/>
                  <a:gd name="connsiteX3304" fmla="*/ 732621 w 10901065"/>
                  <a:gd name="connsiteY3304" fmla="*/ 30292 h 663726"/>
                  <a:gd name="connsiteX3305" fmla="*/ 701481 w 10901065"/>
                  <a:gd name="connsiteY3305" fmla="*/ 28180 h 663726"/>
                  <a:gd name="connsiteX3306" fmla="*/ 670341 w 10901065"/>
                  <a:gd name="connsiteY3306" fmla="*/ 31875 h 663726"/>
                  <a:gd name="connsiteX3307" fmla="*/ 732621 w 10901065"/>
                  <a:gd name="connsiteY3307" fmla="*/ 30292 h 663726"/>
                  <a:gd name="connsiteX3308" fmla="*/ 701481 w 10901065"/>
                  <a:gd name="connsiteY3308" fmla="*/ 76210 h 663726"/>
                  <a:gd name="connsiteX3309" fmla="*/ 676675 w 10901065"/>
                  <a:gd name="connsiteY3309" fmla="*/ 79376 h 663726"/>
                  <a:gd name="connsiteX3310" fmla="*/ 701481 w 10901065"/>
                  <a:gd name="connsiteY3310" fmla="*/ 76210 h 663726"/>
                  <a:gd name="connsiteX3311" fmla="*/ 726287 w 10901065"/>
                  <a:gd name="connsiteY3311" fmla="*/ 103655 h 663726"/>
                  <a:gd name="connsiteX3312" fmla="*/ 769566 w 10901065"/>
                  <a:gd name="connsiteY3312" fmla="*/ 102071 h 663726"/>
                  <a:gd name="connsiteX3313" fmla="*/ 726287 w 10901065"/>
                  <a:gd name="connsiteY3313" fmla="*/ 99960 h 663726"/>
                  <a:gd name="connsiteX3314" fmla="*/ 726287 w 10901065"/>
                  <a:gd name="connsiteY3314" fmla="*/ 103655 h 663726"/>
                  <a:gd name="connsiteX3315" fmla="*/ 763233 w 10901065"/>
                  <a:gd name="connsiteY3315" fmla="*/ 44542 h 663726"/>
                  <a:gd name="connsiteX3316" fmla="*/ 775900 w 10901065"/>
                  <a:gd name="connsiteY3316" fmla="*/ 42431 h 663726"/>
                  <a:gd name="connsiteX3317" fmla="*/ 726287 w 10901065"/>
                  <a:gd name="connsiteY3317" fmla="*/ 44014 h 663726"/>
                  <a:gd name="connsiteX3318" fmla="*/ 763233 w 10901065"/>
                  <a:gd name="connsiteY3318" fmla="*/ 44542 h 663726"/>
                  <a:gd name="connsiteX3319" fmla="*/ 800706 w 10901065"/>
                  <a:gd name="connsiteY3319" fmla="*/ 49292 h 663726"/>
                  <a:gd name="connsiteX3320" fmla="*/ 757427 w 10901065"/>
                  <a:gd name="connsiteY3320" fmla="*/ 49292 h 663726"/>
                  <a:gd name="connsiteX3321" fmla="*/ 800706 w 10901065"/>
                  <a:gd name="connsiteY3321" fmla="*/ 49292 h 663726"/>
                  <a:gd name="connsiteX3322" fmla="*/ 807039 w 10901065"/>
                  <a:gd name="connsiteY3322" fmla="*/ 77265 h 663726"/>
                  <a:gd name="connsiteX3323" fmla="*/ 770094 w 10901065"/>
                  <a:gd name="connsiteY3323" fmla="*/ 78849 h 663726"/>
                  <a:gd name="connsiteX3324" fmla="*/ 807039 w 10901065"/>
                  <a:gd name="connsiteY3324" fmla="*/ 77265 h 663726"/>
                  <a:gd name="connsiteX3325" fmla="*/ 875125 w 10901065"/>
                  <a:gd name="connsiteY3325" fmla="*/ 158017 h 663726"/>
                  <a:gd name="connsiteX3326" fmla="*/ 775900 w 10901065"/>
                  <a:gd name="connsiteY3326" fmla="*/ 156434 h 663726"/>
                  <a:gd name="connsiteX3327" fmla="*/ 875125 w 10901065"/>
                  <a:gd name="connsiteY3327" fmla="*/ 158017 h 663726"/>
                  <a:gd name="connsiteX3328" fmla="*/ 819179 w 10901065"/>
                  <a:gd name="connsiteY3328" fmla="*/ 130044 h 663726"/>
                  <a:gd name="connsiteX3329" fmla="*/ 782233 w 10901065"/>
                  <a:gd name="connsiteY3329" fmla="*/ 130572 h 663726"/>
                  <a:gd name="connsiteX3330" fmla="*/ 819179 w 10901065"/>
                  <a:gd name="connsiteY3330" fmla="*/ 130044 h 663726"/>
                  <a:gd name="connsiteX3331" fmla="*/ 930543 w 10901065"/>
                  <a:gd name="connsiteY3331" fmla="*/ 142711 h 663726"/>
                  <a:gd name="connsiteX3332" fmla="*/ 843985 w 10901065"/>
                  <a:gd name="connsiteY3332" fmla="*/ 142711 h 663726"/>
                  <a:gd name="connsiteX3333" fmla="*/ 930543 w 10901065"/>
                  <a:gd name="connsiteY3333" fmla="*/ 142711 h 663726"/>
                  <a:gd name="connsiteX3334" fmla="*/ 862458 w 10901065"/>
                  <a:gd name="connsiteY3334" fmla="*/ 84127 h 663726"/>
                  <a:gd name="connsiteX3335" fmla="*/ 843985 w 10901065"/>
                  <a:gd name="connsiteY3335" fmla="*/ 87293 h 663726"/>
                  <a:gd name="connsiteX3336" fmla="*/ 862458 w 10901065"/>
                  <a:gd name="connsiteY3336" fmla="*/ 84127 h 663726"/>
                  <a:gd name="connsiteX3337" fmla="*/ 912070 w 10901065"/>
                  <a:gd name="connsiteY3337" fmla="*/ 131100 h 663726"/>
                  <a:gd name="connsiteX3338" fmla="*/ 850318 w 10901065"/>
                  <a:gd name="connsiteY3338" fmla="*/ 131100 h 663726"/>
                  <a:gd name="connsiteX3339" fmla="*/ 912070 w 10901065"/>
                  <a:gd name="connsiteY3339" fmla="*/ 131100 h 663726"/>
                  <a:gd name="connsiteX3340" fmla="*/ 974349 w 10901065"/>
                  <a:gd name="connsiteY3340" fmla="*/ 99960 h 663726"/>
                  <a:gd name="connsiteX3341" fmla="*/ 899931 w 10901065"/>
                  <a:gd name="connsiteY3341" fmla="*/ 101544 h 663726"/>
                  <a:gd name="connsiteX3342" fmla="*/ 974349 w 10901065"/>
                  <a:gd name="connsiteY3342" fmla="*/ 99960 h 663726"/>
                  <a:gd name="connsiteX3343" fmla="*/ 955349 w 10901065"/>
                  <a:gd name="connsiteY3343" fmla="*/ 12875 h 663726"/>
                  <a:gd name="connsiteX3344" fmla="*/ 905736 w 10901065"/>
                  <a:gd name="connsiteY3344" fmla="*/ 14458 h 663726"/>
                  <a:gd name="connsiteX3345" fmla="*/ 955349 w 10901065"/>
                  <a:gd name="connsiteY3345" fmla="*/ 12875 h 663726"/>
                  <a:gd name="connsiteX3346" fmla="*/ 955349 w 10901065"/>
                  <a:gd name="connsiteY3346" fmla="*/ 164351 h 663726"/>
                  <a:gd name="connsiteX3347" fmla="*/ 918404 w 10901065"/>
                  <a:gd name="connsiteY3347" fmla="*/ 165934 h 663726"/>
                  <a:gd name="connsiteX3348" fmla="*/ 955349 w 10901065"/>
                  <a:gd name="connsiteY3348" fmla="*/ 164351 h 663726"/>
                  <a:gd name="connsiteX3349" fmla="*/ 980155 w 10901065"/>
                  <a:gd name="connsiteY3349" fmla="*/ 70932 h 663726"/>
                  <a:gd name="connsiteX3350" fmla="*/ 955349 w 10901065"/>
                  <a:gd name="connsiteY3350" fmla="*/ 67237 h 663726"/>
                  <a:gd name="connsiteX3351" fmla="*/ 918404 w 10901065"/>
                  <a:gd name="connsiteY3351" fmla="*/ 67237 h 663726"/>
                  <a:gd name="connsiteX3352" fmla="*/ 918404 w 10901065"/>
                  <a:gd name="connsiteY3352" fmla="*/ 69348 h 663726"/>
                  <a:gd name="connsiteX3353" fmla="*/ 980155 w 10901065"/>
                  <a:gd name="connsiteY3353" fmla="*/ 70932 h 663726"/>
                  <a:gd name="connsiteX3354" fmla="*/ 992822 w 10901065"/>
                  <a:gd name="connsiteY3354" fmla="*/ 94154 h 663726"/>
                  <a:gd name="connsiteX3355" fmla="*/ 943210 w 10901065"/>
                  <a:gd name="connsiteY3355" fmla="*/ 95738 h 663726"/>
                  <a:gd name="connsiteX3356" fmla="*/ 992822 w 10901065"/>
                  <a:gd name="connsiteY3356" fmla="*/ 94154 h 663726"/>
                  <a:gd name="connsiteX3357" fmla="*/ 955349 w 10901065"/>
                  <a:gd name="connsiteY3357" fmla="*/ 3902 h 663726"/>
                  <a:gd name="connsiteX3358" fmla="*/ 986489 w 10901065"/>
                  <a:gd name="connsiteY3358" fmla="*/ 3374 h 663726"/>
                  <a:gd name="connsiteX3359" fmla="*/ 955349 w 10901065"/>
                  <a:gd name="connsiteY3359" fmla="*/ 3902 h 663726"/>
                  <a:gd name="connsiteX3360" fmla="*/ 1067241 w 10901065"/>
                  <a:gd name="connsiteY3360" fmla="*/ 157489 h 663726"/>
                  <a:gd name="connsiteX3361" fmla="*/ 1017628 w 10901065"/>
                  <a:gd name="connsiteY3361" fmla="*/ 156962 h 663726"/>
                  <a:gd name="connsiteX3362" fmla="*/ 1067241 w 10901065"/>
                  <a:gd name="connsiteY3362" fmla="*/ 157489 h 663726"/>
                  <a:gd name="connsiteX3363" fmla="*/ 1073574 w 10901065"/>
                  <a:gd name="connsiteY3363" fmla="*/ 33458 h 663726"/>
                  <a:gd name="connsiteX3364" fmla="*/ 1023962 w 10901065"/>
                  <a:gd name="connsiteY3364" fmla="*/ 33986 h 663726"/>
                  <a:gd name="connsiteX3365" fmla="*/ 1073574 w 10901065"/>
                  <a:gd name="connsiteY3365" fmla="*/ 33458 h 663726"/>
                  <a:gd name="connsiteX3366" fmla="*/ 1092047 w 10901065"/>
                  <a:gd name="connsiteY3366" fmla="*/ 70932 h 663726"/>
                  <a:gd name="connsiteX3367" fmla="*/ 1030295 w 10901065"/>
                  <a:gd name="connsiteY3367" fmla="*/ 70404 h 663726"/>
                  <a:gd name="connsiteX3368" fmla="*/ 1092047 w 10901065"/>
                  <a:gd name="connsiteY3368" fmla="*/ 70932 h 663726"/>
                  <a:gd name="connsiteX3369" fmla="*/ 1048768 w 10901065"/>
                  <a:gd name="connsiteY3369" fmla="*/ 6541 h 663726"/>
                  <a:gd name="connsiteX3370" fmla="*/ 1030295 w 10901065"/>
                  <a:gd name="connsiteY3370" fmla="*/ 10236 h 663726"/>
                  <a:gd name="connsiteX3371" fmla="*/ 1048768 w 10901065"/>
                  <a:gd name="connsiteY3371" fmla="*/ 6541 h 663726"/>
                  <a:gd name="connsiteX3372" fmla="*/ 1116853 w 10901065"/>
                  <a:gd name="connsiteY3372" fmla="*/ 128461 h 663726"/>
                  <a:gd name="connsiteX3373" fmla="*/ 1055102 w 10901065"/>
                  <a:gd name="connsiteY3373" fmla="*/ 130044 h 663726"/>
                  <a:gd name="connsiteX3374" fmla="*/ 1116853 w 10901065"/>
                  <a:gd name="connsiteY3374" fmla="*/ 128461 h 663726"/>
                  <a:gd name="connsiteX3375" fmla="*/ 1135326 w 10901065"/>
                  <a:gd name="connsiteY3375" fmla="*/ 164351 h 663726"/>
                  <a:gd name="connsiteX3376" fmla="*/ 1104186 w 10901065"/>
                  <a:gd name="connsiteY3376" fmla="*/ 165934 h 663726"/>
                  <a:gd name="connsiteX3377" fmla="*/ 1135326 w 10901065"/>
                  <a:gd name="connsiteY3377" fmla="*/ 164351 h 663726"/>
                  <a:gd name="connsiteX3378" fmla="*/ 1141660 w 10901065"/>
                  <a:gd name="connsiteY3378" fmla="*/ 134794 h 663726"/>
                  <a:gd name="connsiteX3379" fmla="*/ 1104714 w 10901065"/>
                  <a:gd name="connsiteY3379" fmla="*/ 135322 h 663726"/>
                  <a:gd name="connsiteX3380" fmla="*/ 1141660 w 10901065"/>
                  <a:gd name="connsiteY3380" fmla="*/ 134794 h 663726"/>
                  <a:gd name="connsiteX3381" fmla="*/ 1135326 w 10901065"/>
                  <a:gd name="connsiteY3381" fmla="*/ 158017 h 663726"/>
                  <a:gd name="connsiteX3382" fmla="*/ 1197078 w 10901065"/>
                  <a:gd name="connsiteY3382" fmla="*/ 154850 h 663726"/>
                  <a:gd name="connsiteX3383" fmla="*/ 1128993 w 10901065"/>
                  <a:gd name="connsiteY3383" fmla="*/ 154850 h 663726"/>
                  <a:gd name="connsiteX3384" fmla="*/ 1135326 w 10901065"/>
                  <a:gd name="connsiteY3384" fmla="*/ 158017 h 663726"/>
                  <a:gd name="connsiteX3385" fmla="*/ 1203411 w 10901065"/>
                  <a:gd name="connsiteY3385" fmla="*/ 127933 h 663726"/>
                  <a:gd name="connsiteX3386" fmla="*/ 1128993 w 10901065"/>
                  <a:gd name="connsiteY3386" fmla="*/ 128461 h 663726"/>
                  <a:gd name="connsiteX3387" fmla="*/ 1128993 w 10901065"/>
                  <a:gd name="connsiteY3387" fmla="*/ 130572 h 663726"/>
                  <a:gd name="connsiteX3388" fmla="*/ 1203411 w 10901065"/>
                  <a:gd name="connsiteY3388" fmla="*/ 127933 h 663726"/>
                  <a:gd name="connsiteX3389" fmla="*/ 1271497 w 10901065"/>
                  <a:gd name="connsiteY3389" fmla="*/ 164351 h 663726"/>
                  <a:gd name="connsiteX3390" fmla="*/ 1141132 w 10901065"/>
                  <a:gd name="connsiteY3390" fmla="*/ 164879 h 663726"/>
                  <a:gd name="connsiteX3391" fmla="*/ 1271497 w 10901065"/>
                  <a:gd name="connsiteY3391" fmla="*/ 164351 h 663726"/>
                  <a:gd name="connsiteX3392" fmla="*/ 1166466 w 10901065"/>
                  <a:gd name="connsiteY3392" fmla="*/ 13930 h 663726"/>
                  <a:gd name="connsiteX3393" fmla="*/ 1184939 w 10901065"/>
                  <a:gd name="connsiteY3393" fmla="*/ 8652 h 663726"/>
                  <a:gd name="connsiteX3394" fmla="*/ 1141660 w 10901065"/>
                  <a:gd name="connsiteY3394" fmla="*/ 13930 h 663726"/>
                  <a:gd name="connsiteX3395" fmla="*/ 1166466 w 10901065"/>
                  <a:gd name="connsiteY3395" fmla="*/ 13930 h 663726"/>
                  <a:gd name="connsiteX3396" fmla="*/ 1203411 w 10901065"/>
                  <a:gd name="connsiteY3396" fmla="*/ 161184 h 663726"/>
                  <a:gd name="connsiteX3397" fmla="*/ 1153799 w 10901065"/>
                  <a:gd name="connsiteY3397" fmla="*/ 161712 h 663726"/>
                  <a:gd name="connsiteX3398" fmla="*/ 1203411 w 10901065"/>
                  <a:gd name="connsiteY3398" fmla="*/ 161184 h 663726"/>
                  <a:gd name="connsiteX3399" fmla="*/ 1203411 w 10901065"/>
                  <a:gd name="connsiteY3399" fmla="*/ 74098 h 663726"/>
                  <a:gd name="connsiteX3400" fmla="*/ 1166466 w 10901065"/>
                  <a:gd name="connsiteY3400" fmla="*/ 74098 h 663726"/>
                  <a:gd name="connsiteX3401" fmla="*/ 1203411 w 10901065"/>
                  <a:gd name="connsiteY3401" fmla="*/ 74098 h 663726"/>
                  <a:gd name="connsiteX3402" fmla="*/ 1333776 w 10901065"/>
                  <a:gd name="connsiteY3402" fmla="*/ 37681 h 663726"/>
                  <a:gd name="connsiteX3403" fmla="*/ 1184939 w 10901065"/>
                  <a:gd name="connsiteY3403" fmla="*/ 39264 h 663726"/>
                  <a:gd name="connsiteX3404" fmla="*/ 1333776 w 10901065"/>
                  <a:gd name="connsiteY3404" fmla="*/ 37681 h 663726"/>
                  <a:gd name="connsiteX3405" fmla="*/ 1221884 w 10901065"/>
                  <a:gd name="connsiteY3405" fmla="*/ 131100 h 663726"/>
                  <a:gd name="connsiteX3406" fmla="*/ 1240357 w 10901065"/>
                  <a:gd name="connsiteY3406" fmla="*/ 128989 h 663726"/>
                  <a:gd name="connsiteX3407" fmla="*/ 1209217 w 10901065"/>
                  <a:gd name="connsiteY3407" fmla="*/ 128461 h 663726"/>
                  <a:gd name="connsiteX3408" fmla="*/ 1221884 w 10901065"/>
                  <a:gd name="connsiteY3408" fmla="*/ 131100 h 663726"/>
                  <a:gd name="connsiteX3409" fmla="*/ 1438807 w 10901065"/>
                  <a:gd name="connsiteY3409" fmla="*/ 61431 h 663726"/>
                  <a:gd name="connsiteX3410" fmla="*/ 1234551 w 10901065"/>
                  <a:gd name="connsiteY3410" fmla="*/ 61431 h 663726"/>
                  <a:gd name="connsiteX3411" fmla="*/ 1228218 w 10901065"/>
                  <a:gd name="connsiteY3411" fmla="*/ 57737 h 663726"/>
                  <a:gd name="connsiteX3412" fmla="*/ 1209745 w 10901065"/>
                  <a:gd name="connsiteY3412" fmla="*/ 63015 h 663726"/>
                  <a:gd name="connsiteX3413" fmla="*/ 1438807 w 10901065"/>
                  <a:gd name="connsiteY3413" fmla="*/ 61431 h 663726"/>
                  <a:gd name="connsiteX3414" fmla="*/ 1259357 w 10901065"/>
                  <a:gd name="connsiteY3414" fmla="*/ 167518 h 663726"/>
                  <a:gd name="connsiteX3415" fmla="*/ 1234551 w 10901065"/>
                  <a:gd name="connsiteY3415" fmla="*/ 169629 h 663726"/>
                  <a:gd name="connsiteX3416" fmla="*/ 1234551 w 10901065"/>
                  <a:gd name="connsiteY3416" fmla="*/ 171740 h 663726"/>
                  <a:gd name="connsiteX3417" fmla="*/ 1259357 w 10901065"/>
                  <a:gd name="connsiteY3417" fmla="*/ 167518 h 663726"/>
                  <a:gd name="connsiteX3418" fmla="*/ 1277830 w 10901065"/>
                  <a:gd name="connsiteY3418" fmla="*/ 131100 h 663726"/>
                  <a:gd name="connsiteX3419" fmla="*/ 1290497 w 10901065"/>
                  <a:gd name="connsiteY3419" fmla="*/ 127405 h 663726"/>
                  <a:gd name="connsiteX3420" fmla="*/ 1272024 w 10901065"/>
                  <a:gd name="connsiteY3420" fmla="*/ 128989 h 663726"/>
                  <a:gd name="connsiteX3421" fmla="*/ 1247218 w 10901065"/>
                  <a:gd name="connsiteY3421" fmla="*/ 129517 h 663726"/>
                  <a:gd name="connsiteX3422" fmla="*/ 1277830 w 10901065"/>
                  <a:gd name="connsiteY3422" fmla="*/ 131100 h 663726"/>
                  <a:gd name="connsiteX3423" fmla="*/ 1339582 w 10901065"/>
                  <a:gd name="connsiteY3423" fmla="*/ 119488 h 663726"/>
                  <a:gd name="connsiteX3424" fmla="*/ 1253024 w 10901065"/>
                  <a:gd name="connsiteY3424" fmla="*/ 121072 h 663726"/>
                  <a:gd name="connsiteX3425" fmla="*/ 1339582 w 10901065"/>
                  <a:gd name="connsiteY3425" fmla="*/ 119488 h 663726"/>
                  <a:gd name="connsiteX3426" fmla="*/ 1277830 w 10901065"/>
                  <a:gd name="connsiteY3426" fmla="*/ 8124 h 663726"/>
                  <a:gd name="connsiteX3427" fmla="*/ 1259357 w 10901065"/>
                  <a:gd name="connsiteY3427" fmla="*/ 4958 h 663726"/>
                  <a:gd name="connsiteX3428" fmla="*/ 1259357 w 10901065"/>
                  <a:gd name="connsiteY3428" fmla="*/ 8124 h 663726"/>
                  <a:gd name="connsiteX3429" fmla="*/ 1277830 w 10901065"/>
                  <a:gd name="connsiteY3429" fmla="*/ 8124 h 663726"/>
                  <a:gd name="connsiteX3430" fmla="*/ 1370721 w 10901065"/>
                  <a:gd name="connsiteY3430" fmla="*/ 163823 h 663726"/>
                  <a:gd name="connsiteX3431" fmla="*/ 1327443 w 10901065"/>
                  <a:gd name="connsiteY3431" fmla="*/ 165406 h 663726"/>
                  <a:gd name="connsiteX3432" fmla="*/ 1370721 w 10901065"/>
                  <a:gd name="connsiteY3432" fmla="*/ 163823 h 663726"/>
                  <a:gd name="connsiteX3433" fmla="*/ 1433001 w 10901065"/>
                  <a:gd name="connsiteY3433" fmla="*/ 13930 h 663726"/>
                  <a:gd name="connsiteX3434" fmla="*/ 1451474 w 10901065"/>
                  <a:gd name="connsiteY3434" fmla="*/ 16041 h 663726"/>
                  <a:gd name="connsiteX3435" fmla="*/ 1445140 w 10901065"/>
                  <a:gd name="connsiteY3435" fmla="*/ 12347 h 663726"/>
                  <a:gd name="connsiteX3436" fmla="*/ 1358582 w 10901065"/>
                  <a:gd name="connsiteY3436" fmla="*/ 14458 h 663726"/>
                  <a:gd name="connsiteX3437" fmla="*/ 1433001 w 10901065"/>
                  <a:gd name="connsiteY3437" fmla="*/ 13930 h 663726"/>
                  <a:gd name="connsiteX3438" fmla="*/ 1389194 w 10901065"/>
                  <a:gd name="connsiteY3438" fmla="*/ 126350 h 663726"/>
                  <a:gd name="connsiteX3439" fmla="*/ 1364388 w 10901065"/>
                  <a:gd name="connsiteY3439" fmla="*/ 126350 h 663726"/>
                  <a:gd name="connsiteX3440" fmla="*/ 1389194 w 10901065"/>
                  <a:gd name="connsiteY3440" fmla="*/ 126350 h 663726"/>
                  <a:gd name="connsiteX3441" fmla="*/ 1401861 w 10901065"/>
                  <a:gd name="connsiteY3441" fmla="*/ 7069 h 663726"/>
                  <a:gd name="connsiteX3442" fmla="*/ 1401861 w 10901065"/>
                  <a:gd name="connsiteY3442" fmla="*/ 2319 h 663726"/>
                  <a:gd name="connsiteX3443" fmla="*/ 1426667 w 10901065"/>
                  <a:gd name="connsiteY3443" fmla="*/ 735 h 663726"/>
                  <a:gd name="connsiteX3444" fmla="*/ 1389722 w 10901065"/>
                  <a:gd name="connsiteY3444" fmla="*/ 1263 h 663726"/>
                  <a:gd name="connsiteX3445" fmla="*/ 1401861 w 10901065"/>
                  <a:gd name="connsiteY3445" fmla="*/ 7069 h 663726"/>
                  <a:gd name="connsiteX3446" fmla="*/ 1420334 w 10901065"/>
                  <a:gd name="connsiteY3446" fmla="*/ 39792 h 663726"/>
                  <a:gd name="connsiteX3447" fmla="*/ 1463613 w 10901065"/>
                  <a:gd name="connsiteY3447" fmla="*/ 36625 h 663726"/>
                  <a:gd name="connsiteX3448" fmla="*/ 1395528 w 10901065"/>
                  <a:gd name="connsiteY3448" fmla="*/ 36097 h 663726"/>
                  <a:gd name="connsiteX3449" fmla="*/ 1420334 w 10901065"/>
                  <a:gd name="connsiteY3449" fmla="*/ 39792 h 663726"/>
                  <a:gd name="connsiteX3450" fmla="*/ 1420334 w 10901065"/>
                  <a:gd name="connsiteY3450" fmla="*/ 129517 h 663726"/>
                  <a:gd name="connsiteX3451" fmla="*/ 1488419 w 10901065"/>
                  <a:gd name="connsiteY3451" fmla="*/ 126350 h 663726"/>
                  <a:gd name="connsiteX3452" fmla="*/ 1407667 w 10901065"/>
                  <a:gd name="connsiteY3452" fmla="*/ 126878 h 663726"/>
                  <a:gd name="connsiteX3453" fmla="*/ 1420334 w 10901065"/>
                  <a:gd name="connsiteY3453" fmla="*/ 129517 h 663726"/>
                  <a:gd name="connsiteX3454" fmla="*/ 1519559 w 10901065"/>
                  <a:gd name="connsiteY3454" fmla="*/ 121072 h 663726"/>
                  <a:gd name="connsiteX3455" fmla="*/ 1426667 w 10901065"/>
                  <a:gd name="connsiteY3455" fmla="*/ 121072 h 663726"/>
                  <a:gd name="connsiteX3456" fmla="*/ 1519559 w 10901065"/>
                  <a:gd name="connsiteY3456" fmla="*/ 121072 h 663726"/>
                  <a:gd name="connsiteX3457" fmla="*/ 1457279 w 10901065"/>
                  <a:gd name="connsiteY3457" fmla="*/ 29764 h 663726"/>
                  <a:gd name="connsiteX3458" fmla="*/ 1475752 w 10901065"/>
                  <a:gd name="connsiteY3458" fmla="*/ 26069 h 663726"/>
                  <a:gd name="connsiteX3459" fmla="*/ 1450946 w 10901065"/>
                  <a:gd name="connsiteY3459" fmla="*/ 26597 h 663726"/>
                  <a:gd name="connsiteX3460" fmla="*/ 1457279 w 10901065"/>
                  <a:gd name="connsiteY3460" fmla="*/ 29764 h 663726"/>
                  <a:gd name="connsiteX3461" fmla="*/ 1494753 w 10901065"/>
                  <a:gd name="connsiteY3461" fmla="*/ 173851 h 663726"/>
                  <a:gd name="connsiteX3462" fmla="*/ 1501086 w 10901065"/>
                  <a:gd name="connsiteY3462" fmla="*/ 170157 h 663726"/>
                  <a:gd name="connsiteX3463" fmla="*/ 1501086 w 10901065"/>
                  <a:gd name="connsiteY3463" fmla="*/ 168045 h 663726"/>
                  <a:gd name="connsiteX3464" fmla="*/ 1476280 w 10901065"/>
                  <a:gd name="connsiteY3464" fmla="*/ 174379 h 663726"/>
                  <a:gd name="connsiteX3465" fmla="*/ 1494753 w 10901065"/>
                  <a:gd name="connsiteY3465" fmla="*/ 173851 h 663726"/>
                  <a:gd name="connsiteX3466" fmla="*/ 1506892 w 10901065"/>
                  <a:gd name="connsiteY3466" fmla="*/ 61431 h 663726"/>
                  <a:gd name="connsiteX3467" fmla="*/ 1475752 w 10901065"/>
                  <a:gd name="connsiteY3467" fmla="*/ 61959 h 663726"/>
                  <a:gd name="connsiteX3468" fmla="*/ 1506892 w 10901065"/>
                  <a:gd name="connsiteY3468" fmla="*/ 61431 h 663726"/>
                  <a:gd name="connsiteX3469" fmla="*/ 1562838 w 10901065"/>
                  <a:gd name="connsiteY3469" fmla="*/ 13930 h 663726"/>
                  <a:gd name="connsiteX3470" fmla="*/ 1525892 w 10901065"/>
                  <a:gd name="connsiteY3470" fmla="*/ 10763 h 663726"/>
                  <a:gd name="connsiteX3471" fmla="*/ 1494753 w 10901065"/>
                  <a:gd name="connsiteY3471" fmla="*/ 15514 h 663726"/>
                  <a:gd name="connsiteX3472" fmla="*/ 1562838 w 10901065"/>
                  <a:gd name="connsiteY3472" fmla="*/ 13930 h 663726"/>
                  <a:gd name="connsiteX3473" fmla="*/ 1531698 w 10901065"/>
                  <a:gd name="connsiteY3473" fmla="*/ 54570 h 663726"/>
                  <a:gd name="connsiteX3474" fmla="*/ 1531698 w 10901065"/>
                  <a:gd name="connsiteY3474" fmla="*/ 50875 h 663726"/>
                  <a:gd name="connsiteX3475" fmla="*/ 1531698 w 10901065"/>
                  <a:gd name="connsiteY3475" fmla="*/ 54570 h 663726"/>
                  <a:gd name="connsiteX3476" fmla="*/ 1569171 w 10901065"/>
                  <a:gd name="connsiteY3476" fmla="*/ 735 h 663726"/>
                  <a:gd name="connsiteX3477" fmla="*/ 1519559 w 10901065"/>
                  <a:gd name="connsiteY3477" fmla="*/ 1263 h 663726"/>
                  <a:gd name="connsiteX3478" fmla="*/ 1569171 w 10901065"/>
                  <a:gd name="connsiteY3478" fmla="*/ 735 h 663726"/>
                  <a:gd name="connsiteX3479" fmla="*/ 1587644 w 10901065"/>
                  <a:gd name="connsiteY3479" fmla="*/ 55626 h 663726"/>
                  <a:gd name="connsiteX3480" fmla="*/ 1562838 w 10901065"/>
                  <a:gd name="connsiteY3480" fmla="*/ 55626 h 663726"/>
                  <a:gd name="connsiteX3481" fmla="*/ 1587644 w 10901065"/>
                  <a:gd name="connsiteY3481" fmla="*/ 55626 h 663726"/>
                  <a:gd name="connsiteX3482" fmla="*/ 1581310 w 10901065"/>
                  <a:gd name="connsiteY3482" fmla="*/ 46125 h 663726"/>
                  <a:gd name="connsiteX3483" fmla="*/ 1581310 w 10901065"/>
                  <a:gd name="connsiteY3483" fmla="*/ 41375 h 663726"/>
                  <a:gd name="connsiteX3484" fmla="*/ 1581310 w 10901065"/>
                  <a:gd name="connsiteY3484" fmla="*/ 46125 h 663726"/>
                  <a:gd name="connsiteX3485" fmla="*/ 1699008 w 10901065"/>
                  <a:gd name="connsiteY3485" fmla="*/ 160656 h 663726"/>
                  <a:gd name="connsiteX3486" fmla="*/ 1674202 w 10901065"/>
                  <a:gd name="connsiteY3486" fmla="*/ 164351 h 663726"/>
                  <a:gd name="connsiteX3487" fmla="*/ 1705342 w 10901065"/>
                  <a:gd name="connsiteY3487" fmla="*/ 163823 h 663726"/>
                  <a:gd name="connsiteX3488" fmla="*/ 1705342 w 10901065"/>
                  <a:gd name="connsiteY3488" fmla="*/ 159073 h 663726"/>
                  <a:gd name="connsiteX3489" fmla="*/ 1593978 w 10901065"/>
                  <a:gd name="connsiteY3489" fmla="*/ 159073 h 663726"/>
                  <a:gd name="connsiteX3490" fmla="*/ 1587644 w 10901065"/>
                  <a:gd name="connsiteY3490" fmla="*/ 162240 h 663726"/>
                  <a:gd name="connsiteX3491" fmla="*/ 1600311 w 10901065"/>
                  <a:gd name="connsiteY3491" fmla="*/ 162767 h 663726"/>
                  <a:gd name="connsiteX3492" fmla="*/ 1699008 w 10901065"/>
                  <a:gd name="connsiteY3492" fmla="*/ 160656 h 663726"/>
                  <a:gd name="connsiteX3493" fmla="*/ 1618784 w 10901065"/>
                  <a:gd name="connsiteY3493" fmla="*/ 4958 h 663726"/>
                  <a:gd name="connsiteX3494" fmla="*/ 1649923 w 10901065"/>
                  <a:gd name="connsiteY3494" fmla="*/ 207 h 663726"/>
                  <a:gd name="connsiteX3495" fmla="*/ 1600311 w 10901065"/>
                  <a:gd name="connsiteY3495" fmla="*/ 3374 h 663726"/>
                  <a:gd name="connsiteX3496" fmla="*/ 1618784 w 10901065"/>
                  <a:gd name="connsiteY3496" fmla="*/ 4958 h 663726"/>
                  <a:gd name="connsiteX3497" fmla="*/ 1668396 w 10901065"/>
                  <a:gd name="connsiteY3497" fmla="*/ 144295 h 663726"/>
                  <a:gd name="connsiteX3498" fmla="*/ 1686869 w 10901065"/>
                  <a:gd name="connsiteY3498" fmla="*/ 143767 h 663726"/>
                  <a:gd name="connsiteX3499" fmla="*/ 1686869 w 10901065"/>
                  <a:gd name="connsiteY3499" fmla="*/ 142184 h 663726"/>
                  <a:gd name="connsiteX3500" fmla="*/ 1637256 w 10901065"/>
                  <a:gd name="connsiteY3500" fmla="*/ 142711 h 663726"/>
                  <a:gd name="connsiteX3501" fmla="*/ 1668396 w 10901065"/>
                  <a:gd name="connsiteY3501" fmla="*/ 144295 h 663726"/>
                  <a:gd name="connsiteX3502" fmla="*/ 1699008 w 10901065"/>
                  <a:gd name="connsiteY3502" fmla="*/ 134794 h 663726"/>
                  <a:gd name="connsiteX3503" fmla="*/ 1662063 w 10901065"/>
                  <a:gd name="connsiteY3503" fmla="*/ 135322 h 663726"/>
                  <a:gd name="connsiteX3504" fmla="*/ 1699008 w 10901065"/>
                  <a:gd name="connsiteY3504" fmla="*/ 134794 h 663726"/>
                  <a:gd name="connsiteX3505" fmla="*/ 1730148 w 10901065"/>
                  <a:gd name="connsiteY3505" fmla="*/ 149045 h 663726"/>
                  <a:gd name="connsiteX3506" fmla="*/ 1680535 w 10901065"/>
                  <a:gd name="connsiteY3506" fmla="*/ 149573 h 663726"/>
                  <a:gd name="connsiteX3507" fmla="*/ 1730148 w 10901065"/>
                  <a:gd name="connsiteY3507" fmla="*/ 149045 h 663726"/>
                  <a:gd name="connsiteX3508" fmla="*/ 1798233 w 10901065"/>
                  <a:gd name="connsiteY3508" fmla="*/ 115266 h 663726"/>
                  <a:gd name="connsiteX3509" fmla="*/ 1686869 w 10901065"/>
                  <a:gd name="connsiteY3509" fmla="*/ 114738 h 663726"/>
                  <a:gd name="connsiteX3510" fmla="*/ 1686869 w 10901065"/>
                  <a:gd name="connsiteY3510" fmla="*/ 116849 h 663726"/>
                  <a:gd name="connsiteX3511" fmla="*/ 1798233 w 10901065"/>
                  <a:gd name="connsiteY3511" fmla="*/ 115266 h 663726"/>
                  <a:gd name="connsiteX3512" fmla="*/ 1773427 w 10901065"/>
                  <a:gd name="connsiteY3512" fmla="*/ 147989 h 663726"/>
                  <a:gd name="connsiteX3513" fmla="*/ 1730148 w 10901065"/>
                  <a:gd name="connsiteY3513" fmla="*/ 147989 h 663726"/>
                  <a:gd name="connsiteX3514" fmla="*/ 1773427 w 10901065"/>
                  <a:gd name="connsiteY3514" fmla="*/ 147989 h 663726"/>
                  <a:gd name="connsiteX3515" fmla="*/ 1786094 w 10901065"/>
                  <a:gd name="connsiteY3515" fmla="*/ 63015 h 663726"/>
                  <a:gd name="connsiteX3516" fmla="*/ 1754954 w 10901065"/>
                  <a:gd name="connsiteY3516" fmla="*/ 63015 h 663726"/>
                  <a:gd name="connsiteX3517" fmla="*/ 1786094 w 10901065"/>
                  <a:gd name="connsiteY3517" fmla="*/ 63015 h 663726"/>
                  <a:gd name="connsiteX3518" fmla="*/ 1823039 w 10901065"/>
                  <a:gd name="connsiteY3518" fmla="*/ 44542 h 663726"/>
                  <a:gd name="connsiteX3519" fmla="*/ 1785566 w 10901065"/>
                  <a:gd name="connsiteY3519" fmla="*/ 45070 h 663726"/>
                  <a:gd name="connsiteX3520" fmla="*/ 1823039 w 10901065"/>
                  <a:gd name="connsiteY3520" fmla="*/ 44542 h 663726"/>
                  <a:gd name="connsiteX3521" fmla="*/ 1823039 w 10901065"/>
                  <a:gd name="connsiteY3521" fmla="*/ 165934 h 663726"/>
                  <a:gd name="connsiteX3522" fmla="*/ 1829373 w 10901065"/>
                  <a:gd name="connsiteY3522" fmla="*/ 162767 h 663726"/>
                  <a:gd name="connsiteX3523" fmla="*/ 1792427 w 10901065"/>
                  <a:gd name="connsiteY3523" fmla="*/ 164351 h 663726"/>
                  <a:gd name="connsiteX3524" fmla="*/ 1823039 w 10901065"/>
                  <a:gd name="connsiteY3524" fmla="*/ 165934 h 663726"/>
                  <a:gd name="connsiteX3525" fmla="*/ 1792427 w 10901065"/>
                  <a:gd name="connsiteY3525" fmla="*/ 49820 h 663726"/>
                  <a:gd name="connsiteX3526" fmla="*/ 1792427 w 10901065"/>
                  <a:gd name="connsiteY3526" fmla="*/ 56153 h 663726"/>
                  <a:gd name="connsiteX3527" fmla="*/ 1792427 w 10901065"/>
                  <a:gd name="connsiteY3527" fmla="*/ 49820 h 663726"/>
                  <a:gd name="connsiteX3528" fmla="*/ 1872652 w 10901065"/>
                  <a:gd name="connsiteY3528" fmla="*/ 159073 h 663726"/>
                  <a:gd name="connsiteX3529" fmla="*/ 1854179 w 10901065"/>
                  <a:gd name="connsiteY3529" fmla="*/ 158545 h 663726"/>
                  <a:gd name="connsiteX3530" fmla="*/ 1847846 w 10901065"/>
                  <a:gd name="connsiteY3530" fmla="*/ 156962 h 663726"/>
                  <a:gd name="connsiteX3531" fmla="*/ 1810900 w 10901065"/>
                  <a:gd name="connsiteY3531" fmla="*/ 161712 h 663726"/>
                  <a:gd name="connsiteX3532" fmla="*/ 1872652 w 10901065"/>
                  <a:gd name="connsiteY3532" fmla="*/ 159073 h 663726"/>
                  <a:gd name="connsiteX3533" fmla="*/ 1928598 w 10901065"/>
                  <a:gd name="connsiteY3533" fmla="*/ 52987 h 663726"/>
                  <a:gd name="connsiteX3534" fmla="*/ 1915931 w 10901065"/>
                  <a:gd name="connsiteY3534" fmla="*/ 47709 h 663726"/>
                  <a:gd name="connsiteX3535" fmla="*/ 1928598 w 10901065"/>
                  <a:gd name="connsiteY3535" fmla="*/ 52987 h 663726"/>
                  <a:gd name="connsiteX3536" fmla="*/ 2021489 w 10901065"/>
                  <a:gd name="connsiteY3536" fmla="*/ 79376 h 663726"/>
                  <a:gd name="connsiteX3537" fmla="*/ 1984544 w 10901065"/>
                  <a:gd name="connsiteY3537" fmla="*/ 79904 h 663726"/>
                  <a:gd name="connsiteX3538" fmla="*/ 2021489 w 10901065"/>
                  <a:gd name="connsiteY3538" fmla="*/ 79376 h 663726"/>
                  <a:gd name="connsiteX3539" fmla="*/ 2071102 w 10901065"/>
                  <a:gd name="connsiteY3539" fmla="*/ 163823 h 663726"/>
                  <a:gd name="connsiteX3540" fmla="*/ 2089574 w 10901065"/>
                  <a:gd name="connsiteY3540" fmla="*/ 164351 h 663726"/>
                  <a:gd name="connsiteX3541" fmla="*/ 2058435 w 10901065"/>
                  <a:gd name="connsiteY3541" fmla="*/ 164879 h 663726"/>
                  <a:gd name="connsiteX3542" fmla="*/ 2071102 w 10901065"/>
                  <a:gd name="connsiteY3542" fmla="*/ 163823 h 663726"/>
                  <a:gd name="connsiteX3543" fmla="*/ 2188800 w 10901065"/>
                  <a:gd name="connsiteY3543" fmla="*/ 161184 h 663726"/>
                  <a:gd name="connsiteX3544" fmla="*/ 2064768 w 10901065"/>
                  <a:gd name="connsiteY3544" fmla="*/ 160656 h 663726"/>
                  <a:gd name="connsiteX3545" fmla="*/ 2188800 w 10901065"/>
                  <a:gd name="connsiteY3545" fmla="*/ 161184 h 663726"/>
                  <a:gd name="connsiteX3546" fmla="*/ 2120714 w 10901065"/>
                  <a:gd name="connsiteY3546" fmla="*/ 143239 h 663726"/>
                  <a:gd name="connsiteX3547" fmla="*/ 2083769 w 10901065"/>
                  <a:gd name="connsiteY3547" fmla="*/ 144823 h 663726"/>
                  <a:gd name="connsiteX3548" fmla="*/ 2120714 w 10901065"/>
                  <a:gd name="connsiteY3548" fmla="*/ 143239 h 663726"/>
                  <a:gd name="connsiteX3549" fmla="*/ 2157660 w 10901065"/>
                  <a:gd name="connsiteY3549" fmla="*/ 46125 h 663726"/>
                  <a:gd name="connsiteX3550" fmla="*/ 2120714 w 10901065"/>
                  <a:gd name="connsiteY3550" fmla="*/ 45597 h 663726"/>
                  <a:gd name="connsiteX3551" fmla="*/ 2157660 w 10901065"/>
                  <a:gd name="connsiteY3551" fmla="*/ 46125 h 663726"/>
                  <a:gd name="connsiteX3552" fmla="*/ 2188800 w 10901065"/>
                  <a:gd name="connsiteY3552" fmla="*/ 143239 h 663726"/>
                  <a:gd name="connsiteX3553" fmla="*/ 2139187 w 10901065"/>
                  <a:gd name="connsiteY3553" fmla="*/ 142711 h 663726"/>
                  <a:gd name="connsiteX3554" fmla="*/ 2139187 w 10901065"/>
                  <a:gd name="connsiteY3554" fmla="*/ 144823 h 663726"/>
                  <a:gd name="connsiteX3555" fmla="*/ 2188800 w 10901065"/>
                  <a:gd name="connsiteY3555" fmla="*/ 143239 h 663726"/>
                  <a:gd name="connsiteX3556" fmla="*/ 2281691 w 10901065"/>
                  <a:gd name="connsiteY3556" fmla="*/ 149045 h 663726"/>
                  <a:gd name="connsiteX3557" fmla="*/ 2176132 w 10901065"/>
                  <a:gd name="connsiteY3557" fmla="*/ 152212 h 663726"/>
                  <a:gd name="connsiteX3558" fmla="*/ 2281691 w 10901065"/>
                  <a:gd name="connsiteY3558" fmla="*/ 149045 h 663726"/>
                  <a:gd name="connsiteX3559" fmla="*/ 2225745 w 10901065"/>
                  <a:gd name="connsiteY3559" fmla="*/ 170684 h 663726"/>
                  <a:gd name="connsiteX3560" fmla="*/ 2188800 w 10901065"/>
                  <a:gd name="connsiteY3560" fmla="*/ 171212 h 663726"/>
                  <a:gd name="connsiteX3561" fmla="*/ 2225745 w 10901065"/>
                  <a:gd name="connsiteY3561" fmla="*/ 170684 h 663726"/>
                  <a:gd name="connsiteX3562" fmla="*/ 2473807 w 10901065"/>
                  <a:gd name="connsiteY3562" fmla="*/ 162240 h 663726"/>
                  <a:gd name="connsiteX3563" fmla="*/ 2349776 w 10901065"/>
                  <a:gd name="connsiteY3563" fmla="*/ 164351 h 663726"/>
                  <a:gd name="connsiteX3564" fmla="*/ 2473807 w 10901065"/>
                  <a:gd name="connsiteY3564" fmla="*/ 162240 h 663726"/>
                  <a:gd name="connsiteX3565" fmla="*/ 2374582 w 10901065"/>
                  <a:gd name="connsiteY3565" fmla="*/ 37681 h 663726"/>
                  <a:gd name="connsiteX3566" fmla="*/ 2356109 w 10901065"/>
                  <a:gd name="connsiteY3566" fmla="*/ 33986 h 663726"/>
                  <a:gd name="connsiteX3567" fmla="*/ 2374582 w 10901065"/>
                  <a:gd name="connsiteY3567" fmla="*/ 37681 h 663726"/>
                  <a:gd name="connsiteX3568" fmla="*/ 2387249 w 10901065"/>
                  <a:gd name="connsiteY3568" fmla="*/ 15514 h 663726"/>
                  <a:gd name="connsiteX3569" fmla="*/ 2405722 w 10901065"/>
                  <a:gd name="connsiteY3569" fmla="*/ 10763 h 663726"/>
                  <a:gd name="connsiteX3570" fmla="*/ 2374582 w 10901065"/>
                  <a:gd name="connsiteY3570" fmla="*/ 11291 h 663726"/>
                  <a:gd name="connsiteX3571" fmla="*/ 2387249 w 10901065"/>
                  <a:gd name="connsiteY3571" fmla="*/ 15514 h 663726"/>
                  <a:gd name="connsiteX3572" fmla="*/ 2405722 w 10901065"/>
                  <a:gd name="connsiteY3572" fmla="*/ 157489 h 663726"/>
                  <a:gd name="connsiteX3573" fmla="*/ 2399388 w 10901065"/>
                  <a:gd name="connsiteY3573" fmla="*/ 159601 h 663726"/>
                  <a:gd name="connsiteX3574" fmla="*/ 2430528 w 10901065"/>
                  <a:gd name="connsiteY3574" fmla="*/ 159601 h 663726"/>
                  <a:gd name="connsiteX3575" fmla="*/ 2387249 w 10901065"/>
                  <a:gd name="connsiteY3575" fmla="*/ 157489 h 663726"/>
                  <a:gd name="connsiteX3576" fmla="*/ 2405722 w 10901065"/>
                  <a:gd name="connsiteY3576" fmla="*/ 157489 h 663726"/>
                  <a:gd name="connsiteX3577" fmla="*/ 2424195 w 10901065"/>
                  <a:gd name="connsiteY3577" fmla="*/ 46653 h 663726"/>
                  <a:gd name="connsiteX3578" fmla="*/ 2424195 w 10901065"/>
                  <a:gd name="connsiteY3578" fmla="*/ 41375 h 663726"/>
                  <a:gd name="connsiteX3579" fmla="*/ 2424195 w 10901065"/>
                  <a:gd name="connsiteY3579" fmla="*/ 46653 h 663726"/>
                  <a:gd name="connsiteX3580" fmla="*/ 1101 w 10901065"/>
                  <a:gd name="connsiteY3580" fmla="*/ 47709 h 663726"/>
                  <a:gd name="connsiteX3581" fmla="*/ 32240 w 10901065"/>
                  <a:gd name="connsiteY3581" fmla="*/ 52459 h 663726"/>
                  <a:gd name="connsiteX3582" fmla="*/ 181078 w 10901065"/>
                  <a:gd name="connsiteY3582" fmla="*/ 54570 h 663726"/>
                  <a:gd name="connsiteX3583" fmla="*/ 181078 w 10901065"/>
                  <a:gd name="connsiteY3583" fmla="*/ 51403 h 663726"/>
                  <a:gd name="connsiteX3584" fmla="*/ 230690 w 10901065"/>
                  <a:gd name="connsiteY3584" fmla="*/ 51403 h 663726"/>
                  <a:gd name="connsiteX3585" fmla="*/ 205884 w 10901065"/>
                  <a:gd name="connsiteY3585" fmla="*/ 52987 h 663726"/>
                  <a:gd name="connsiteX3586" fmla="*/ 267636 w 10901065"/>
                  <a:gd name="connsiteY3586" fmla="*/ 50875 h 663726"/>
                  <a:gd name="connsiteX3587" fmla="*/ 261302 w 10901065"/>
                  <a:gd name="connsiteY3587" fmla="*/ 48764 h 663726"/>
                  <a:gd name="connsiteX3588" fmla="*/ 248635 w 10901065"/>
                  <a:gd name="connsiteY3588" fmla="*/ 45597 h 663726"/>
                  <a:gd name="connsiteX3589" fmla="*/ 155744 w 10901065"/>
                  <a:gd name="connsiteY3589" fmla="*/ 47709 h 663726"/>
                  <a:gd name="connsiteX3590" fmla="*/ 199023 w 10901065"/>
                  <a:gd name="connsiteY3590" fmla="*/ 44542 h 663726"/>
                  <a:gd name="connsiteX3591" fmla="*/ 180550 w 10901065"/>
                  <a:gd name="connsiteY3591" fmla="*/ 42958 h 663726"/>
                  <a:gd name="connsiteX3592" fmla="*/ 223829 w 10901065"/>
                  <a:gd name="connsiteY3592" fmla="*/ 39792 h 663726"/>
                  <a:gd name="connsiteX3593" fmla="*/ 310387 w 10901065"/>
                  <a:gd name="connsiteY3593" fmla="*/ 40320 h 663726"/>
                  <a:gd name="connsiteX3594" fmla="*/ 434418 w 10901065"/>
                  <a:gd name="connsiteY3594" fmla="*/ 38736 h 663726"/>
                  <a:gd name="connsiteX3595" fmla="*/ 601728 w 10901065"/>
                  <a:gd name="connsiteY3595" fmla="*/ 42431 h 663726"/>
                  <a:gd name="connsiteX3596" fmla="*/ 614395 w 10901065"/>
                  <a:gd name="connsiteY3596" fmla="*/ 40847 h 663726"/>
                  <a:gd name="connsiteX3597" fmla="*/ 632868 w 10901065"/>
                  <a:gd name="connsiteY3597" fmla="*/ 36097 h 663726"/>
                  <a:gd name="connsiteX3598" fmla="*/ 576922 w 10901065"/>
                  <a:gd name="connsiteY3598" fmla="*/ 36097 h 663726"/>
                  <a:gd name="connsiteX3599" fmla="*/ 409612 w 10901065"/>
                  <a:gd name="connsiteY3599" fmla="*/ 37681 h 663726"/>
                  <a:gd name="connsiteX3600" fmla="*/ 347860 w 10901065"/>
                  <a:gd name="connsiteY3600" fmla="*/ 36097 h 663726"/>
                  <a:gd name="connsiteX3601" fmla="*/ 329387 w 10901065"/>
                  <a:gd name="connsiteY3601" fmla="*/ 39264 h 663726"/>
                  <a:gd name="connsiteX3602" fmla="*/ 292442 w 10901065"/>
                  <a:gd name="connsiteY3602" fmla="*/ 39264 h 663726"/>
                  <a:gd name="connsiteX3603" fmla="*/ 149938 w 10901065"/>
                  <a:gd name="connsiteY3603" fmla="*/ 38736 h 663726"/>
                  <a:gd name="connsiteX3604" fmla="*/ 125132 w 10901065"/>
                  <a:gd name="connsiteY3604" fmla="*/ 37153 h 663726"/>
                  <a:gd name="connsiteX3605" fmla="*/ 93992 w 10901065"/>
                  <a:gd name="connsiteY3605" fmla="*/ 44014 h 663726"/>
                  <a:gd name="connsiteX3606" fmla="*/ 112465 w 10901065"/>
                  <a:gd name="connsiteY3606" fmla="*/ 41903 h 663726"/>
                  <a:gd name="connsiteX3607" fmla="*/ 130937 w 10901065"/>
                  <a:gd name="connsiteY3607" fmla="*/ 45070 h 663726"/>
                  <a:gd name="connsiteX3608" fmla="*/ 99798 w 10901065"/>
                  <a:gd name="connsiteY3608" fmla="*/ 46653 h 663726"/>
                  <a:gd name="connsiteX3609" fmla="*/ 124604 w 10901065"/>
                  <a:gd name="connsiteY3609" fmla="*/ 47181 h 663726"/>
                  <a:gd name="connsiteX3610" fmla="*/ 81325 w 10901065"/>
                  <a:gd name="connsiteY3610" fmla="*/ 48764 h 663726"/>
                  <a:gd name="connsiteX3611" fmla="*/ 13240 w 10901065"/>
                  <a:gd name="connsiteY3611" fmla="*/ 43486 h 663726"/>
                  <a:gd name="connsiteX3612" fmla="*/ 1101 w 10901065"/>
                  <a:gd name="connsiteY3612" fmla="*/ 47709 h 663726"/>
                  <a:gd name="connsiteX3613" fmla="*/ 676675 w 10901065"/>
                  <a:gd name="connsiteY3613" fmla="*/ 13402 h 663726"/>
                  <a:gd name="connsiteX3614" fmla="*/ 658202 w 10901065"/>
                  <a:gd name="connsiteY3614" fmla="*/ 14986 h 663726"/>
                  <a:gd name="connsiteX3615" fmla="*/ 695147 w 10901065"/>
                  <a:gd name="connsiteY3615" fmla="*/ 13402 h 663726"/>
                  <a:gd name="connsiteX3616" fmla="*/ 688814 w 10901065"/>
                  <a:gd name="connsiteY3616" fmla="*/ 11291 h 663726"/>
                  <a:gd name="connsiteX3617" fmla="*/ 564783 w 10901065"/>
                  <a:gd name="connsiteY3617" fmla="*/ 11819 h 663726"/>
                  <a:gd name="connsiteX3618" fmla="*/ 620729 w 10901065"/>
                  <a:gd name="connsiteY3618" fmla="*/ 13402 h 663726"/>
                  <a:gd name="connsiteX3619" fmla="*/ 614395 w 10901065"/>
                  <a:gd name="connsiteY3619" fmla="*/ 17097 h 663726"/>
                  <a:gd name="connsiteX3620" fmla="*/ 632868 w 10901065"/>
                  <a:gd name="connsiteY3620" fmla="*/ 12347 h 663726"/>
                  <a:gd name="connsiteX3621" fmla="*/ 664008 w 10901065"/>
                  <a:gd name="connsiteY3621" fmla="*/ 10763 h 663726"/>
                  <a:gd name="connsiteX3622" fmla="*/ 676675 w 10901065"/>
                  <a:gd name="connsiteY3622" fmla="*/ 13402 h 663726"/>
                  <a:gd name="connsiteX3623" fmla="*/ 912070 w 10901065"/>
                  <a:gd name="connsiteY3623" fmla="*/ 38209 h 663726"/>
                  <a:gd name="connsiteX3624" fmla="*/ 961682 w 10901065"/>
                  <a:gd name="connsiteY3624" fmla="*/ 39792 h 663726"/>
                  <a:gd name="connsiteX3625" fmla="*/ 930543 w 10901065"/>
                  <a:gd name="connsiteY3625" fmla="*/ 36625 h 663726"/>
                  <a:gd name="connsiteX3626" fmla="*/ 763233 w 10901065"/>
                  <a:gd name="connsiteY3626" fmla="*/ 36097 h 663726"/>
                  <a:gd name="connsiteX3627" fmla="*/ 744760 w 10901065"/>
                  <a:gd name="connsiteY3627" fmla="*/ 39792 h 663726"/>
                  <a:gd name="connsiteX3628" fmla="*/ 688814 w 10901065"/>
                  <a:gd name="connsiteY3628" fmla="*/ 37681 h 663726"/>
                  <a:gd name="connsiteX3629" fmla="*/ 713620 w 10901065"/>
                  <a:gd name="connsiteY3629" fmla="*/ 42431 h 663726"/>
                  <a:gd name="connsiteX3630" fmla="*/ 732093 w 10901065"/>
                  <a:gd name="connsiteY3630" fmla="*/ 39264 h 663726"/>
                  <a:gd name="connsiteX3631" fmla="*/ 912070 w 10901065"/>
                  <a:gd name="connsiteY3631" fmla="*/ 38209 h 663726"/>
                  <a:gd name="connsiteX3632" fmla="*/ 757427 w 10901065"/>
                  <a:gd name="connsiteY3632" fmla="*/ 11291 h 663726"/>
                  <a:gd name="connsiteX3633" fmla="*/ 763760 w 10901065"/>
                  <a:gd name="connsiteY3633" fmla="*/ 16569 h 663726"/>
                  <a:gd name="connsiteX3634" fmla="*/ 819706 w 10901065"/>
                  <a:gd name="connsiteY3634" fmla="*/ 14458 h 663726"/>
                  <a:gd name="connsiteX3635" fmla="*/ 776427 w 10901065"/>
                  <a:gd name="connsiteY3635" fmla="*/ 10763 h 663726"/>
                  <a:gd name="connsiteX3636" fmla="*/ 794900 w 10901065"/>
                  <a:gd name="connsiteY3636" fmla="*/ 13930 h 663726"/>
                  <a:gd name="connsiteX3637" fmla="*/ 763760 w 10901065"/>
                  <a:gd name="connsiteY3637" fmla="*/ 12347 h 663726"/>
                  <a:gd name="connsiteX3638" fmla="*/ 770094 w 10901065"/>
                  <a:gd name="connsiteY3638" fmla="*/ 10763 h 663726"/>
                  <a:gd name="connsiteX3639" fmla="*/ 702009 w 10901065"/>
                  <a:gd name="connsiteY3639" fmla="*/ 11291 h 663726"/>
                  <a:gd name="connsiteX3640" fmla="*/ 757427 w 10901065"/>
                  <a:gd name="connsiteY3640" fmla="*/ 11291 h 663726"/>
                  <a:gd name="connsiteX3641" fmla="*/ 1067241 w 10901065"/>
                  <a:gd name="connsiteY3641" fmla="*/ 57209 h 663726"/>
                  <a:gd name="connsiteX3642" fmla="*/ 1060907 w 10901065"/>
                  <a:gd name="connsiteY3642" fmla="*/ 60904 h 663726"/>
                  <a:gd name="connsiteX3643" fmla="*/ 1085714 w 10901065"/>
                  <a:gd name="connsiteY3643" fmla="*/ 60904 h 663726"/>
                  <a:gd name="connsiteX3644" fmla="*/ 1092047 w 10901065"/>
                  <a:gd name="connsiteY3644" fmla="*/ 58792 h 663726"/>
                  <a:gd name="connsiteX3645" fmla="*/ 1178605 w 10901065"/>
                  <a:gd name="connsiteY3645" fmla="*/ 62487 h 663726"/>
                  <a:gd name="connsiteX3646" fmla="*/ 986489 w 10901065"/>
                  <a:gd name="connsiteY3646" fmla="*/ 64070 h 663726"/>
                  <a:gd name="connsiteX3647" fmla="*/ 769566 w 10901065"/>
                  <a:gd name="connsiteY3647" fmla="*/ 62487 h 663726"/>
                  <a:gd name="connsiteX3648" fmla="*/ 887264 w 10901065"/>
                  <a:gd name="connsiteY3648" fmla="*/ 60904 h 663726"/>
                  <a:gd name="connsiteX3649" fmla="*/ 943210 w 10901065"/>
                  <a:gd name="connsiteY3649" fmla="*/ 60376 h 663726"/>
                  <a:gd name="connsiteX3650" fmla="*/ 949543 w 10901065"/>
                  <a:gd name="connsiteY3650" fmla="*/ 58265 h 663726"/>
                  <a:gd name="connsiteX3651" fmla="*/ 1067241 w 10901065"/>
                  <a:gd name="connsiteY3651" fmla="*/ 57209 h 663726"/>
                  <a:gd name="connsiteX3652" fmla="*/ 1029768 w 10901065"/>
                  <a:gd name="connsiteY3652" fmla="*/ 58792 h 663726"/>
                  <a:gd name="connsiteX3653" fmla="*/ 1041907 w 10901065"/>
                  <a:gd name="connsiteY3653" fmla="*/ 61959 h 663726"/>
                  <a:gd name="connsiteX3654" fmla="*/ 1029768 w 10901065"/>
                  <a:gd name="connsiteY3654" fmla="*/ 58792 h 663726"/>
                  <a:gd name="connsiteX3655" fmla="*/ 980155 w 10901065"/>
                  <a:gd name="connsiteY3655" fmla="*/ 80960 h 663726"/>
                  <a:gd name="connsiteX3656" fmla="*/ 918404 w 10901065"/>
                  <a:gd name="connsiteY3656" fmla="*/ 83071 h 663726"/>
                  <a:gd name="connsiteX3657" fmla="*/ 949543 w 10901065"/>
                  <a:gd name="connsiteY3657" fmla="*/ 83071 h 663726"/>
                  <a:gd name="connsiteX3658" fmla="*/ 980155 w 10901065"/>
                  <a:gd name="connsiteY3658" fmla="*/ 80960 h 663726"/>
                  <a:gd name="connsiteX3659" fmla="*/ 955349 w 10901065"/>
                  <a:gd name="connsiteY3659" fmla="*/ 735 h 663726"/>
                  <a:gd name="connsiteX3660" fmla="*/ 924209 w 10901065"/>
                  <a:gd name="connsiteY3660" fmla="*/ 2846 h 663726"/>
                  <a:gd name="connsiteX3661" fmla="*/ 949015 w 10901065"/>
                  <a:gd name="connsiteY3661" fmla="*/ 2846 h 663726"/>
                  <a:gd name="connsiteX3662" fmla="*/ 955349 w 10901065"/>
                  <a:gd name="connsiteY3662" fmla="*/ 735 h 663726"/>
                  <a:gd name="connsiteX3663" fmla="*/ 968016 w 10901065"/>
                  <a:gd name="connsiteY3663" fmla="*/ 49820 h 663726"/>
                  <a:gd name="connsiteX3664" fmla="*/ 980683 w 10901065"/>
                  <a:gd name="connsiteY3664" fmla="*/ 49820 h 663726"/>
                  <a:gd name="connsiteX3665" fmla="*/ 980683 w 10901065"/>
                  <a:gd name="connsiteY3665" fmla="*/ 52987 h 663726"/>
                  <a:gd name="connsiteX3666" fmla="*/ 1005489 w 10901065"/>
                  <a:gd name="connsiteY3666" fmla="*/ 54570 h 663726"/>
                  <a:gd name="connsiteX3667" fmla="*/ 1005489 w 10901065"/>
                  <a:gd name="connsiteY3667" fmla="*/ 52459 h 663726"/>
                  <a:gd name="connsiteX3668" fmla="*/ 1129520 w 10901065"/>
                  <a:gd name="connsiteY3668" fmla="*/ 52459 h 663726"/>
                  <a:gd name="connsiteX3669" fmla="*/ 1111048 w 10901065"/>
                  <a:gd name="connsiteY3669" fmla="*/ 48764 h 663726"/>
                  <a:gd name="connsiteX3670" fmla="*/ 1104714 w 10901065"/>
                  <a:gd name="connsiteY3670" fmla="*/ 50875 h 663726"/>
                  <a:gd name="connsiteX3671" fmla="*/ 1067769 w 10901065"/>
                  <a:gd name="connsiteY3671" fmla="*/ 48764 h 663726"/>
                  <a:gd name="connsiteX3672" fmla="*/ 1055630 w 10901065"/>
                  <a:gd name="connsiteY3672" fmla="*/ 52459 h 663726"/>
                  <a:gd name="connsiteX3673" fmla="*/ 1012350 w 10901065"/>
                  <a:gd name="connsiteY3673" fmla="*/ 50875 h 663726"/>
                  <a:gd name="connsiteX3674" fmla="*/ 1018684 w 10901065"/>
                  <a:gd name="connsiteY3674" fmla="*/ 48764 h 663726"/>
                  <a:gd name="connsiteX3675" fmla="*/ 956932 w 10901065"/>
                  <a:gd name="connsiteY3675" fmla="*/ 52459 h 663726"/>
                  <a:gd name="connsiteX3676" fmla="*/ 968016 w 10901065"/>
                  <a:gd name="connsiteY3676" fmla="*/ 49820 h 663726"/>
                  <a:gd name="connsiteX3677" fmla="*/ 1110520 w 10901065"/>
                  <a:gd name="connsiteY3677" fmla="*/ 40847 h 663726"/>
                  <a:gd name="connsiteX3678" fmla="*/ 1178605 w 10901065"/>
                  <a:gd name="connsiteY3678" fmla="*/ 37681 h 663726"/>
                  <a:gd name="connsiteX3679" fmla="*/ 973822 w 10901065"/>
                  <a:gd name="connsiteY3679" fmla="*/ 39264 h 663726"/>
                  <a:gd name="connsiteX3680" fmla="*/ 1054574 w 10901065"/>
                  <a:gd name="connsiteY3680" fmla="*/ 40847 h 663726"/>
                  <a:gd name="connsiteX3681" fmla="*/ 1073047 w 10901065"/>
                  <a:gd name="connsiteY3681" fmla="*/ 40847 h 663726"/>
                  <a:gd name="connsiteX3682" fmla="*/ 1110520 w 10901065"/>
                  <a:gd name="connsiteY3682" fmla="*/ 40847 h 663726"/>
                  <a:gd name="connsiteX3683" fmla="*/ 1092047 w 10901065"/>
                  <a:gd name="connsiteY3683" fmla="*/ 13402 h 663726"/>
                  <a:gd name="connsiteX3684" fmla="*/ 1055102 w 10901065"/>
                  <a:gd name="connsiteY3684" fmla="*/ 11291 h 663726"/>
                  <a:gd name="connsiteX3685" fmla="*/ 1061435 w 10901065"/>
                  <a:gd name="connsiteY3685" fmla="*/ 14458 h 663726"/>
                  <a:gd name="connsiteX3686" fmla="*/ 1061435 w 10901065"/>
                  <a:gd name="connsiteY3686" fmla="*/ 14986 h 663726"/>
                  <a:gd name="connsiteX3687" fmla="*/ 1092047 w 10901065"/>
                  <a:gd name="connsiteY3687" fmla="*/ 13402 h 663726"/>
                  <a:gd name="connsiteX3688" fmla="*/ 1166466 w 10901065"/>
                  <a:gd name="connsiteY3688" fmla="*/ 67237 h 663726"/>
                  <a:gd name="connsiteX3689" fmla="*/ 1135326 w 10901065"/>
                  <a:gd name="connsiteY3689" fmla="*/ 67765 h 663726"/>
                  <a:gd name="connsiteX3690" fmla="*/ 1147465 w 10901065"/>
                  <a:gd name="connsiteY3690" fmla="*/ 70932 h 663726"/>
                  <a:gd name="connsiteX3691" fmla="*/ 1160132 w 10901065"/>
                  <a:gd name="connsiteY3691" fmla="*/ 69348 h 663726"/>
                  <a:gd name="connsiteX3692" fmla="*/ 1166466 w 10901065"/>
                  <a:gd name="connsiteY3692" fmla="*/ 67237 h 663726"/>
                  <a:gd name="connsiteX3693" fmla="*/ 1184939 w 10901065"/>
                  <a:gd name="connsiteY3693" fmla="*/ 55626 h 663726"/>
                  <a:gd name="connsiteX3694" fmla="*/ 1209745 w 10901065"/>
                  <a:gd name="connsiteY3694" fmla="*/ 48764 h 663726"/>
                  <a:gd name="connsiteX3695" fmla="*/ 1135326 w 10901065"/>
                  <a:gd name="connsiteY3695" fmla="*/ 49292 h 663726"/>
                  <a:gd name="connsiteX3696" fmla="*/ 1178605 w 10901065"/>
                  <a:gd name="connsiteY3696" fmla="*/ 51403 h 663726"/>
                  <a:gd name="connsiteX3697" fmla="*/ 1141132 w 10901065"/>
                  <a:gd name="connsiteY3697" fmla="*/ 53514 h 663726"/>
                  <a:gd name="connsiteX3698" fmla="*/ 1184939 w 10901065"/>
                  <a:gd name="connsiteY3698" fmla="*/ 55626 h 663726"/>
                  <a:gd name="connsiteX3699" fmla="*/ 1327443 w 10901065"/>
                  <a:gd name="connsiteY3699" fmla="*/ 154850 h 663726"/>
                  <a:gd name="connsiteX3700" fmla="*/ 1296303 w 10901065"/>
                  <a:gd name="connsiteY3700" fmla="*/ 155378 h 663726"/>
                  <a:gd name="connsiteX3701" fmla="*/ 1314775 w 10901065"/>
                  <a:gd name="connsiteY3701" fmla="*/ 158545 h 663726"/>
                  <a:gd name="connsiteX3702" fmla="*/ 1314775 w 10901065"/>
                  <a:gd name="connsiteY3702" fmla="*/ 155378 h 663726"/>
                  <a:gd name="connsiteX3703" fmla="*/ 1327443 w 10901065"/>
                  <a:gd name="connsiteY3703" fmla="*/ 154850 h 663726"/>
                  <a:gd name="connsiteX3704" fmla="*/ 1575505 w 10901065"/>
                  <a:gd name="connsiteY3704" fmla="*/ 162767 h 663726"/>
                  <a:gd name="connsiteX3705" fmla="*/ 1464141 w 10901065"/>
                  <a:gd name="connsiteY3705" fmla="*/ 163295 h 663726"/>
                  <a:gd name="connsiteX3706" fmla="*/ 1575505 w 10901065"/>
                  <a:gd name="connsiteY3706" fmla="*/ 162767 h 663726"/>
                  <a:gd name="connsiteX3707" fmla="*/ 1488419 w 10901065"/>
                  <a:gd name="connsiteY3707" fmla="*/ 42958 h 663726"/>
                  <a:gd name="connsiteX3708" fmla="*/ 1500558 w 10901065"/>
                  <a:gd name="connsiteY3708" fmla="*/ 38209 h 663726"/>
                  <a:gd name="connsiteX3709" fmla="*/ 1543837 w 10901065"/>
                  <a:gd name="connsiteY3709" fmla="*/ 36625 h 663726"/>
                  <a:gd name="connsiteX3710" fmla="*/ 1475752 w 10901065"/>
                  <a:gd name="connsiteY3710" fmla="*/ 36625 h 663726"/>
                  <a:gd name="connsiteX3711" fmla="*/ 1469419 w 10901065"/>
                  <a:gd name="connsiteY3711" fmla="*/ 36097 h 663726"/>
                  <a:gd name="connsiteX3712" fmla="*/ 1488419 w 10901065"/>
                  <a:gd name="connsiteY3712" fmla="*/ 42958 h 663726"/>
                  <a:gd name="connsiteX3713" fmla="*/ 1575505 w 10901065"/>
                  <a:gd name="connsiteY3713" fmla="*/ 155906 h 663726"/>
                  <a:gd name="connsiteX3714" fmla="*/ 1593978 w 10901065"/>
                  <a:gd name="connsiteY3714" fmla="*/ 157489 h 663726"/>
                  <a:gd name="connsiteX3715" fmla="*/ 1569171 w 10901065"/>
                  <a:gd name="connsiteY3715" fmla="*/ 159073 h 663726"/>
                  <a:gd name="connsiteX3716" fmla="*/ 1575505 w 10901065"/>
                  <a:gd name="connsiteY3716" fmla="*/ 155906 h 663726"/>
                  <a:gd name="connsiteX3717" fmla="*/ 1637256 w 10901065"/>
                  <a:gd name="connsiteY3717" fmla="*/ 156434 h 663726"/>
                  <a:gd name="connsiteX3718" fmla="*/ 1711675 w 10901065"/>
                  <a:gd name="connsiteY3718" fmla="*/ 153267 h 663726"/>
                  <a:gd name="connsiteX3719" fmla="*/ 1680535 w 10901065"/>
                  <a:gd name="connsiteY3719" fmla="*/ 151684 h 663726"/>
                  <a:gd name="connsiteX3720" fmla="*/ 1606117 w 10901065"/>
                  <a:gd name="connsiteY3720" fmla="*/ 156434 h 663726"/>
                  <a:gd name="connsiteX3721" fmla="*/ 1637256 w 10901065"/>
                  <a:gd name="connsiteY3721" fmla="*/ 156434 h 663726"/>
                  <a:gd name="connsiteX3722" fmla="*/ 2449001 w 10901065"/>
                  <a:gd name="connsiteY3722" fmla="*/ 149045 h 663726"/>
                  <a:gd name="connsiteX3723" fmla="*/ 2331303 w 10901065"/>
                  <a:gd name="connsiteY3723" fmla="*/ 150628 h 663726"/>
                  <a:gd name="connsiteX3724" fmla="*/ 2449001 w 10901065"/>
                  <a:gd name="connsiteY3724" fmla="*/ 149045 h 663726"/>
                  <a:gd name="connsiteX3725" fmla="*/ 2449001 w 10901065"/>
                  <a:gd name="connsiteY3725" fmla="*/ 141128 h 663726"/>
                  <a:gd name="connsiteX3726" fmla="*/ 2412056 w 10901065"/>
                  <a:gd name="connsiteY3726" fmla="*/ 139545 h 663726"/>
                  <a:gd name="connsiteX3727" fmla="*/ 2424722 w 10901065"/>
                  <a:gd name="connsiteY3727" fmla="*/ 142711 h 663726"/>
                  <a:gd name="connsiteX3728" fmla="*/ 2436862 w 10901065"/>
                  <a:gd name="connsiteY3728" fmla="*/ 141128 h 663726"/>
                  <a:gd name="connsiteX3729" fmla="*/ 2449001 w 10901065"/>
                  <a:gd name="connsiteY3729" fmla="*/ 141128 h 663726"/>
                  <a:gd name="connsiteX3730" fmla="*/ 1345915 w 10901065"/>
                  <a:gd name="connsiteY3730" fmla="*/ 54570 h 663726"/>
                  <a:gd name="connsiteX3731" fmla="*/ 1345915 w 10901065"/>
                  <a:gd name="connsiteY3731" fmla="*/ 52459 h 663726"/>
                  <a:gd name="connsiteX3732" fmla="*/ 1420334 w 10901065"/>
                  <a:gd name="connsiteY3732" fmla="*/ 52459 h 663726"/>
                  <a:gd name="connsiteX3733" fmla="*/ 1451474 w 10901065"/>
                  <a:gd name="connsiteY3733" fmla="*/ 56153 h 663726"/>
                  <a:gd name="connsiteX3734" fmla="*/ 1507420 w 10901065"/>
                  <a:gd name="connsiteY3734" fmla="*/ 54570 h 663726"/>
                  <a:gd name="connsiteX3735" fmla="*/ 1470474 w 10901065"/>
                  <a:gd name="connsiteY3735" fmla="*/ 49820 h 663726"/>
                  <a:gd name="connsiteX3736" fmla="*/ 1457807 w 10901065"/>
                  <a:gd name="connsiteY3736" fmla="*/ 51403 h 663726"/>
                  <a:gd name="connsiteX3737" fmla="*/ 1426667 w 10901065"/>
                  <a:gd name="connsiteY3737" fmla="*/ 47709 h 663726"/>
                  <a:gd name="connsiteX3738" fmla="*/ 1265691 w 10901065"/>
                  <a:gd name="connsiteY3738" fmla="*/ 48236 h 663726"/>
                  <a:gd name="connsiteX3739" fmla="*/ 1209745 w 10901065"/>
                  <a:gd name="connsiteY3739" fmla="*/ 53514 h 663726"/>
                  <a:gd name="connsiteX3740" fmla="*/ 1345915 w 10901065"/>
                  <a:gd name="connsiteY3740" fmla="*/ 54570 h 663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  <a:cxn ang="0">
                    <a:pos x="connsiteX3411" y="connsiteY3411"/>
                  </a:cxn>
                  <a:cxn ang="0">
                    <a:pos x="connsiteX3412" y="connsiteY3412"/>
                  </a:cxn>
                  <a:cxn ang="0">
                    <a:pos x="connsiteX3413" y="connsiteY3413"/>
                  </a:cxn>
                  <a:cxn ang="0">
                    <a:pos x="connsiteX3414" y="connsiteY3414"/>
                  </a:cxn>
                  <a:cxn ang="0">
                    <a:pos x="connsiteX3415" y="connsiteY3415"/>
                  </a:cxn>
                  <a:cxn ang="0">
                    <a:pos x="connsiteX3416" y="connsiteY3416"/>
                  </a:cxn>
                  <a:cxn ang="0">
                    <a:pos x="connsiteX3417" y="connsiteY3417"/>
                  </a:cxn>
                  <a:cxn ang="0">
                    <a:pos x="connsiteX3418" y="connsiteY3418"/>
                  </a:cxn>
                  <a:cxn ang="0">
                    <a:pos x="connsiteX3419" y="connsiteY3419"/>
                  </a:cxn>
                  <a:cxn ang="0">
                    <a:pos x="connsiteX3420" y="connsiteY3420"/>
                  </a:cxn>
                  <a:cxn ang="0">
                    <a:pos x="connsiteX3421" y="connsiteY3421"/>
                  </a:cxn>
                  <a:cxn ang="0">
                    <a:pos x="connsiteX3422" y="connsiteY3422"/>
                  </a:cxn>
                  <a:cxn ang="0">
                    <a:pos x="connsiteX3423" y="connsiteY3423"/>
                  </a:cxn>
                  <a:cxn ang="0">
                    <a:pos x="connsiteX3424" y="connsiteY3424"/>
                  </a:cxn>
                  <a:cxn ang="0">
                    <a:pos x="connsiteX3425" y="connsiteY3425"/>
                  </a:cxn>
                  <a:cxn ang="0">
                    <a:pos x="connsiteX3426" y="connsiteY3426"/>
                  </a:cxn>
                  <a:cxn ang="0">
                    <a:pos x="connsiteX3427" y="connsiteY3427"/>
                  </a:cxn>
                  <a:cxn ang="0">
                    <a:pos x="connsiteX3428" y="connsiteY3428"/>
                  </a:cxn>
                  <a:cxn ang="0">
                    <a:pos x="connsiteX3429" y="connsiteY3429"/>
                  </a:cxn>
                  <a:cxn ang="0">
                    <a:pos x="connsiteX3430" y="connsiteY3430"/>
                  </a:cxn>
                  <a:cxn ang="0">
                    <a:pos x="connsiteX3431" y="connsiteY3431"/>
                  </a:cxn>
                  <a:cxn ang="0">
                    <a:pos x="connsiteX3432" y="connsiteY3432"/>
                  </a:cxn>
                  <a:cxn ang="0">
                    <a:pos x="connsiteX3433" y="connsiteY3433"/>
                  </a:cxn>
                  <a:cxn ang="0">
                    <a:pos x="connsiteX3434" y="connsiteY3434"/>
                  </a:cxn>
                  <a:cxn ang="0">
                    <a:pos x="connsiteX3435" y="connsiteY3435"/>
                  </a:cxn>
                  <a:cxn ang="0">
                    <a:pos x="connsiteX3436" y="connsiteY3436"/>
                  </a:cxn>
                  <a:cxn ang="0">
                    <a:pos x="connsiteX3437" y="connsiteY3437"/>
                  </a:cxn>
                  <a:cxn ang="0">
                    <a:pos x="connsiteX3438" y="connsiteY3438"/>
                  </a:cxn>
                  <a:cxn ang="0">
                    <a:pos x="connsiteX3439" y="connsiteY3439"/>
                  </a:cxn>
                  <a:cxn ang="0">
                    <a:pos x="connsiteX3440" y="connsiteY3440"/>
                  </a:cxn>
                  <a:cxn ang="0">
                    <a:pos x="connsiteX3441" y="connsiteY3441"/>
                  </a:cxn>
                  <a:cxn ang="0">
                    <a:pos x="connsiteX3442" y="connsiteY3442"/>
                  </a:cxn>
                  <a:cxn ang="0">
                    <a:pos x="connsiteX3443" y="connsiteY3443"/>
                  </a:cxn>
                  <a:cxn ang="0">
                    <a:pos x="connsiteX3444" y="connsiteY3444"/>
                  </a:cxn>
                  <a:cxn ang="0">
                    <a:pos x="connsiteX3445" y="connsiteY3445"/>
                  </a:cxn>
                  <a:cxn ang="0">
                    <a:pos x="connsiteX3446" y="connsiteY3446"/>
                  </a:cxn>
                  <a:cxn ang="0">
                    <a:pos x="connsiteX3447" y="connsiteY3447"/>
                  </a:cxn>
                  <a:cxn ang="0">
                    <a:pos x="connsiteX3448" y="connsiteY3448"/>
                  </a:cxn>
                  <a:cxn ang="0">
                    <a:pos x="connsiteX3449" y="connsiteY3449"/>
                  </a:cxn>
                  <a:cxn ang="0">
                    <a:pos x="connsiteX3450" y="connsiteY3450"/>
                  </a:cxn>
                  <a:cxn ang="0">
                    <a:pos x="connsiteX3451" y="connsiteY3451"/>
                  </a:cxn>
                  <a:cxn ang="0">
                    <a:pos x="connsiteX3452" y="connsiteY3452"/>
                  </a:cxn>
                  <a:cxn ang="0">
                    <a:pos x="connsiteX3453" y="connsiteY3453"/>
                  </a:cxn>
                  <a:cxn ang="0">
                    <a:pos x="connsiteX3454" y="connsiteY3454"/>
                  </a:cxn>
                  <a:cxn ang="0">
                    <a:pos x="connsiteX3455" y="connsiteY3455"/>
                  </a:cxn>
                  <a:cxn ang="0">
                    <a:pos x="connsiteX3456" y="connsiteY3456"/>
                  </a:cxn>
                  <a:cxn ang="0">
                    <a:pos x="connsiteX3457" y="connsiteY3457"/>
                  </a:cxn>
                  <a:cxn ang="0">
                    <a:pos x="connsiteX3458" y="connsiteY3458"/>
                  </a:cxn>
                  <a:cxn ang="0">
                    <a:pos x="connsiteX3459" y="connsiteY3459"/>
                  </a:cxn>
                  <a:cxn ang="0">
                    <a:pos x="connsiteX3460" y="connsiteY3460"/>
                  </a:cxn>
                  <a:cxn ang="0">
                    <a:pos x="connsiteX3461" y="connsiteY3461"/>
                  </a:cxn>
                  <a:cxn ang="0">
                    <a:pos x="connsiteX3462" y="connsiteY3462"/>
                  </a:cxn>
                  <a:cxn ang="0">
                    <a:pos x="connsiteX3463" y="connsiteY3463"/>
                  </a:cxn>
                  <a:cxn ang="0">
                    <a:pos x="connsiteX3464" y="connsiteY3464"/>
                  </a:cxn>
                  <a:cxn ang="0">
                    <a:pos x="connsiteX3465" y="connsiteY3465"/>
                  </a:cxn>
                  <a:cxn ang="0">
                    <a:pos x="connsiteX3466" y="connsiteY3466"/>
                  </a:cxn>
                  <a:cxn ang="0">
                    <a:pos x="connsiteX3467" y="connsiteY3467"/>
                  </a:cxn>
                  <a:cxn ang="0">
                    <a:pos x="connsiteX3468" y="connsiteY3468"/>
                  </a:cxn>
                  <a:cxn ang="0">
                    <a:pos x="connsiteX3469" y="connsiteY3469"/>
                  </a:cxn>
                  <a:cxn ang="0">
                    <a:pos x="connsiteX3470" y="connsiteY3470"/>
                  </a:cxn>
                  <a:cxn ang="0">
                    <a:pos x="connsiteX3471" y="connsiteY3471"/>
                  </a:cxn>
                  <a:cxn ang="0">
                    <a:pos x="connsiteX3472" y="connsiteY3472"/>
                  </a:cxn>
                  <a:cxn ang="0">
                    <a:pos x="connsiteX3473" y="connsiteY3473"/>
                  </a:cxn>
                  <a:cxn ang="0">
                    <a:pos x="connsiteX3474" y="connsiteY3474"/>
                  </a:cxn>
                  <a:cxn ang="0">
                    <a:pos x="connsiteX3475" y="connsiteY3475"/>
                  </a:cxn>
                  <a:cxn ang="0">
                    <a:pos x="connsiteX3476" y="connsiteY3476"/>
                  </a:cxn>
                  <a:cxn ang="0">
                    <a:pos x="connsiteX3477" y="connsiteY3477"/>
                  </a:cxn>
                  <a:cxn ang="0">
                    <a:pos x="connsiteX3478" y="connsiteY3478"/>
                  </a:cxn>
                  <a:cxn ang="0">
                    <a:pos x="connsiteX3479" y="connsiteY3479"/>
                  </a:cxn>
                  <a:cxn ang="0">
                    <a:pos x="connsiteX3480" y="connsiteY3480"/>
                  </a:cxn>
                  <a:cxn ang="0">
                    <a:pos x="connsiteX3481" y="connsiteY3481"/>
                  </a:cxn>
                  <a:cxn ang="0">
                    <a:pos x="connsiteX3482" y="connsiteY3482"/>
                  </a:cxn>
                  <a:cxn ang="0">
                    <a:pos x="connsiteX3483" y="connsiteY3483"/>
                  </a:cxn>
                  <a:cxn ang="0">
                    <a:pos x="connsiteX3484" y="connsiteY3484"/>
                  </a:cxn>
                  <a:cxn ang="0">
                    <a:pos x="connsiteX3485" y="connsiteY3485"/>
                  </a:cxn>
                  <a:cxn ang="0">
                    <a:pos x="connsiteX3486" y="connsiteY3486"/>
                  </a:cxn>
                  <a:cxn ang="0">
                    <a:pos x="connsiteX3487" y="connsiteY3487"/>
                  </a:cxn>
                  <a:cxn ang="0">
                    <a:pos x="connsiteX3488" y="connsiteY3488"/>
                  </a:cxn>
                  <a:cxn ang="0">
                    <a:pos x="connsiteX3489" y="connsiteY3489"/>
                  </a:cxn>
                  <a:cxn ang="0">
                    <a:pos x="connsiteX3490" y="connsiteY3490"/>
                  </a:cxn>
                  <a:cxn ang="0">
                    <a:pos x="connsiteX3491" y="connsiteY3491"/>
                  </a:cxn>
                  <a:cxn ang="0">
                    <a:pos x="connsiteX3492" y="connsiteY3492"/>
                  </a:cxn>
                  <a:cxn ang="0">
                    <a:pos x="connsiteX3493" y="connsiteY3493"/>
                  </a:cxn>
                  <a:cxn ang="0">
                    <a:pos x="connsiteX3494" y="connsiteY3494"/>
                  </a:cxn>
                  <a:cxn ang="0">
                    <a:pos x="connsiteX3495" y="connsiteY3495"/>
                  </a:cxn>
                  <a:cxn ang="0">
                    <a:pos x="connsiteX3496" y="connsiteY3496"/>
                  </a:cxn>
                  <a:cxn ang="0">
                    <a:pos x="connsiteX3497" y="connsiteY3497"/>
                  </a:cxn>
                  <a:cxn ang="0">
                    <a:pos x="connsiteX3498" y="connsiteY3498"/>
                  </a:cxn>
                  <a:cxn ang="0">
                    <a:pos x="connsiteX3499" y="connsiteY3499"/>
                  </a:cxn>
                  <a:cxn ang="0">
                    <a:pos x="connsiteX3500" y="connsiteY3500"/>
                  </a:cxn>
                  <a:cxn ang="0">
                    <a:pos x="connsiteX3501" y="connsiteY3501"/>
                  </a:cxn>
                  <a:cxn ang="0">
                    <a:pos x="connsiteX3502" y="connsiteY3502"/>
                  </a:cxn>
                  <a:cxn ang="0">
                    <a:pos x="connsiteX3503" y="connsiteY3503"/>
                  </a:cxn>
                  <a:cxn ang="0">
                    <a:pos x="connsiteX3504" y="connsiteY3504"/>
                  </a:cxn>
                  <a:cxn ang="0">
                    <a:pos x="connsiteX3505" y="connsiteY3505"/>
                  </a:cxn>
                  <a:cxn ang="0">
                    <a:pos x="connsiteX3506" y="connsiteY3506"/>
                  </a:cxn>
                  <a:cxn ang="0">
                    <a:pos x="connsiteX3507" y="connsiteY3507"/>
                  </a:cxn>
                  <a:cxn ang="0">
                    <a:pos x="connsiteX3508" y="connsiteY3508"/>
                  </a:cxn>
                  <a:cxn ang="0">
                    <a:pos x="connsiteX3509" y="connsiteY3509"/>
                  </a:cxn>
                  <a:cxn ang="0">
                    <a:pos x="connsiteX3510" y="connsiteY3510"/>
                  </a:cxn>
                  <a:cxn ang="0">
                    <a:pos x="connsiteX3511" y="connsiteY3511"/>
                  </a:cxn>
                  <a:cxn ang="0">
                    <a:pos x="connsiteX3512" y="connsiteY3512"/>
                  </a:cxn>
                  <a:cxn ang="0">
                    <a:pos x="connsiteX3513" y="connsiteY3513"/>
                  </a:cxn>
                  <a:cxn ang="0">
                    <a:pos x="connsiteX3514" y="connsiteY3514"/>
                  </a:cxn>
                  <a:cxn ang="0">
                    <a:pos x="connsiteX3515" y="connsiteY3515"/>
                  </a:cxn>
                  <a:cxn ang="0">
                    <a:pos x="connsiteX3516" y="connsiteY3516"/>
                  </a:cxn>
                  <a:cxn ang="0">
                    <a:pos x="connsiteX3517" y="connsiteY3517"/>
                  </a:cxn>
                  <a:cxn ang="0">
                    <a:pos x="connsiteX3518" y="connsiteY3518"/>
                  </a:cxn>
                  <a:cxn ang="0">
                    <a:pos x="connsiteX3519" y="connsiteY3519"/>
                  </a:cxn>
                  <a:cxn ang="0">
                    <a:pos x="connsiteX3520" y="connsiteY3520"/>
                  </a:cxn>
                  <a:cxn ang="0">
                    <a:pos x="connsiteX3521" y="connsiteY3521"/>
                  </a:cxn>
                  <a:cxn ang="0">
                    <a:pos x="connsiteX3522" y="connsiteY3522"/>
                  </a:cxn>
                  <a:cxn ang="0">
                    <a:pos x="connsiteX3523" y="connsiteY3523"/>
                  </a:cxn>
                  <a:cxn ang="0">
                    <a:pos x="connsiteX3524" y="connsiteY3524"/>
                  </a:cxn>
                  <a:cxn ang="0">
                    <a:pos x="connsiteX3525" y="connsiteY3525"/>
                  </a:cxn>
                  <a:cxn ang="0">
                    <a:pos x="connsiteX3526" y="connsiteY3526"/>
                  </a:cxn>
                  <a:cxn ang="0">
                    <a:pos x="connsiteX3527" y="connsiteY3527"/>
                  </a:cxn>
                  <a:cxn ang="0">
                    <a:pos x="connsiteX3528" y="connsiteY3528"/>
                  </a:cxn>
                  <a:cxn ang="0">
                    <a:pos x="connsiteX3529" y="connsiteY3529"/>
                  </a:cxn>
                  <a:cxn ang="0">
                    <a:pos x="connsiteX3530" y="connsiteY3530"/>
                  </a:cxn>
                  <a:cxn ang="0">
                    <a:pos x="connsiteX3531" y="connsiteY3531"/>
                  </a:cxn>
                  <a:cxn ang="0">
                    <a:pos x="connsiteX3532" y="connsiteY3532"/>
                  </a:cxn>
                  <a:cxn ang="0">
                    <a:pos x="connsiteX3533" y="connsiteY3533"/>
                  </a:cxn>
                  <a:cxn ang="0">
                    <a:pos x="connsiteX3534" y="connsiteY3534"/>
                  </a:cxn>
                  <a:cxn ang="0">
                    <a:pos x="connsiteX3535" y="connsiteY3535"/>
                  </a:cxn>
                  <a:cxn ang="0">
                    <a:pos x="connsiteX3536" y="connsiteY3536"/>
                  </a:cxn>
                  <a:cxn ang="0">
                    <a:pos x="connsiteX3537" y="connsiteY3537"/>
                  </a:cxn>
                  <a:cxn ang="0">
                    <a:pos x="connsiteX3538" y="connsiteY3538"/>
                  </a:cxn>
                  <a:cxn ang="0">
                    <a:pos x="connsiteX3539" y="connsiteY3539"/>
                  </a:cxn>
                  <a:cxn ang="0">
                    <a:pos x="connsiteX3540" y="connsiteY3540"/>
                  </a:cxn>
                  <a:cxn ang="0">
                    <a:pos x="connsiteX3541" y="connsiteY3541"/>
                  </a:cxn>
                  <a:cxn ang="0">
                    <a:pos x="connsiteX3542" y="connsiteY3542"/>
                  </a:cxn>
                  <a:cxn ang="0">
                    <a:pos x="connsiteX3543" y="connsiteY3543"/>
                  </a:cxn>
                  <a:cxn ang="0">
                    <a:pos x="connsiteX3544" y="connsiteY3544"/>
                  </a:cxn>
                  <a:cxn ang="0">
                    <a:pos x="connsiteX3545" y="connsiteY3545"/>
                  </a:cxn>
                  <a:cxn ang="0">
                    <a:pos x="connsiteX3546" y="connsiteY3546"/>
                  </a:cxn>
                  <a:cxn ang="0">
                    <a:pos x="connsiteX3547" y="connsiteY3547"/>
                  </a:cxn>
                  <a:cxn ang="0">
                    <a:pos x="connsiteX3548" y="connsiteY3548"/>
                  </a:cxn>
                  <a:cxn ang="0">
                    <a:pos x="connsiteX3549" y="connsiteY3549"/>
                  </a:cxn>
                  <a:cxn ang="0">
                    <a:pos x="connsiteX3550" y="connsiteY3550"/>
                  </a:cxn>
                  <a:cxn ang="0">
                    <a:pos x="connsiteX3551" y="connsiteY3551"/>
                  </a:cxn>
                  <a:cxn ang="0">
                    <a:pos x="connsiteX3552" y="connsiteY3552"/>
                  </a:cxn>
                  <a:cxn ang="0">
                    <a:pos x="connsiteX3553" y="connsiteY3553"/>
                  </a:cxn>
                  <a:cxn ang="0">
                    <a:pos x="connsiteX3554" y="connsiteY3554"/>
                  </a:cxn>
                  <a:cxn ang="0">
                    <a:pos x="connsiteX3555" y="connsiteY3555"/>
                  </a:cxn>
                  <a:cxn ang="0">
                    <a:pos x="connsiteX3556" y="connsiteY3556"/>
                  </a:cxn>
                  <a:cxn ang="0">
                    <a:pos x="connsiteX3557" y="connsiteY3557"/>
                  </a:cxn>
                  <a:cxn ang="0">
                    <a:pos x="connsiteX3558" y="connsiteY3558"/>
                  </a:cxn>
                  <a:cxn ang="0">
                    <a:pos x="connsiteX3559" y="connsiteY3559"/>
                  </a:cxn>
                  <a:cxn ang="0">
                    <a:pos x="connsiteX3560" y="connsiteY3560"/>
                  </a:cxn>
                  <a:cxn ang="0">
                    <a:pos x="connsiteX3561" y="connsiteY3561"/>
                  </a:cxn>
                  <a:cxn ang="0">
                    <a:pos x="connsiteX3562" y="connsiteY3562"/>
                  </a:cxn>
                  <a:cxn ang="0">
                    <a:pos x="connsiteX3563" y="connsiteY3563"/>
                  </a:cxn>
                  <a:cxn ang="0">
                    <a:pos x="connsiteX3564" y="connsiteY3564"/>
                  </a:cxn>
                  <a:cxn ang="0">
                    <a:pos x="connsiteX3565" y="connsiteY3565"/>
                  </a:cxn>
                  <a:cxn ang="0">
                    <a:pos x="connsiteX3566" y="connsiteY3566"/>
                  </a:cxn>
                  <a:cxn ang="0">
                    <a:pos x="connsiteX3567" y="connsiteY3567"/>
                  </a:cxn>
                  <a:cxn ang="0">
                    <a:pos x="connsiteX3568" y="connsiteY3568"/>
                  </a:cxn>
                  <a:cxn ang="0">
                    <a:pos x="connsiteX3569" y="connsiteY3569"/>
                  </a:cxn>
                  <a:cxn ang="0">
                    <a:pos x="connsiteX3570" y="connsiteY3570"/>
                  </a:cxn>
                  <a:cxn ang="0">
                    <a:pos x="connsiteX3571" y="connsiteY3571"/>
                  </a:cxn>
                  <a:cxn ang="0">
                    <a:pos x="connsiteX3572" y="connsiteY3572"/>
                  </a:cxn>
                  <a:cxn ang="0">
                    <a:pos x="connsiteX3573" y="connsiteY3573"/>
                  </a:cxn>
                  <a:cxn ang="0">
                    <a:pos x="connsiteX3574" y="connsiteY3574"/>
                  </a:cxn>
                  <a:cxn ang="0">
                    <a:pos x="connsiteX3575" y="connsiteY3575"/>
                  </a:cxn>
                  <a:cxn ang="0">
                    <a:pos x="connsiteX3576" y="connsiteY3576"/>
                  </a:cxn>
                  <a:cxn ang="0">
                    <a:pos x="connsiteX3577" y="connsiteY3577"/>
                  </a:cxn>
                  <a:cxn ang="0">
                    <a:pos x="connsiteX3578" y="connsiteY3578"/>
                  </a:cxn>
                  <a:cxn ang="0">
                    <a:pos x="connsiteX3579" y="connsiteY3579"/>
                  </a:cxn>
                  <a:cxn ang="0">
                    <a:pos x="connsiteX3580" y="connsiteY3580"/>
                  </a:cxn>
                  <a:cxn ang="0">
                    <a:pos x="connsiteX3581" y="connsiteY3581"/>
                  </a:cxn>
                  <a:cxn ang="0">
                    <a:pos x="connsiteX3582" y="connsiteY3582"/>
                  </a:cxn>
                  <a:cxn ang="0">
                    <a:pos x="connsiteX3583" y="connsiteY3583"/>
                  </a:cxn>
                  <a:cxn ang="0">
                    <a:pos x="connsiteX3584" y="connsiteY3584"/>
                  </a:cxn>
                  <a:cxn ang="0">
                    <a:pos x="connsiteX3585" y="connsiteY3585"/>
                  </a:cxn>
                  <a:cxn ang="0">
                    <a:pos x="connsiteX3586" y="connsiteY3586"/>
                  </a:cxn>
                  <a:cxn ang="0">
                    <a:pos x="connsiteX3587" y="connsiteY3587"/>
                  </a:cxn>
                  <a:cxn ang="0">
                    <a:pos x="connsiteX3588" y="connsiteY3588"/>
                  </a:cxn>
                  <a:cxn ang="0">
                    <a:pos x="connsiteX3589" y="connsiteY3589"/>
                  </a:cxn>
                  <a:cxn ang="0">
                    <a:pos x="connsiteX3590" y="connsiteY3590"/>
                  </a:cxn>
                  <a:cxn ang="0">
                    <a:pos x="connsiteX3591" y="connsiteY3591"/>
                  </a:cxn>
                  <a:cxn ang="0">
                    <a:pos x="connsiteX3592" y="connsiteY3592"/>
                  </a:cxn>
                  <a:cxn ang="0">
                    <a:pos x="connsiteX3593" y="connsiteY3593"/>
                  </a:cxn>
                  <a:cxn ang="0">
                    <a:pos x="connsiteX3594" y="connsiteY3594"/>
                  </a:cxn>
                  <a:cxn ang="0">
                    <a:pos x="connsiteX3595" y="connsiteY3595"/>
                  </a:cxn>
                  <a:cxn ang="0">
                    <a:pos x="connsiteX3596" y="connsiteY3596"/>
                  </a:cxn>
                  <a:cxn ang="0">
                    <a:pos x="connsiteX3597" y="connsiteY3597"/>
                  </a:cxn>
                  <a:cxn ang="0">
                    <a:pos x="connsiteX3598" y="connsiteY3598"/>
                  </a:cxn>
                  <a:cxn ang="0">
                    <a:pos x="connsiteX3599" y="connsiteY3599"/>
                  </a:cxn>
                  <a:cxn ang="0">
                    <a:pos x="connsiteX3600" y="connsiteY3600"/>
                  </a:cxn>
                  <a:cxn ang="0">
                    <a:pos x="connsiteX3601" y="connsiteY3601"/>
                  </a:cxn>
                  <a:cxn ang="0">
                    <a:pos x="connsiteX3602" y="connsiteY3602"/>
                  </a:cxn>
                  <a:cxn ang="0">
                    <a:pos x="connsiteX3603" y="connsiteY3603"/>
                  </a:cxn>
                  <a:cxn ang="0">
                    <a:pos x="connsiteX3604" y="connsiteY3604"/>
                  </a:cxn>
                  <a:cxn ang="0">
                    <a:pos x="connsiteX3605" y="connsiteY3605"/>
                  </a:cxn>
                  <a:cxn ang="0">
                    <a:pos x="connsiteX3606" y="connsiteY3606"/>
                  </a:cxn>
                  <a:cxn ang="0">
                    <a:pos x="connsiteX3607" y="connsiteY3607"/>
                  </a:cxn>
                  <a:cxn ang="0">
                    <a:pos x="connsiteX3608" y="connsiteY3608"/>
                  </a:cxn>
                  <a:cxn ang="0">
                    <a:pos x="connsiteX3609" y="connsiteY3609"/>
                  </a:cxn>
                  <a:cxn ang="0">
                    <a:pos x="connsiteX3610" y="connsiteY3610"/>
                  </a:cxn>
                  <a:cxn ang="0">
                    <a:pos x="connsiteX3611" y="connsiteY3611"/>
                  </a:cxn>
                  <a:cxn ang="0">
                    <a:pos x="connsiteX3612" y="connsiteY3612"/>
                  </a:cxn>
                  <a:cxn ang="0">
                    <a:pos x="connsiteX3613" y="connsiteY3613"/>
                  </a:cxn>
                  <a:cxn ang="0">
                    <a:pos x="connsiteX3614" y="connsiteY3614"/>
                  </a:cxn>
                  <a:cxn ang="0">
                    <a:pos x="connsiteX3615" y="connsiteY3615"/>
                  </a:cxn>
                  <a:cxn ang="0">
                    <a:pos x="connsiteX3616" y="connsiteY3616"/>
                  </a:cxn>
                  <a:cxn ang="0">
                    <a:pos x="connsiteX3617" y="connsiteY3617"/>
                  </a:cxn>
                  <a:cxn ang="0">
                    <a:pos x="connsiteX3618" y="connsiteY3618"/>
                  </a:cxn>
                  <a:cxn ang="0">
                    <a:pos x="connsiteX3619" y="connsiteY3619"/>
                  </a:cxn>
                  <a:cxn ang="0">
                    <a:pos x="connsiteX3620" y="connsiteY3620"/>
                  </a:cxn>
                  <a:cxn ang="0">
                    <a:pos x="connsiteX3621" y="connsiteY3621"/>
                  </a:cxn>
                  <a:cxn ang="0">
                    <a:pos x="connsiteX3622" y="connsiteY3622"/>
                  </a:cxn>
                  <a:cxn ang="0">
                    <a:pos x="connsiteX3623" y="connsiteY3623"/>
                  </a:cxn>
                  <a:cxn ang="0">
                    <a:pos x="connsiteX3624" y="connsiteY3624"/>
                  </a:cxn>
                  <a:cxn ang="0">
                    <a:pos x="connsiteX3625" y="connsiteY3625"/>
                  </a:cxn>
                  <a:cxn ang="0">
                    <a:pos x="connsiteX3626" y="connsiteY3626"/>
                  </a:cxn>
                  <a:cxn ang="0">
                    <a:pos x="connsiteX3627" y="connsiteY3627"/>
                  </a:cxn>
                  <a:cxn ang="0">
                    <a:pos x="connsiteX3628" y="connsiteY3628"/>
                  </a:cxn>
                  <a:cxn ang="0">
                    <a:pos x="connsiteX3629" y="connsiteY3629"/>
                  </a:cxn>
                  <a:cxn ang="0">
                    <a:pos x="connsiteX3630" y="connsiteY3630"/>
                  </a:cxn>
                  <a:cxn ang="0">
                    <a:pos x="connsiteX3631" y="connsiteY3631"/>
                  </a:cxn>
                  <a:cxn ang="0">
                    <a:pos x="connsiteX3632" y="connsiteY3632"/>
                  </a:cxn>
                  <a:cxn ang="0">
                    <a:pos x="connsiteX3633" y="connsiteY3633"/>
                  </a:cxn>
                  <a:cxn ang="0">
                    <a:pos x="connsiteX3634" y="connsiteY3634"/>
                  </a:cxn>
                  <a:cxn ang="0">
                    <a:pos x="connsiteX3635" y="connsiteY3635"/>
                  </a:cxn>
                  <a:cxn ang="0">
                    <a:pos x="connsiteX3636" y="connsiteY3636"/>
                  </a:cxn>
                  <a:cxn ang="0">
                    <a:pos x="connsiteX3637" y="connsiteY3637"/>
                  </a:cxn>
                  <a:cxn ang="0">
                    <a:pos x="connsiteX3638" y="connsiteY3638"/>
                  </a:cxn>
                  <a:cxn ang="0">
                    <a:pos x="connsiteX3639" y="connsiteY3639"/>
                  </a:cxn>
                  <a:cxn ang="0">
                    <a:pos x="connsiteX3640" y="connsiteY3640"/>
                  </a:cxn>
                  <a:cxn ang="0">
                    <a:pos x="connsiteX3641" y="connsiteY3641"/>
                  </a:cxn>
                  <a:cxn ang="0">
                    <a:pos x="connsiteX3642" y="connsiteY3642"/>
                  </a:cxn>
                  <a:cxn ang="0">
                    <a:pos x="connsiteX3643" y="connsiteY3643"/>
                  </a:cxn>
                  <a:cxn ang="0">
                    <a:pos x="connsiteX3644" y="connsiteY3644"/>
                  </a:cxn>
                  <a:cxn ang="0">
                    <a:pos x="connsiteX3645" y="connsiteY3645"/>
                  </a:cxn>
                  <a:cxn ang="0">
                    <a:pos x="connsiteX3646" y="connsiteY3646"/>
                  </a:cxn>
                  <a:cxn ang="0">
                    <a:pos x="connsiteX3647" y="connsiteY3647"/>
                  </a:cxn>
                  <a:cxn ang="0">
                    <a:pos x="connsiteX3648" y="connsiteY3648"/>
                  </a:cxn>
                  <a:cxn ang="0">
                    <a:pos x="connsiteX3649" y="connsiteY3649"/>
                  </a:cxn>
                  <a:cxn ang="0">
                    <a:pos x="connsiteX3650" y="connsiteY3650"/>
                  </a:cxn>
                  <a:cxn ang="0">
                    <a:pos x="connsiteX3651" y="connsiteY3651"/>
                  </a:cxn>
                  <a:cxn ang="0">
                    <a:pos x="connsiteX3652" y="connsiteY3652"/>
                  </a:cxn>
                  <a:cxn ang="0">
                    <a:pos x="connsiteX3653" y="connsiteY3653"/>
                  </a:cxn>
                  <a:cxn ang="0">
                    <a:pos x="connsiteX3654" y="connsiteY3654"/>
                  </a:cxn>
                  <a:cxn ang="0">
                    <a:pos x="connsiteX3655" y="connsiteY3655"/>
                  </a:cxn>
                  <a:cxn ang="0">
                    <a:pos x="connsiteX3656" y="connsiteY3656"/>
                  </a:cxn>
                  <a:cxn ang="0">
                    <a:pos x="connsiteX3657" y="connsiteY3657"/>
                  </a:cxn>
                  <a:cxn ang="0">
                    <a:pos x="connsiteX3658" y="connsiteY3658"/>
                  </a:cxn>
                  <a:cxn ang="0">
                    <a:pos x="connsiteX3659" y="connsiteY3659"/>
                  </a:cxn>
                  <a:cxn ang="0">
                    <a:pos x="connsiteX3660" y="connsiteY3660"/>
                  </a:cxn>
                  <a:cxn ang="0">
                    <a:pos x="connsiteX3661" y="connsiteY3661"/>
                  </a:cxn>
                  <a:cxn ang="0">
                    <a:pos x="connsiteX3662" y="connsiteY3662"/>
                  </a:cxn>
                  <a:cxn ang="0">
                    <a:pos x="connsiteX3663" y="connsiteY3663"/>
                  </a:cxn>
                  <a:cxn ang="0">
                    <a:pos x="connsiteX3664" y="connsiteY3664"/>
                  </a:cxn>
                  <a:cxn ang="0">
                    <a:pos x="connsiteX3665" y="connsiteY3665"/>
                  </a:cxn>
                  <a:cxn ang="0">
                    <a:pos x="connsiteX3666" y="connsiteY3666"/>
                  </a:cxn>
                  <a:cxn ang="0">
                    <a:pos x="connsiteX3667" y="connsiteY3667"/>
                  </a:cxn>
                  <a:cxn ang="0">
                    <a:pos x="connsiteX3668" y="connsiteY3668"/>
                  </a:cxn>
                  <a:cxn ang="0">
                    <a:pos x="connsiteX3669" y="connsiteY3669"/>
                  </a:cxn>
                  <a:cxn ang="0">
                    <a:pos x="connsiteX3670" y="connsiteY3670"/>
                  </a:cxn>
                  <a:cxn ang="0">
                    <a:pos x="connsiteX3671" y="connsiteY3671"/>
                  </a:cxn>
                  <a:cxn ang="0">
                    <a:pos x="connsiteX3672" y="connsiteY3672"/>
                  </a:cxn>
                  <a:cxn ang="0">
                    <a:pos x="connsiteX3673" y="connsiteY3673"/>
                  </a:cxn>
                  <a:cxn ang="0">
                    <a:pos x="connsiteX3674" y="connsiteY3674"/>
                  </a:cxn>
                  <a:cxn ang="0">
                    <a:pos x="connsiteX3675" y="connsiteY3675"/>
                  </a:cxn>
                  <a:cxn ang="0">
                    <a:pos x="connsiteX3676" y="connsiteY3676"/>
                  </a:cxn>
                  <a:cxn ang="0">
                    <a:pos x="connsiteX3677" y="connsiteY3677"/>
                  </a:cxn>
                  <a:cxn ang="0">
                    <a:pos x="connsiteX3678" y="connsiteY3678"/>
                  </a:cxn>
                  <a:cxn ang="0">
                    <a:pos x="connsiteX3679" y="connsiteY3679"/>
                  </a:cxn>
                  <a:cxn ang="0">
                    <a:pos x="connsiteX3680" y="connsiteY3680"/>
                  </a:cxn>
                  <a:cxn ang="0">
                    <a:pos x="connsiteX3681" y="connsiteY3681"/>
                  </a:cxn>
                  <a:cxn ang="0">
                    <a:pos x="connsiteX3682" y="connsiteY3682"/>
                  </a:cxn>
                  <a:cxn ang="0">
                    <a:pos x="connsiteX3683" y="connsiteY3683"/>
                  </a:cxn>
                  <a:cxn ang="0">
                    <a:pos x="connsiteX3684" y="connsiteY3684"/>
                  </a:cxn>
                  <a:cxn ang="0">
                    <a:pos x="connsiteX3685" y="connsiteY3685"/>
                  </a:cxn>
                  <a:cxn ang="0">
                    <a:pos x="connsiteX3686" y="connsiteY3686"/>
                  </a:cxn>
                  <a:cxn ang="0">
                    <a:pos x="connsiteX3687" y="connsiteY3687"/>
                  </a:cxn>
                  <a:cxn ang="0">
                    <a:pos x="connsiteX3688" y="connsiteY3688"/>
                  </a:cxn>
                  <a:cxn ang="0">
                    <a:pos x="connsiteX3689" y="connsiteY3689"/>
                  </a:cxn>
                  <a:cxn ang="0">
                    <a:pos x="connsiteX3690" y="connsiteY3690"/>
                  </a:cxn>
                  <a:cxn ang="0">
                    <a:pos x="connsiteX3691" y="connsiteY3691"/>
                  </a:cxn>
                  <a:cxn ang="0">
                    <a:pos x="connsiteX3692" y="connsiteY3692"/>
                  </a:cxn>
                  <a:cxn ang="0">
                    <a:pos x="connsiteX3693" y="connsiteY3693"/>
                  </a:cxn>
                  <a:cxn ang="0">
                    <a:pos x="connsiteX3694" y="connsiteY3694"/>
                  </a:cxn>
                  <a:cxn ang="0">
                    <a:pos x="connsiteX3695" y="connsiteY3695"/>
                  </a:cxn>
                  <a:cxn ang="0">
                    <a:pos x="connsiteX3696" y="connsiteY3696"/>
                  </a:cxn>
                  <a:cxn ang="0">
                    <a:pos x="connsiteX3697" y="connsiteY3697"/>
                  </a:cxn>
                  <a:cxn ang="0">
                    <a:pos x="connsiteX3698" y="connsiteY3698"/>
                  </a:cxn>
                  <a:cxn ang="0">
                    <a:pos x="connsiteX3699" y="connsiteY3699"/>
                  </a:cxn>
                  <a:cxn ang="0">
                    <a:pos x="connsiteX3700" y="connsiteY3700"/>
                  </a:cxn>
                  <a:cxn ang="0">
                    <a:pos x="connsiteX3701" y="connsiteY3701"/>
                  </a:cxn>
                  <a:cxn ang="0">
                    <a:pos x="connsiteX3702" y="connsiteY3702"/>
                  </a:cxn>
                  <a:cxn ang="0">
                    <a:pos x="connsiteX3703" y="connsiteY3703"/>
                  </a:cxn>
                  <a:cxn ang="0">
                    <a:pos x="connsiteX3704" y="connsiteY3704"/>
                  </a:cxn>
                  <a:cxn ang="0">
                    <a:pos x="connsiteX3705" y="connsiteY3705"/>
                  </a:cxn>
                  <a:cxn ang="0">
                    <a:pos x="connsiteX3706" y="connsiteY3706"/>
                  </a:cxn>
                  <a:cxn ang="0">
                    <a:pos x="connsiteX3707" y="connsiteY3707"/>
                  </a:cxn>
                  <a:cxn ang="0">
                    <a:pos x="connsiteX3708" y="connsiteY3708"/>
                  </a:cxn>
                  <a:cxn ang="0">
                    <a:pos x="connsiteX3709" y="connsiteY3709"/>
                  </a:cxn>
                  <a:cxn ang="0">
                    <a:pos x="connsiteX3710" y="connsiteY3710"/>
                  </a:cxn>
                  <a:cxn ang="0">
                    <a:pos x="connsiteX3711" y="connsiteY3711"/>
                  </a:cxn>
                  <a:cxn ang="0">
                    <a:pos x="connsiteX3712" y="connsiteY3712"/>
                  </a:cxn>
                  <a:cxn ang="0">
                    <a:pos x="connsiteX3713" y="connsiteY3713"/>
                  </a:cxn>
                  <a:cxn ang="0">
                    <a:pos x="connsiteX3714" y="connsiteY3714"/>
                  </a:cxn>
                  <a:cxn ang="0">
                    <a:pos x="connsiteX3715" y="connsiteY3715"/>
                  </a:cxn>
                  <a:cxn ang="0">
                    <a:pos x="connsiteX3716" y="connsiteY3716"/>
                  </a:cxn>
                  <a:cxn ang="0">
                    <a:pos x="connsiteX3717" y="connsiteY3717"/>
                  </a:cxn>
                  <a:cxn ang="0">
                    <a:pos x="connsiteX3718" y="connsiteY3718"/>
                  </a:cxn>
                  <a:cxn ang="0">
                    <a:pos x="connsiteX3719" y="connsiteY3719"/>
                  </a:cxn>
                  <a:cxn ang="0">
                    <a:pos x="connsiteX3720" y="connsiteY3720"/>
                  </a:cxn>
                  <a:cxn ang="0">
                    <a:pos x="connsiteX3721" y="connsiteY3721"/>
                  </a:cxn>
                  <a:cxn ang="0">
                    <a:pos x="connsiteX3722" y="connsiteY3722"/>
                  </a:cxn>
                  <a:cxn ang="0">
                    <a:pos x="connsiteX3723" y="connsiteY3723"/>
                  </a:cxn>
                  <a:cxn ang="0">
                    <a:pos x="connsiteX3724" y="connsiteY3724"/>
                  </a:cxn>
                  <a:cxn ang="0">
                    <a:pos x="connsiteX3725" y="connsiteY3725"/>
                  </a:cxn>
                  <a:cxn ang="0">
                    <a:pos x="connsiteX3726" y="connsiteY3726"/>
                  </a:cxn>
                  <a:cxn ang="0">
                    <a:pos x="connsiteX3727" y="connsiteY3727"/>
                  </a:cxn>
                  <a:cxn ang="0">
                    <a:pos x="connsiteX3728" y="connsiteY3728"/>
                  </a:cxn>
                  <a:cxn ang="0">
                    <a:pos x="connsiteX3729" y="connsiteY3729"/>
                  </a:cxn>
                  <a:cxn ang="0">
                    <a:pos x="connsiteX3730" y="connsiteY3730"/>
                  </a:cxn>
                  <a:cxn ang="0">
                    <a:pos x="connsiteX3731" y="connsiteY3731"/>
                  </a:cxn>
                  <a:cxn ang="0">
                    <a:pos x="connsiteX3732" y="connsiteY3732"/>
                  </a:cxn>
                  <a:cxn ang="0">
                    <a:pos x="connsiteX3733" y="connsiteY3733"/>
                  </a:cxn>
                  <a:cxn ang="0">
                    <a:pos x="connsiteX3734" y="connsiteY3734"/>
                  </a:cxn>
                  <a:cxn ang="0">
                    <a:pos x="connsiteX3735" y="connsiteY3735"/>
                  </a:cxn>
                  <a:cxn ang="0">
                    <a:pos x="connsiteX3736" y="connsiteY3736"/>
                  </a:cxn>
                  <a:cxn ang="0">
                    <a:pos x="connsiteX3737" y="connsiteY3737"/>
                  </a:cxn>
                  <a:cxn ang="0">
                    <a:pos x="connsiteX3738" y="connsiteY3738"/>
                  </a:cxn>
                  <a:cxn ang="0">
                    <a:pos x="connsiteX3739" y="connsiteY3739"/>
                  </a:cxn>
                  <a:cxn ang="0">
                    <a:pos x="connsiteX3740" y="connsiteY3740"/>
                  </a:cxn>
                </a:cxnLst>
                <a:rect l="l" t="t" r="r" b="b"/>
                <a:pathLst>
                  <a:path w="10901065" h="663726">
                    <a:moveTo>
                      <a:pt x="935821" y="621947"/>
                    </a:moveTo>
                    <a:cubicBezTo>
                      <a:pt x="952182" y="621947"/>
                      <a:pt x="962738" y="622475"/>
                      <a:pt x="960627" y="624058"/>
                    </a:cubicBezTo>
                    <a:cubicBezTo>
                      <a:pt x="944265" y="624586"/>
                      <a:pt x="934237" y="624058"/>
                      <a:pt x="935821" y="621947"/>
                    </a:cubicBezTo>
                    <a:close/>
                    <a:moveTo>
                      <a:pt x="1010239" y="637253"/>
                    </a:moveTo>
                    <a:cubicBezTo>
                      <a:pt x="992294" y="637253"/>
                      <a:pt x="987017" y="640419"/>
                      <a:pt x="979100" y="637253"/>
                    </a:cubicBezTo>
                    <a:cubicBezTo>
                      <a:pt x="1007600" y="637253"/>
                      <a:pt x="979627" y="634614"/>
                      <a:pt x="985433" y="632502"/>
                    </a:cubicBezTo>
                    <a:cubicBezTo>
                      <a:pt x="947432" y="632502"/>
                      <a:pt x="982266" y="638308"/>
                      <a:pt x="966960" y="639364"/>
                    </a:cubicBezTo>
                    <a:cubicBezTo>
                      <a:pt x="994406" y="639892"/>
                      <a:pt x="1006017" y="640947"/>
                      <a:pt x="1010239" y="637253"/>
                    </a:cubicBezTo>
                    <a:close/>
                    <a:moveTo>
                      <a:pt x="998100" y="505832"/>
                    </a:moveTo>
                    <a:cubicBezTo>
                      <a:pt x="974349" y="505832"/>
                      <a:pt x="972766" y="508999"/>
                      <a:pt x="973294" y="512166"/>
                    </a:cubicBezTo>
                    <a:cubicBezTo>
                      <a:pt x="992294" y="511110"/>
                      <a:pt x="993878" y="508471"/>
                      <a:pt x="998100" y="505832"/>
                    </a:cubicBezTo>
                    <a:close/>
                    <a:moveTo>
                      <a:pt x="1047713" y="587640"/>
                    </a:moveTo>
                    <a:cubicBezTo>
                      <a:pt x="1036629" y="586584"/>
                      <a:pt x="1005489" y="588168"/>
                      <a:pt x="1004434" y="590807"/>
                    </a:cubicBezTo>
                    <a:cubicBezTo>
                      <a:pt x="1024490" y="592918"/>
                      <a:pt x="1045074" y="590279"/>
                      <a:pt x="1047713" y="587640"/>
                    </a:cubicBezTo>
                    <a:close/>
                    <a:moveTo>
                      <a:pt x="1047713" y="557028"/>
                    </a:moveTo>
                    <a:cubicBezTo>
                      <a:pt x="1036629" y="555973"/>
                      <a:pt x="1009712" y="557028"/>
                      <a:pt x="1004434" y="558612"/>
                    </a:cubicBezTo>
                    <a:cubicBezTo>
                      <a:pt x="1013934" y="559667"/>
                      <a:pt x="1038740" y="558612"/>
                      <a:pt x="1047713" y="557028"/>
                    </a:cubicBezTo>
                    <a:close/>
                    <a:moveTo>
                      <a:pt x="1059852" y="554917"/>
                    </a:moveTo>
                    <a:cubicBezTo>
                      <a:pt x="1062491" y="550695"/>
                      <a:pt x="1033462" y="554917"/>
                      <a:pt x="1028712" y="551750"/>
                    </a:cubicBezTo>
                    <a:cubicBezTo>
                      <a:pt x="1049296" y="551750"/>
                      <a:pt x="1053518" y="549111"/>
                      <a:pt x="1059852" y="547000"/>
                    </a:cubicBezTo>
                    <a:cubicBezTo>
                      <a:pt x="1035573" y="547528"/>
                      <a:pt x="1025017" y="549639"/>
                      <a:pt x="1003906" y="550167"/>
                    </a:cubicBezTo>
                    <a:cubicBezTo>
                      <a:pt x="1002850" y="552806"/>
                      <a:pt x="1018684" y="554389"/>
                      <a:pt x="1003906" y="556501"/>
                    </a:cubicBezTo>
                    <a:cubicBezTo>
                      <a:pt x="1024490" y="555973"/>
                      <a:pt x="1031879" y="554389"/>
                      <a:pt x="1059852" y="554917"/>
                    </a:cubicBezTo>
                    <a:close/>
                    <a:moveTo>
                      <a:pt x="1041379" y="597668"/>
                    </a:moveTo>
                    <a:cubicBezTo>
                      <a:pt x="1046129" y="593974"/>
                      <a:pt x="1030295" y="593446"/>
                      <a:pt x="1010239" y="592918"/>
                    </a:cubicBezTo>
                    <a:cubicBezTo>
                      <a:pt x="1010767" y="595557"/>
                      <a:pt x="1035573" y="595557"/>
                      <a:pt x="1041379" y="597668"/>
                    </a:cubicBezTo>
                    <a:close/>
                    <a:moveTo>
                      <a:pt x="1022906" y="585001"/>
                    </a:moveTo>
                    <a:cubicBezTo>
                      <a:pt x="1023962" y="583945"/>
                      <a:pt x="1029768" y="583945"/>
                      <a:pt x="1035045" y="583418"/>
                    </a:cubicBezTo>
                    <a:cubicBezTo>
                      <a:pt x="1035573" y="580779"/>
                      <a:pt x="1029240" y="579196"/>
                      <a:pt x="1016573" y="578668"/>
                    </a:cubicBezTo>
                    <a:cubicBezTo>
                      <a:pt x="1017628" y="581307"/>
                      <a:pt x="1001795" y="583945"/>
                      <a:pt x="1022906" y="585001"/>
                    </a:cubicBezTo>
                    <a:close/>
                    <a:moveTo>
                      <a:pt x="1115798" y="489471"/>
                    </a:moveTo>
                    <a:cubicBezTo>
                      <a:pt x="1099436" y="489999"/>
                      <a:pt x="1094686" y="491582"/>
                      <a:pt x="1090992" y="493165"/>
                    </a:cubicBezTo>
                    <a:cubicBezTo>
                      <a:pt x="1105242" y="492637"/>
                      <a:pt x="1116853" y="492110"/>
                      <a:pt x="1115798" y="489471"/>
                    </a:cubicBezTo>
                    <a:close/>
                    <a:moveTo>
                      <a:pt x="1134271" y="649920"/>
                    </a:moveTo>
                    <a:cubicBezTo>
                      <a:pt x="1123715" y="648336"/>
                      <a:pt x="1097853" y="649392"/>
                      <a:pt x="1103131" y="652031"/>
                    </a:cubicBezTo>
                    <a:cubicBezTo>
                      <a:pt x="1121076" y="652031"/>
                      <a:pt x="1136910" y="652031"/>
                      <a:pt x="1134271" y="649920"/>
                    </a:cubicBezTo>
                    <a:close/>
                    <a:moveTo>
                      <a:pt x="1165410" y="635669"/>
                    </a:moveTo>
                    <a:cubicBezTo>
                      <a:pt x="1152215" y="635141"/>
                      <a:pt x="1147465" y="633558"/>
                      <a:pt x="1128465" y="634086"/>
                    </a:cubicBezTo>
                    <a:cubicBezTo>
                      <a:pt x="1125298" y="636725"/>
                      <a:pt x="1164355" y="638308"/>
                      <a:pt x="1165410" y="635669"/>
                    </a:cubicBezTo>
                    <a:close/>
                    <a:moveTo>
                      <a:pt x="1159077" y="648336"/>
                    </a:moveTo>
                    <a:cubicBezTo>
                      <a:pt x="1196550" y="648864"/>
                      <a:pt x="1200772" y="653614"/>
                      <a:pt x="1227162" y="655197"/>
                    </a:cubicBezTo>
                    <a:cubicBezTo>
                      <a:pt x="1236662" y="649392"/>
                      <a:pt x="1240357" y="634086"/>
                      <a:pt x="1171216" y="635669"/>
                    </a:cubicBezTo>
                    <a:cubicBezTo>
                      <a:pt x="1184939" y="639364"/>
                      <a:pt x="1140604" y="643586"/>
                      <a:pt x="1159077" y="648336"/>
                    </a:cubicBezTo>
                    <a:close/>
                    <a:moveTo>
                      <a:pt x="1307914" y="492637"/>
                    </a:moveTo>
                    <a:cubicBezTo>
                      <a:pt x="1307914" y="491582"/>
                      <a:pt x="1311081" y="491054"/>
                      <a:pt x="1314248" y="490527"/>
                    </a:cubicBezTo>
                    <a:cubicBezTo>
                      <a:pt x="1297886" y="490527"/>
                      <a:pt x="1293664" y="492110"/>
                      <a:pt x="1295775" y="488943"/>
                    </a:cubicBezTo>
                    <a:cubicBezTo>
                      <a:pt x="1279413" y="488943"/>
                      <a:pt x="1279941" y="490527"/>
                      <a:pt x="1277302" y="492110"/>
                    </a:cubicBezTo>
                    <a:cubicBezTo>
                      <a:pt x="1294192" y="491054"/>
                      <a:pt x="1292608" y="492637"/>
                      <a:pt x="1307914" y="492637"/>
                    </a:cubicBezTo>
                    <a:close/>
                    <a:moveTo>
                      <a:pt x="1673146" y="663642"/>
                    </a:moveTo>
                    <a:cubicBezTo>
                      <a:pt x="1674202" y="661531"/>
                      <a:pt x="1674202" y="659948"/>
                      <a:pt x="1661007" y="659948"/>
                    </a:cubicBezTo>
                    <a:cubicBezTo>
                      <a:pt x="1659424" y="661003"/>
                      <a:pt x="1650979" y="661003"/>
                      <a:pt x="1648868" y="662059"/>
                    </a:cubicBezTo>
                    <a:cubicBezTo>
                      <a:pt x="1661007" y="662059"/>
                      <a:pt x="1656257" y="664170"/>
                      <a:pt x="1673146" y="663642"/>
                    </a:cubicBezTo>
                    <a:close/>
                    <a:moveTo>
                      <a:pt x="1772371" y="660475"/>
                    </a:moveTo>
                    <a:cubicBezTo>
                      <a:pt x="1764982" y="659420"/>
                      <a:pt x="1754426" y="658364"/>
                      <a:pt x="1753899" y="656781"/>
                    </a:cubicBezTo>
                    <a:cubicBezTo>
                      <a:pt x="1709036" y="656781"/>
                      <a:pt x="1767093" y="664698"/>
                      <a:pt x="1772371" y="660475"/>
                    </a:cubicBezTo>
                    <a:close/>
                    <a:moveTo>
                      <a:pt x="2162938" y="645697"/>
                    </a:moveTo>
                    <a:cubicBezTo>
                      <a:pt x="2163465" y="647281"/>
                      <a:pt x="2161354" y="648336"/>
                      <a:pt x="2156604" y="648864"/>
                    </a:cubicBezTo>
                    <a:cubicBezTo>
                      <a:pt x="2181938" y="649920"/>
                      <a:pt x="2189855" y="645170"/>
                      <a:pt x="2162938" y="645697"/>
                    </a:cubicBezTo>
                    <a:close/>
                    <a:moveTo>
                      <a:pt x="2795233" y="652031"/>
                    </a:moveTo>
                    <a:cubicBezTo>
                      <a:pt x="2847484" y="656781"/>
                      <a:pt x="2823206" y="647281"/>
                      <a:pt x="2795233" y="652031"/>
                    </a:cubicBezTo>
                    <a:lnTo>
                      <a:pt x="2795233" y="652031"/>
                    </a:lnTo>
                    <a:close/>
                    <a:moveTo>
                      <a:pt x="3514086" y="651503"/>
                    </a:moveTo>
                    <a:cubicBezTo>
                      <a:pt x="3515141" y="647281"/>
                      <a:pt x="3490863" y="648864"/>
                      <a:pt x="3482946" y="651503"/>
                    </a:cubicBezTo>
                    <a:cubicBezTo>
                      <a:pt x="3501946" y="650975"/>
                      <a:pt x="3495085" y="650975"/>
                      <a:pt x="3514086" y="651503"/>
                    </a:cubicBezTo>
                    <a:close/>
                    <a:moveTo>
                      <a:pt x="3557365" y="655197"/>
                    </a:moveTo>
                    <a:cubicBezTo>
                      <a:pt x="3556837" y="654142"/>
                      <a:pt x="3560004" y="653614"/>
                      <a:pt x="3563698" y="653086"/>
                    </a:cubicBezTo>
                    <a:cubicBezTo>
                      <a:pt x="3545226" y="653086"/>
                      <a:pt x="3525697" y="653086"/>
                      <a:pt x="3526753" y="655197"/>
                    </a:cubicBezTo>
                    <a:cubicBezTo>
                      <a:pt x="3546281" y="655725"/>
                      <a:pt x="3545226" y="653614"/>
                      <a:pt x="3557365" y="655197"/>
                    </a:cubicBezTo>
                    <a:close/>
                    <a:moveTo>
                      <a:pt x="3619116" y="654670"/>
                    </a:moveTo>
                    <a:cubicBezTo>
                      <a:pt x="3623866" y="651503"/>
                      <a:pt x="3585865" y="652031"/>
                      <a:pt x="3587977" y="654670"/>
                    </a:cubicBezTo>
                    <a:cubicBezTo>
                      <a:pt x="3598532" y="654670"/>
                      <a:pt x="3609088" y="654670"/>
                      <a:pt x="3619116" y="654670"/>
                    </a:cubicBezTo>
                    <a:close/>
                    <a:moveTo>
                      <a:pt x="3662923" y="650448"/>
                    </a:moveTo>
                    <a:cubicBezTo>
                      <a:pt x="3661340" y="648864"/>
                      <a:pt x="3669784" y="648864"/>
                      <a:pt x="3669257" y="647281"/>
                    </a:cubicBezTo>
                    <a:cubicBezTo>
                      <a:pt x="3658701" y="646225"/>
                      <a:pt x="3634950" y="648336"/>
                      <a:pt x="3625978" y="649392"/>
                    </a:cubicBezTo>
                    <a:cubicBezTo>
                      <a:pt x="3632839" y="650448"/>
                      <a:pt x="3647617" y="650448"/>
                      <a:pt x="3662923" y="650448"/>
                    </a:cubicBezTo>
                    <a:close/>
                    <a:moveTo>
                      <a:pt x="3836039" y="647281"/>
                    </a:moveTo>
                    <a:cubicBezTo>
                      <a:pt x="3820205" y="647281"/>
                      <a:pt x="3814400" y="648864"/>
                      <a:pt x="3804899" y="649392"/>
                    </a:cubicBezTo>
                    <a:cubicBezTo>
                      <a:pt x="3815455" y="650975"/>
                      <a:pt x="3841844" y="650448"/>
                      <a:pt x="3836039" y="647281"/>
                    </a:cubicBezTo>
                    <a:close/>
                    <a:moveTo>
                      <a:pt x="4047156" y="633558"/>
                    </a:moveTo>
                    <a:cubicBezTo>
                      <a:pt x="4039239" y="632502"/>
                      <a:pt x="4007571" y="633030"/>
                      <a:pt x="4010210" y="635669"/>
                    </a:cubicBezTo>
                    <a:cubicBezTo>
                      <a:pt x="4024988" y="635141"/>
                      <a:pt x="4047156" y="635669"/>
                      <a:pt x="4047156" y="633558"/>
                    </a:cubicBezTo>
                    <a:close/>
                    <a:moveTo>
                      <a:pt x="4170659" y="453581"/>
                    </a:moveTo>
                    <a:cubicBezTo>
                      <a:pt x="4166437" y="450942"/>
                      <a:pt x="4166437" y="451997"/>
                      <a:pt x="4170659" y="449886"/>
                    </a:cubicBezTo>
                    <a:cubicBezTo>
                      <a:pt x="4151131" y="450414"/>
                      <a:pt x="4156409" y="447247"/>
                      <a:pt x="4133714" y="448303"/>
                    </a:cubicBezTo>
                    <a:cubicBezTo>
                      <a:pt x="4143214" y="452525"/>
                      <a:pt x="4142158" y="449886"/>
                      <a:pt x="4127380" y="453053"/>
                    </a:cubicBezTo>
                    <a:cubicBezTo>
                      <a:pt x="4141631" y="453581"/>
                      <a:pt x="4147436" y="453053"/>
                      <a:pt x="4170659" y="453581"/>
                    </a:cubicBezTo>
                    <a:close/>
                    <a:moveTo>
                      <a:pt x="4232939" y="453581"/>
                    </a:moveTo>
                    <a:cubicBezTo>
                      <a:pt x="4228717" y="450414"/>
                      <a:pt x="4265134" y="452525"/>
                      <a:pt x="4264078" y="449886"/>
                    </a:cubicBezTo>
                    <a:cubicBezTo>
                      <a:pt x="4249300" y="450414"/>
                      <a:pt x="4219216" y="448831"/>
                      <a:pt x="4214466" y="450414"/>
                    </a:cubicBezTo>
                    <a:cubicBezTo>
                      <a:pt x="4227133" y="450942"/>
                      <a:pt x="4215522" y="454109"/>
                      <a:pt x="4232939" y="453581"/>
                    </a:cubicBezTo>
                    <a:close/>
                    <a:moveTo>
                      <a:pt x="4480473" y="448831"/>
                    </a:moveTo>
                    <a:cubicBezTo>
                      <a:pt x="4466223" y="448831"/>
                      <a:pt x="4453556" y="449886"/>
                      <a:pt x="4449334" y="450942"/>
                    </a:cubicBezTo>
                    <a:cubicBezTo>
                      <a:pt x="4465167" y="451997"/>
                      <a:pt x="4483112" y="452525"/>
                      <a:pt x="4480473" y="448831"/>
                    </a:cubicBezTo>
                    <a:close/>
                    <a:moveTo>
                      <a:pt x="4561226" y="632502"/>
                    </a:moveTo>
                    <a:cubicBezTo>
                      <a:pt x="4565448" y="627753"/>
                      <a:pt x="4536419" y="628808"/>
                      <a:pt x="4524280" y="627753"/>
                    </a:cubicBezTo>
                    <a:cubicBezTo>
                      <a:pt x="4525864" y="626697"/>
                      <a:pt x="4534308" y="626697"/>
                      <a:pt x="4536419" y="625641"/>
                    </a:cubicBezTo>
                    <a:cubicBezTo>
                      <a:pt x="4527447" y="625641"/>
                      <a:pt x="4525864" y="624586"/>
                      <a:pt x="4517947" y="624058"/>
                    </a:cubicBezTo>
                    <a:cubicBezTo>
                      <a:pt x="4521641" y="628280"/>
                      <a:pt x="4492613" y="621947"/>
                      <a:pt x="4486807" y="624586"/>
                    </a:cubicBezTo>
                    <a:cubicBezTo>
                      <a:pt x="4500002" y="627753"/>
                      <a:pt x="4526919" y="625114"/>
                      <a:pt x="4511613" y="629336"/>
                    </a:cubicBezTo>
                    <a:cubicBezTo>
                      <a:pt x="4549086" y="629863"/>
                      <a:pt x="4536947" y="631975"/>
                      <a:pt x="4561226" y="632502"/>
                    </a:cubicBezTo>
                    <a:close/>
                    <a:moveTo>
                      <a:pt x="4542753" y="625641"/>
                    </a:moveTo>
                    <a:cubicBezTo>
                      <a:pt x="4562281" y="625641"/>
                      <a:pt x="4580226" y="625641"/>
                      <a:pt x="4586032" y="624058"/>
                    </a:cubicBezTo>
                    <a:cubicBezTo>
                      <a:pt x="4567031" y="624586"/>
                      <a:pt x="4545392" y="621419"/>
                      <a:pt x="4536419" y="624058"/>
                    </a:cubicBezTo>
                    <a:cubicBezTo>
                      <a:pt x="4541169" y="624058"/>
                      <a:pt x="4543808" y="624586"/>
                      <a:pt x="4542753" y="625641"/>
                    </a:cubicBezTo>
                    <a:close/>
                    <a:moveTo>
                      <a:pt x="4610838" y="627225"/>
                    </a:moveTo>
                    <a:cubicBezTo>
                      <a:pt x="4595532" y="627225"/>
                      <a:pt x="4580754" y="627225"/>
                      <a:pt x="4579698" y="628808"/>
                    </a:cubicBezTo>
                    <a:cubicBezTo>
                      <a:pt x="4588671" y="629863"/>
                      <a:pt x="4611894" y="629336"/>
                      <a:pt x="4610838" y="627225"/>
                    </a:cubicBezTo>
                    <a:close/>
                    <a:moveTo>
                      <a:pt x="4697396" y="619308"/>
                    </a:moveTo>
                    <a:cubicBezTo>
                      <a:pt x="4703730" y="615085"/>
                      <a:pt x="4725897" y="617724"/>
                      <a:pt x="4740675" y="617197"/>
                    </a:cubicBezTo>
                    <a:cubicBezTo>
                      <a:pt x="4730119" y="614030"/>
                      <a:pt x="4660979" y="615613"/>
                      <a:pt x="4659923" y="618780"/>
                    </a:cubicBezTo>
                    <a:cubicBezTo>
                      <a:pt x="4679451" y="618252"/>
                      <a:pt x="4678395" y="619836"/>
                      <a:pt x="4697396" y="619308"/>
                    </a:cubicBezTo>
                    <a:close/>
                    <a:moveTo>
                      <a:pt x="4778148" y="448831"/>
                    </a:moveTo>
                    <a:cubicBezTo>
                      <a:pt x="4774981" y="444609"/>
                      <a:pt x="4751759" y="448303"/>
                      <a:pt x="4728536" y="446720"/>
                    </a:cubicBezTo>
                    <a:cubicBezTo>
                      <a:pt x="4729591" y="449358"/>
                      <a:pt x="4762842" y="448303"/>
                      <a:pt x="4778148" y="448831"/>
                    </a:cubicBezTo>
                    <a:close/>
                    <a:moveTo>
                      <a:pt x="4784481" y="455164"/>
                    </a:moveTo>
                    <a:cubicBezTo>
                      <a:pt x="4769176" y="455692"/>
                      <a:pt x="4759148" y="456748"/>
                      <a:pt x="4747008" y="457275"/>
                    </a:cubicBezTo>
                    <a:cubicBezTo>
                      <a:pt x="4764953" y="458331"/>
                      <a:pt x="4778676" y="457803"/>
                      <a:pt x="4784481" y="455164"/>
                    </a:cubicBezTo>
                    <a:close/>
                    <a:moveTo>
                      <a:pt x="5013543" y="611919"/>
                    </a:moveTo>
                    <a:cubicBezTo>
                      <a:pt x="5000876" y="610863"/>
                      <a:pt x="4966042" y="611919"/>
                      <a:pt x="4963931" y="614030"/>
                    </a:cubicBezTo>
                    <a:cubicBezTo>
                      <a:pt x="4986098" y="614030"/>
                      <a:pt x="4999293" y="612974"/>
                      <a:pt x="5013543" y="611919"/>
                    </a:cubicBezTo>
                    <a:close/>
                    <a:moveTo>
                      <a:pt x="5044683" y="622475"/>
                    </a:moveTo>
                    <a:cubicBezTo>
                      <a:pt x="5035711" y="619308"/>
                      <a:pt x="5013543" y="620891"/>
                      <a:pt x="4988737" y="620891"/>
                    </a:cubicBezTo>
                    <a:cubicBezTo>
                      <a:pt x="4989793" y="621947"/>
                      <a:pt x="4987681" y="623002"/>
                      <a:pt x="4995071" y="623002"/>
                    </a:cubicBezTo>
                    <a:cubicBezTo>
                      <a:pt x="5009849" y="621947"/>
                      <a:pt x="5029905" y="621947"/>
                      <a:pt x="5044683" y="622475"/>
                    </a:cubicBezTo>
                    <a:close/>
                    <a:moveTo>
                      <a:pt x="5100101" y="446720"/>
                    </a:moveTo>
                    <a:cubicBezTo>
                      <a:pt x="5096935" y="444081"/>
                      <a:pt x="5071600" y="444609"/>
                      <a:pt x="5056823" y="443553"/>
                    </a:cubicBezTo>
                    <a:cubicBezTo>
                      <a:pt x="5061045" y="445664"/>
                      <a:pt x="5074239" y="447247"/>
                      <a:pt x="5100101" y="446720"/>
                    </a:cubicBezTo>
                    <a:close/>
                    <a:moveTo>
                      <a:pt x="5168714" y="448303"/>
                    </a:moveTo>
                    <a:cubicBezTo>
                      <a:pt x="5166603" y="444609"/>
                      <a:pt x="5199327" y="449886"/>
                      <a:pt x="5205660" y="446720"/>
                    </a:cubicBezTo>
                    <a:cubicBezTo>
                      <a:pt x="5190881" y="445664"/>
                      <a:pt x="5179270" y="444081"/>
                      <a:pt x="5149714" y="444609"/>
                    </a:cubicBezTo>
                    <a:cubicBezTo>
                      <a:pt x="5155520" y="445664"/>
                      <a:pt x="5149714" y="448303"/>
                      <a:pt x="5168714" y="448303"/>
                    </a:cubicBezTo>
                    <a:close/>
                    <a:moveTo>
                      <a:pt x="5292746" y="602418"/>
                    </a:moveTo>
                    <a:cubicBezTo>
                      <a:pt x="5296440" y="605057"/>
                      <a:pt x="5336024" y="605057"/>
                      <a:pt x="5342358" y="602946"/>
                    </a:cubicBezTo>
                    <a:cubicBezTo>
                      <a:pt x="5332330" y="602946"/>
                      <a:pt x="5338663" y="600835"/>
                      <a:pt x="5329691" y="600835"/>
                    </a:cubicBezTo>
                    <a:cubicBezTo>
                      <a:pt x="5323358" y="601891"/>
                      <a:pt x="5313330" y="602418"/>
                      <a:pt x="5304885" y="602946"/>
                    </a:cubicBezTo>
                    <a:cubicBezTo>
                      <a:pt x="5301718" y="601891"/>
                      <a:pt x="5295912" y="600835"/>
                      <a:pt x="5292746" y="599779"/>
                    </a:cubicBezTo>
                    <a:cubicBezTo>
                      <a:pt x="5270579" y="600307"/>
                      <a:pt x="5270050" y="599779"/>
                      <a:pt x="5243133" y="600307"/>
                    </a:cubicBezTo>
                    <a:cubicBezTo>
                      <a:pt x="5243133" y="600835"/>
                      <a:pt x="5243133" y="601891"/>
                      <a:pt x="5243133" y="602418"/>
                    </a:cubicBezTo>
                    <a:cubicBezTo>
                      <a:pt x="5265828" y="603474"/>
                      <a:pt x="5279023" y="604530"/>
                      <a:pt x="5292746" y="602418"/>
                    </a:cubicBezTo>
                    <a:close/>
                    <a:moveTo>
                      <a:pt x="5379304" y="444081"/>
                    </a:moveTo>
                    <a:cubicBezTo>
                      <a:pt x="5362942" y="444081"/>
                      <a:pt x="5363470" y="445664"/>
                      <a:pt x="5360831" y="447247"/>
                    </a:cubicBezTo>
                    <a:cubicBezTo>
                      <a:pt x="5381415" y="448303"/>
                      <a:pt x="5380887" y="446192"/>
                      <a:pt x="5379304" y="444081"/>
                    </a:cubicBezTo>
                    <a:close/>
                    <a:moveTo>
                      <a:pt x="5769870" y="473637"/>
                    </a:moveTo>
                    <a:cubicBezTo>
                      <a:pt x="5782537" y="469942"/>
                      <a:pt x="5793093" y="465720"/>
                      <a:pt x="5837955" y="465720"/>
                    </a:cubicBezTo>
                    <a:cubicBezTo>
                      <a:pt x="5856428" y="468887"/>
                      <a:pt x="5879650" y="466776"/>
                      <a:pt x="5906040" y="468887"/>
                    </a:cubicBezTo>
                    <a:cubicBezTo>
                      <a:pt x="5907096" y="467304"/>
                      <a:pt x="5910262" y="466248"/>
                      <a:pt x="5918179" y="465720"/>
                    </a:cubicBezTo>
                    <a:cubicBezTo>
                      <a:pt x="5927151" y="467831"/>
                      <a:pt x="5957236" y="468887"/>
                      <a:pt x="5961458" y="465720"/>
                    </a:cubicBezTo>
                    <a:cubicBezTo>
                      <a:pt x="5946153" y="464665"/>
                      <a:pt x="5940346" y="462553"/>
                      <a:pt x="5924513" y="462026"/>
                    </a:cubicBezTo>
                    <a:cubicBezTo>
                      <a:pt x="5907623" y="461498"/>
                      <a:pt x="5928735" y="465720"/>
                      <a:pt x="5912374" y="465192"/>
                    </a:cubicBezTo>
                    <a:cubicBezTo>
                      <a:pt x="5863816" y="463609"/>
                      <a:pt x="5809982" y="465192"/>
                      <a:pt x="5763536" y="465192"/>
                    </a:cubicBezTo>
                    <a:cubicBezTo>
                      <a:pt x="5770925" y="467831"/>
                      <a:pt x="5772509" y="467831"/>
                      <a:pt x="5776203" y="469942"/>
                    </a:cubicBezTo>
                    <a:cubicBezTo>
                      <a:pt x="5756675" y="470998"/>
                      <a:pt x="5738730" y="467831"/>
                      <a:pt x="5732924" y="469942"/>
                    </a:cubicBezTo>
                    <a:cubicBezTo>
                      <a:pt x="5750869" y="470470"/>
                      <a:pt x="5759314" y="472581"/>
                      <a:pt x="5769870" y="473637"/>
                    </a:cubicBezTo>
                    <a:close/>
                    <a:moveTo>
                      <a:pt x="5825288" y="489471"/>
                    </a:moveTo>
                    <a:cubicBezTo>
                      <a:pt x="5827927" y="487888"/>
                      <a:pt x="5816315" y="487360"/>
                      <a:pt x="5825288" y="487360"/>
                    </a:cubicBezTo>
                    <a:cubicBezTo>
                      <a:pt x="5830038" y="489471"/>
                      <a:pt x="5863289" y="487888"/>
                      <a:pt x="5862761" y="490527"/>
                    </a:cubicBezTo>
                    <a:cubicBezTo>
                      <a:pt x="5898651" y="489999"/>
                      <a:pt x="5941402" y="491582"/>
                      <a:pt x="5968320" y="486832"/>
                    </a:cubicBezTo>
                    <a:cubicBezTo>
                      <a:pt x="5925041" y="485776"/>
                      <a:pt x="5889678" y="491054"/>
                      <a:pt x="5862761" y="487360"/>
                    </a:cubicBezTo>
                    <a:cubicBezTo>
                      <a:pt x="5863289" y="486304"/>
                      <a:pt x="5878595" y="486832"/>
                      <a:pt x="5874901" y="485249"/>
                    </a:cubicBezTo>
                    <a:cubicBezTo>
                      <a:pt x="5847983" y="486304"/>
                      <a:pt x="5831094" y="487360"/>
                      <a:pt x="5800481" y="485776"/>
                    </a:cubicBezTo>
                    <a:cubicBezTo>
                      <a:pt x="5804176" y="487360"/>
                      <a:pt x="5805759" y="489471"/>
                      <a:pt x="5825288" y="489471"/>
                    </a:cubicBezTo>
                    <a:close/>
                    <a:moveTo>
                      <a:pt x="5868567" y="605585"/>
                    </a:moveTo>
                    <a:cubicBezTo>
                      <a:pt x="5847983" y="604002"/>
                      <a:pt x="5817899" y="604002"/>
                      <a:pt x="5806815" y="607168"/>
                    </a:cubicBezTo>
                    <a:cubicBezTo>
                      <a:pt x="5842177" y="607168"/>
                      <a:pt x="5853261" y="605585"/>
                      <a:pt x="5868567" y="605585"/>
                    </a:cubicBezTo>
                    <a:close/>
                    <a:moveTo>
                      <a:pt x="5831621" y="548056"/>
                    </a:moveTo>
                    <a:cubicBezTo>
                      <a:pt x="5808398" y="547528"/>
                      <a:pt x="5836371" y="545417"/>
                      <a:pt x="5813149" y="544889"/>
                    </a:cubicBezTo>
                    <a:cubicBezTo>
                      <a:pt x="5805232" y="546472"/>
                      <a:pt x="5814204" y="546472"/>
                      <a:pt x="5806815" y="548584"/>
                    </a:cubicBezTo>
                    <a:cubicBezTo>
                      <a:pt x="5816315" y="548584"/>
                      <a:pt x="5829510" y="549111"/>
                      <a:pt x="5831621" y="548056"/>
                    </a:cubicBezTo>
                    <a:close/>
                    <a:moveTo>
                      <a:pt x="5856428" y="550695"/>
                    </a:moveTo>
                    <a:cubicBezTo>
                      <a:pt x="5882289" y="549111"/>
                      <a:pt x="5869623" y="541194"/>
                      <a:pt x="5844288" y="545417"/>
                    </a:cubicBezTo>
                    <a:cubicBezTo>
                      <a:pt x="5882289" y="548584"/>
                      <a:pt x="5816843" y="547528"/>
                      <a:pt x="5856428" y="550695"/>
                    </a:cubicBezTo>
                    <a:close/>
                    <a:moveTo>
                      <a:pt x="5887567" y="444081"/>
                    </a:moveTo>
                    <a:cubicBezTo>
                      <a:pt x="5899179" y="444081"/>
                      <a:pt x="5908151" y="443553"/>
                      <a:pt x="5912374" y="442497"/>
                    </a:cubicBezTo>
                    <a:cubicBezTo>
                      <a:pt x="5890206" y="442497"/>
                      <a:pt x="5895484" y="439331"/>
                      <a:pt x="5875428" y="439331"/>
                    </a:cubicBezTo>
                    <a:cubicBezTo>
                      <a:pt x="5873317" y="441970"/>
                      <a:pt x="5889151" y="441970"/>
                      <a:pt x="5887567" y="444081"/>
                    </a:cubicBezTo>
                    <a:close/>
                    <a:moveTo>
                      <a:pt x="5906040" y="505832"/>
                    </a:moveTo>
                    <a:cubicBezTo>
                      <a:pt x="5912374" y="507944"/>
                      <a:pt x="5936124" y="508471"/>
                      <a:pt x="5949319" y="509527"/>
                    </a:cubicBezTo>
                    <a:cubicBezTo>
                      <a:pt x="5946680" y="506888"/>
                      <a:pt x="5929790" y="505832"/>
                      <a:pt x="5906040" y="505832"/>
                    </a:cubicBezTo>
                    <a:close/>
                    <a:moveTo>
                      <a:pt x="5967792" y="531694"/>
                    </a:moveTo>
                    <a:cubicBezTo>
                      <a:pt x="5965681" y="529055"/>
                      <a:pt x="5950902" y="529583"/>
                      <a:pt x="5961458" y="526944"/>
                    </a:cubicBezTo>
                    <a:cubicBezTo>
                      <a:pt x="5943514" y="531166"/>
                      <a:pt x="5936652" y="527472"/>
                      <a:pt x="5918179" y="530639"/>
                    </a:cubicBezTo>
                    <a:cubicBezTo>
                      <a:pt x="5929790" y="532222"/>
                      <a:pt x="5949847" y="532750"/>
                      <a:pt x="5967792" y="531694"/>
                    </a:cubicBezTo>
                    <a:close/>
                    <a:moveTo>
                      <a:pt x="6005265" y="600835"/>
                    </a:moveTo>
                    <a:cubicBezTo>
                      <a:pt x="6014237" y="600307"/>
                      <a:pt x="6024793" y="599779"/>
                      <a:pt x="6023738" y="597668"/>
                    </a:cubicBezTo>
                    <a:cubicBezTo>
                      <a:pt x="5995764" y="599252"/>
                      <a:pt x="5972542" y="596613"/>
                      <a:pt x="5961986" y="599252"/>
                    </a:cubicBezTo>
                    <a:cubicBezTo>
                      <a:pt x="5986265" y="599252"/>
                      <a:pt x="5980987" y="599779"/>
                      <a:pt x="6005265" y="600835"/>
                    </a:cubicBezTo>
                    <a:close/>
                    <a:moveTo>
                      <a:pt x="5992598" y="489471"/>
                    </a:moveTo>
                    <a:cubicBezTo>
                      <a:pt x="6002098" y="489471"/>
                      <a:pt x="6015293" y="489999"/>
                      <a:pt x="6017404" y="488943"/>
                    </a:cubicBezTo>
                    <a:cubicBezTo>
                      <a:pt x="6003681" y="488415"/>
                      <a:pt x="6018460" y="484193"/>
                      <a:pt x="5992598" y="485249"/>
                    </a:cubicBezTo>
                    <a:cubicBezTo>
                      <a:pt x="5979403" y="486304"/>
                      <a:pt x="5995764" y="486832"/>
                      <a:pt x="5992598" y="489471"/>
                    </a:cubicBezTo>
                    <a:close/>
                    <a:moveTo>
                      <a:pt x="6042210" y="455164"/>
                    </a:moveTo>
                    <a:cubicBezTo>
                      <a:pt x="6034821" y="453581"/>
                      <a:pt x="5997876" y="455164"/>
                      <a:pt x="5986265" y="455692"/>
                    </a:cubicBezTo>
                    <a:cubicBezTo>
                      <a:pt x="6010543" y="456220"/>
                      <a:pt x="6041683" y="457803"/>
                      <a:pt x="6042210" y="455164"/>
                    </a:cubicBezTo>
                    <a:close/>
                    <a:moveTo>
                      <a:pt x="6091823" y="538555"/>
                    </a:moveTo>
                    <a:cubicBezTo>
                      <a:pt x="6081267" y="537500"/>
                      <a:pt x="6040627" y="538028"/>
                      <a:pt x="6042210" y="540667"/>
                    </a:cubicBezTo>
                    <a:cubicBezTo>
                      <a:pt x="6056989" y="539611"/>
                      <a:pt x="6077045" y="539611"/>
                      <a:pt x="6091823" y="538555"/>
                    </a:cubicBezTo>
                    <a:close/>
                    <a:moveTo>
                      <a:pt x="6141436" y="440386"/>
                    </a:moveTo>
                    <a:cubicBezTo>
                      <a:pt x="6141436" y="437747"/>
                      <a:pt x="6092351" y="437219"/>
                      <a:pt x="6079684" y="438803"/>
                    </a:cubicBezTo>
                    <a:cubicBezTo>
                      <a:pt x="6097629" y="439858"/>
                      <a:pt x="6115046" y="440386"/>
                      <a:pt x="6141436" y="440386"/>
                    </a:cubicBezTo>
                    <a:close/>
                    <a:moveTo>
                      <a:pt x="6122963" y="547000"/>
                    </a:moveTo>
                    <a:cubicBezTo>
                      <a:pt x="6120852" y="548584"/>
                      <a:pt x="6093406" y="547528"/>
                      <a:pt x="6098156" y="550167"/>
                    </a:cubicBezTo>
                    <a:cubicBezTo>
                      <a:pt x="6125602" y="551750"/>
                      <a:pt x="6134046" y="545417"/>
                      <a:pt x="6147769" y="543306"/>
                    </a:cubicBezTo>
                    <a:cubicBezTo>
                      <a:pt x="6140380" y="543306"/>
                      <a:pt x="6132990" y="543306"/>
                      <a:pt x="6135629" y="541722"/>
                    </a:cubicBezTo>
                    <a:cubicBezTo>
                      <a:pt x="6114518" y="542250"/>
                      <a:pt x="6082850" y="545417"/>
                      <a:pt x="6098684" y="548056"/>
                    </a:cubicBezTo>
                    <a:cubicBezTo>
                      <a:pt x="6095517" y="546472"/>
                      <a:pt x="6121379" y="545417"/>
                      <a:pt x="6122963" y="547000"/>
                    </a:cubicBezTo>
                    <a:close/>
                    <a:moveTo>
                      <a:pt x="6147769" y="596613"/>
                    </a:moveTo>
                    <a:cubicBezTo>
                      <a:pt x="6129824" y="597140"/>
                      <a:pt x="6088656" y="595557"/>
                      <a:pt x="6104490" y="598724"/>
                    </a:cubicBezTo>
                    <a:cubicBezTo>
                      <a:pt x="6116629" y="596613"/>
                      <a:pt x="6151991" y="601363"/>
                      <a:pt x="6147769" y="596613"/>
                    </a:cubicBezTo>
                    <a:close/>
                    <a:moveTo>
                      <a:pt x="6234327" y="455164"/>
                    </a:moveTo>
                    <a:cubicBezTo>
                      <a:pt x="6227465" y="453581"/>
                      <a:pt x="6188937" y="452525"/>
                      <a:pt x="6184714" y="455164"/>
                    </a:cubicBezTo>
                    <a:cubicBezTo>
                      <a:pt x="6194743" y="456748"/>
                      <a:pt x="6217966" y="456748"/>
                      <a:pt x="6234327" y="455164"/>
                    </a:cubicBezTo>
                    <a:close/>
                    <a:moveTo>
                      <a:pt x="6197381" y="541722"/>
                    </a:moveTo>
                    <a:cubicBezTo>
                      <a:pt x="6254383" y="543306"/>
                      <a:pt x="6206881" y="536972"/>
                      <a:pt x="6197381" y="541722"/>
                    </a:cubicBezTo>
                    <a:lnTo>
                      <a:pt x="6197381" y="541722"/>
                    </a:lnTo>
                    <a:close/>
                    <a:moveTo>
                      <a:pt x="6246994" y="463081"/>
                    </a:moveTo>
                    <a:cubicBezTo>
                      <a:pt x="6231688" y="461498"/>
                      <a:pt x="6202132" y="463609"/>
                      <a:pt x="6203715" y="466776"/>
                    </a:cubicBezTo>
                    <a:cubicBezTo>
                      <a:pt x="6224826" y="466248"/>
                      <a:pt x="6236438" y="464665"/>
                      <a:pt x="6246994" y="463081"/>
                    </a:cubicBezTo>
                    <a:close/>
                    <a:moveTo>
                      <a:pt x="6296606" y="595557"/>
                    </a:moveTo>
                    <a:cubicBezTo>
                      <a:pt x="6275494" y="595029"/>
                      <a:pt x="6229577" y="596085"/>
                      <a:pt x="6246994" y="597668"/>
                    </a:cubicBezTo>
                    <a:cubicBezTo>
                      <a:pt x="6249633" y="596613"/>
                      <a:pt x="6297134" y="598724"/>
                      <a:pt x="6296606" y="595557"/>
                    </a:cubicBezTo>
                    <a:close/>
                    <a:moveTo>
                      <a:pt x="6308746" y="530639"/>
                    </a:moveTo>
                    <a:cubicBezTo>
                      <a:pt x="6295023" y="529583"/>
                      <a:pt x="6275494" y="528000"/>
                      <a:pt x="6265467" y="530639"/>
                    </a:cubicBezTo>
                    <a:cubicBezTo>
                      <a:pt x="6284995" y="529583"/>
                      <a:pt x="6302940" y="532750"/>
                      <a:pt x="6308746" y="530639"/>
                    </a:cubicBezTo>
                    <a:close/>
                    <a:moveTo>
                      <a:pt x="6346219" y="463609"/>
                    </a:moveTo>
                    <a:cubicBezTo>
                      <a:pt x="6350441" y="461498"/>
                      <a:pt x="6319829" y="460442"/>
                      <a:pt x="6315079" y="462026"/>
                    </a:cubicBezTo>
                    <a:cubicBezTo>
                      <a:pt x="6326691" y="462553"/>
                      <a:pt x="6326163" y="464665"/>
                      <a:pt x="6346219" y="463609"/>
                    </a:cubicBezTo>
                    <a:close/>
                    <a:moveTo>
                      <a:pt x="6414304" y="606113"/>
                    </a:moveTo>
                    <a:cubicBezTo>
                      <a:pt x="6391081" y="605585"/>
                      <a:pt x="6368914" y="605585"/>
                      <a:pt x="6358358" y="608224"/>
                    </a:cubicBezTo>
                    <a:cubicBezTo>
                      <a:pt x="6376831" y="609280"/>
                      <a:pt x="6409026" y="609280"/>
                      <a:pt x="6414304" y="606113"/>
                    </a:cubicBezTo>
                    <a:close/>
                    <a:moveTo>
                      <a:pt x="6407971" y="532222"/>
                    </a:moveTo>
                    <a:cubicBezTo>
                      <a:pt x="6403220" y="532222"/>
                      <a:pt x="6395831" y="532222"/>
                      <a:pt x="6395831" y="531694"/>
                    </a:cubicBezTo>
                    <a:cubicBezTo>
                      <a:pt x="6405332" y="531694"/>
                      <a:pt x="6396887" y="530639"/>
                      <a:pt x="6389498" y="530111"/>
                    </a:cubicBezTo>
                    <a:cubicBezTo>
                      <a:pt x="6386331" y="531166"/>
                      <a:pt x="6380525" y="532222"/>
                      <a:pt x="6377359" y="533278"/>
                    </a:cubicBezTo>
                    <a:cubicBezTo>
                      <a:pt x="6384220" y="533805"/>
                      <a:pt x="6400581" y="533278"/>
                      <a:pt x="6407971" y="532222"/>
                    </a:cubicBezTo>
                    <a:close/>
                    <a:moveTo>
                      <a:pt x="6426443" y="461498"/>
                    </a:moveTo>
                    <a:cubicBezTo>
                      <a:pt x="6422221" y="460970"/>
                      <a:pt x="6376831" y="460442"/>
                      <a:pt x="6376831" y="463081"/>
                    </a:cubicBezTo>
                    <a:cubicBezTo>
                      <a:pt x="6398470" y="464665"/>
                      <a:pt x="6414832" y="463081"/>
                      <a:pt x="6426443" y="461498"/>
                    </a:cubicBezTo>
                    <a:close/>
                    <a:moveTo>
                      <a:pt x="6414304" y="535917"/>
                    </a:moveTo>
                    <a:cubicBezTo>
                      <a:pt x="6403748" y="534333"/>
                      <a:pt x="6377886" y="535389"/>
                      <a:pt x="6383164" y="538028"/>
                    </a:cubicBezTo>
                    <a:cubicBezTo>
                      <a:pt x="6402693" y="539083"/>
                      <a:pt x="6408498" y="537500"/>
                      <a:pt x="6414304" y="535917"/>
                    </a:cubicBezTo>
                    <a:close/>
                    <a:moveTo>
                      <a:pt x="6414304" y="473637"/>
                    </a:moveTo>
                    <a:cubicBezTo>
                      <a:pt x="6398470" y="473637"/>
                      <a:pt x="6382636" y="473637"/>
                      <a:pt x="6383164" y="475748"/>
                    </a:cubicBezTo>
                    <a:cubicBezTo>
                      <a:pt x="6390026" y="477332"/>
                      <a:pt x="6420110" y="476804"/>
                      <a:pt x="6414304" y="473637"/>
                    </a:cubicBezTo>
                    <a:close/>
                    <a:moveTo>
                      <a:pt x="6451249" y="460442"/>
                    </a:moveTo>
                    <a:cubicBezTo>
                      <a:pt x="6453888" y="458859"/>
                      <a:pt x="6464444" y="458331"/>
                      <a:pt x="6463389" y="456748"/>
                    </a:cubicBezTo>
                    <a:cubicBezTo>
                      <a:pt x="6453361" y="456748"/>
                      <a:pt x="6442805" y="456748"/>
                      <a:pt x="6432249" y="456748"/>
                    </a:cubicBezTo>
                    <a:cubicBezTo>
                      <a:pt x="6450722" y="460970"/>
                      <a:pt x="6380525" y="457803"/>
                      <a:pt x="6401109" y="459914"/>
                    </a:cubicBezTo>
                    <a:cubicBezTo>
                      <a:pt x="6423276" y="459387"/>
                      <a:pt x="6436471" y="460442"/>
                      <a:pt x="6451249" y="460442"/>
                    </a:cubicBezTo>
                    <a:close/>
                    <a:moveTo>
                      <a:pt x="6432777" y="527472"/>
                    </a:moveTo>
                    <a:cubicBezTo>
                      <a:pt x="6428026" y="527472"/>
                      <a:pt x="6425387" y="528000"/>
                      <a:pt x="6426443" y="529055"/>
                    </a:cubicBezTo>
                    <a:cubicBezTo>
                      <a:pt x="6461805" y="528527"/>
                      <a:pt x="6414832" y="524833"/>
                      <a:pt x="6432777" y="523777"/>
                    </a:cubicBezTo>
                    <a:cubicBezTo>
                      <a:pt x="6428554" y="523777"/>
                      <a:pt x="6424332" y="523777"/>
                      <a:pt x="6420637" y="523777"/>
                    </a:cubicBezTo>
                    <a:cubicBezTo>
                      <a:pt x="6420637" y="524305"/>
                      <a:pt x="6415888" y="524833"/>
                      <a:pt x="6414304" y="525361"/>
                    </a:cubicBezTo>
                    <a:cubicBezTo>
                      <a:pt x="6423276" y="525888"/>
                      <a:pt x="6429082" y="526416"/>
                      <a:pt x="6432777" y="527472"/>
                    </a:cubicBezTo>
                    <a:close/>
                    <a:moveTo>
                      <a:pt x="6500862" y="605585"/>
                    </a:moveTo>
                    <a:cubicBezTo>
                      <a:pt x="6474472" y="606113"/>
                      <a:pt x="6433832" y="604530"/>
                      <a:pt x="6432777" y="607696"/>
                    </a:cubicBezTo>
                    <a:cubicBezTo>
                      <a:pt x="6461805" y="607696"/>
                      <a:pt x="6491361" y="607696"/>
                      <a:pt x="6500862" y="605585"/>
                    </a:cubicBezTo>
                    <a:close/>
                    <a:moveTo>
                      <a:pt x="6488723" y="461498"/>
                    </a:moveTo>
                    <a:cubicBezTo>
                      <a:pt x="6473945" y="462026"/>
                      <a:pt x="6443860" y="460442"/>
                      <a:pt x="6439110" y="462026"/>
                    </a:cubicBezTo>
                    <a:cubicBezTo>
                      <a:pt x="6456000" y="463081"/>
                      <a:pt x="6486084" y="465192"/>
                      <a:pt x="6488723" y="461498"/>
                    </a:cubicBezTo>
                    <a:close/>
                    <a:moveTo>
                      <a:pt x="6575281" y="459914"/>
                    </a:moveTo>
                    <a:cubicBezTo>
                      <a:pt x="6562086" y="458331"/>
                      <a:pt x="6540446" y="459387"/>
                      <a:pt x="6532002" y="460442"/>
                    </a:cubicBezTo>
                    <a:cubicBezTo>
                      <a:pt x="6530946" y="458859"/>
                      <a:pt x="6504556" y="456748"/>
                      <a:pt x="6495056" y="458859"/>
                    </a:cubicBezTo>
                    <a:cubicBezTo>
                      <a:pt x="6517223" y="462026"/>
                      <a:pt x="6549419" y="463081"/>
                      <a:pt x="6575281" y="459914"/>
                    </a:cubicBezTo>
                    <a:close/>
                    <a:moveTo>
                      <a:pt x="6525668" y="593974"/>
                    </a:moveTo>
                    <a:cubicBezTo>
                      <a:pt x="6519862" y="597140"/>
                      <a:pt x="6558391" y="594501"/>
                      <a:pt x="6562613" y="596085"/>
                    </a:cubicBezTo>
                    <a:cubicBezTo>
                      <a:pt x="6575808" y="594501"/>
                      <a:pt x="6564725" y="591862"/>
                      <a:pt x="6550475" y="591335"/>
                    </a:cubicBezTo>
                    <a:cubicBezTo>
                      <a:pt x="6546252" y="593974"/>
                      <a:pt x="6530418" y="592918"/>
                      <a:pt x="6532002" y="594501"/>
                    </a:cubicBezTo>
                    <a:cubicBezTo>
                      <a:pt x="6531474" y="593974"/>
                      <a:pt x="6530946" y="593446"/>
                      <a:pt x="6525668" y="593974"/>
                    </a:cubicBezTo>
                    <a:close/>
                    <a:moveTo>
                      <a:pt x="6699312" y="458331"/>
                    </a:moveTo>
                    <a:cubicBezTo>
                      <a:pt x="6674506" y="458331"/>
                      <a:pt x="6642310" y="457803"/>
                      <a:pt x="6637560" y="460442"/>
                    </a:cubicBezTo>
                    <a:cubicBezTo>
                      <a:pt x="6662366" y="460442"/>
                      <a:pt x="6686645" y="459914"/>
                      <a:pt x="6699312" y="458331"/>
                    </a:cubicBezTo>
                    <a:close/>
                    <a:moveTo>
                      <a:pt x="6761063" y="598196"/>
                    </a:moveTo>
                    <a:cubicBezTo>
                      <a:pt x="6725174" y="595557"/>
                      <a:pt x="6682423" y="598196"/>
                      <a:pt x="6643366" y="598196"/>
                    </a:cubicBezTo>
                    <a:cubicBezTo>
                      <a:pt x="6643366" y="598724"/>
                      <a:pt x="6643366" y="599779"/>
                      <a:pt x="6643366" y="600307"/>
                    </a:cubicBezTo>
                    <a:cubicBezTo>
                      <a:pt x="6684533" y="599779"/>
                      <a:pt x="6736785" y="601363"/>
                      <a:pt x="6761063" y="598196"/>
                    </a:cubicBezTo>
                    <a:close/>
                    <a:moveTo>
                      <a:pt x="6661839" y="438803"/>
                    </a:moveTo>
                    <a:cubicBezTo>
                      <a:pt x="6664478" y="437219"/>
                      <a:pt x="6675033" y="436692"/>
                      <a:pt x="6673977" y="435108"/>
                    </a:cubicBezTo>
                    <a:cubicBezTo>
                      <a:pt x="6665533" y="435108"/>
                      <a:pt x="6657616" y="435108"/>
                      <a:pt x="6649171" y="435108"/>
                    </a:cubicBezTo>
                    <a:cubicBezTo>
                      <a:pt x="6658672" y="437219"/>
                      <a:pt x="6642838" y="437747"/>
                      <a:pt x="6661839" y="438803"/>
                    </a:cubicBezTo>
                    <a:close/>
                    <a:moveTo>
                      <a:pt x="6692979" y="533278"/>
                    </a:moveTo>
                    <a:cubicBezTo>
                      <a:pt x="6685589" y="533278"/>
                      <a:pt x="6678728" y="531694"/>
                      <a:pt x="6674506" y="533278"/>
                    </a:cubicBezTo>
                    <a:cubicBezTo>
                      <a:pt x="6685589" y="534333"/>
                      <a:pt x="6707229" y="533805"/>
                      <a:pt x="6711451" y="535389"/>
                    </a:cubicBezTo>
                    <a:cubicBezTo>
                      <a:pt x="6720423" y="533805"/>
                      <a:pt x="6724646" y="533805"/>
                      <a:pt x="6717784" y="531694"/>
                    </a:cubicBezTo>
                    <a:cubicBezTo>
                      <a:pt x="6698256" y="530639"/>
                      <a:pt x="6702478" y="532750"/>
                      <a:pt x="6692979" y="533278"/>
                    </a:cubicBezTo>
                    <a:close/>
                    <a:moveTo>
                      <a:pt x="6748924" y="568112"/>
                    </a:moveTo>
                    <a:cubicBezTo>
                      <a:pt x="6780592" y="565473"/>
                      <a:pt x="6734674" y="566528"/>
                      <a:pt x="6767397" y="564417"/>
                    </a:cubicBezTo>
                    <a:cubicBezTo>
                      <a:pt x="6748397" y="564945"/>
                      <a:pt x="6744702" y="563362"/>
                      <a:pt x="6730452" y="563889"/>
                    </a:cubicBezTo>
                    <a:cubicBezTo>
                      <a:pt x="6729924" y="564945"/>
                      <a:pt x="6722535" y="564945"/>
                      <a:pt x="6724118" y="566001"/>
                    </a:cubicBezTo>
                    <a:cubicBezTo>
                      <a:pt x="6744174" y="564945"/>
                      <a:pt x="6732563" y="568112"/>
                      <a:pt x="6748924" y="568112"/>
                    </a:cubicBezTo>
                    <a:close/>
                    <a:moveTo>
                      <a:pt x="6780064" y="478387"/>
                    </a:moveTo>
                    <a:cubicBezTo>
                      <a:pt x="6773730" y="475748"/>
                      <a:pt x="6755258" y="478915"/>
                      <a:pt x="6736785" y="478915"/>
                    </a:cubicBezTo>
                    <a:cubicBezTo>
                      <a:pt x="6751563" y="479971"/>
                      <a:pt x="6766341" y="479971"/>
                      <a:pt x="6780064" y="478387"/>
                    </a:cubicBezTo>
                    <a:close/>
                    <a:moveTo>
                      <a:pt x="6817010" y="525361"/>
                    </a:moveTo>
                    <a:cubicBezTo>
                      <a:pt x="6776369" y="525888"/>
                      <a:pt x="6789564" y="523249"/>
                      <a:pt x="6755258" y="523777"/>
                    </a:cubicBezTo>
                    <a:cubicBezTo>
                      <a:pt x="6764230" y="526944"/>
                      <a:pt x="6738369" y="525361"/>
                      <a:pt x="6743119" y="527472"/>
                    </a:cubicBezTo>
                    <a:cubicBezTo>
                      <a:pt x="6762647" y="524305"/>
                      <a:pt x="6808037" y="530111"/>
                      <a:pt x="6817010" y="525361"/>
                    </a:cubicBezTo>
                    <a:close/>
                    <a:moveTo>
                      <a:pt x="6761063" y="561778"/>
                    </a:moveTo>
                    <a:cubicBezTo>
                      <a:pt x="6781647" y="561250"/>
                      <a:pt x="6768452" y="566528"/>
                      <a:pt x="6792203" y="568112"/>
                    </a:cubicBezTo>
                    <a:cubicBezTo>
                      <a:pt x="6806454" y="564945"/>
                      <a:pt x="6785342" y="562834"/>
                      <a:pt x="6785870" y="560195"/>
                    </a:cubicBezTo>
                    <a:cubicBezTo>
                      <a:pt x="6774258" y="559140"/>
                      <a:pt x="6744702" y="560195"/>
                      <a:pt x="6761063" y="561778"/>
                    </a:cubicBezTo>
                    <a:close/>
                    <a:moveTo>
                      <a:pt x="6853955" y="596085"/>
                    </a:moveTo>
                    <a:cubicBezTo>
                      <a:pt x="6845510" y="596085"/>
                      <a:pt x="6837593" y="596085"/>
                      <a:pt x="6829149" y="596085"/>
                    </a:cubicBezTo>
                    <a:cubicBezTo>
                      <a:pt x="6829149" y="597140"/>
                      <a:pt x="6829149" y="598196"/>
                      <a:pt x="6829149" y="599252"/>
                    </a:cubicBezTo>
                    <a:cubicBezTo>
                      <a:pt x="6847094" y="599252"/>
                      <a:pt x="6844982" y="597140"/>
                      <a:pt x="6853955" y="596085"/>
                    </a:cubicBezTo>
                    <a:close/>
                    <a:moveTo>
                      <a:pt x="6885094" y="457803"/>
                    </a:moveTo>
                    <a:cubicBezTo>
                      <a:pt x="6889845" y="454109"/>
                      <a:pt x="6868205" y="458859"/>
                      <a:pt x="6872428" y="455692"/>
                    </a:cubicBezTo>
                    <a:cubicBezTo>
                      <a:pt x="6866094" y="456220"/>
                      <a:pt x="6825454" y="456220"/>
                      <a:pt x="6841288" y="457275"/>
                    </a:cubicBezTo>
                    <a:cubicBezTo>
                      <a:pt x="6863455" y="456220"/>
                      <a:pt x="6865566" y="457803"/>
                      <a:pt x="6885094" y="457803"/>
                    </a:cubicBezTo>
                    <a:close/>
                    <a:moveTo>
                      <a:pt x="6878761" y="502138"/>
                    </a:moveTo>
                    <a:cubicBezTo>
                      <a:pt x="6859233" y="502666"/>
                      <a:pt x="6855010" y="501610"/>
                      <a:pt x="6847621" y="500554"/>
                    </a:cubicBezTo>
                    <a:cubicBezTo>
                      <a:pt x="6852899" y="502666"/>
                      <a:pt x="6838649" y="502666"/>
                      <a:pt x="6841288" y="504249"/>
                    </a:cubicBezTo>
                    <a:cubicBezTo>
                      <a:pt x="6860816" y="504249"/>
                      <a:pt x="6873483" y="503721"/>
                      <a:pt x="6878761" y="502138"/>
                    </a:cubicBezTo>
                    <a:close/>
                    <a:moveTo>
                      <a:pt x="7033932" y="595557"/>
                    </a:moveTo>
                    <a:cubicBezTo>
                      <a:pt x="6973764" y="593446"/>
                      <a:pt x="6931540" y="593974"/>
                      <a:pt x="6885094" y="597140"/>
                    </a:cubicBezTo>
                    <a:cubicBezTo>
                      <a:pt x="6934179" y="599252"/>
                      <a:pt x="6997514" y="597140"/>
                      <a:pt x="7033932" y="595557"/>
                    </a:cubicBezTo>
                    <a:close/>
                    <a:moveTo>
                      <a:pt x="6971652" y="574973"/>
                    </a:moveTo>
                    <a:cubicBezTo>
                      <a:pt x="6951597" y="575501"/>
                      <a:pt x="6942624" y="574445"/>
                      <a:pt x="6928374" y="574445"/>
                    </a:cubicBezTo>
                    <a:cubicBezTo>
                      <a:pt x="6922568" y="576029"/>
                      <a:pt x="6918873" y="578140"/>
                      <a:pt x="6909901" y="579196"/>
                    </a:cubicBezTo>
                    <a:cubicBezTo>
                      <a:pt x="6934179" y="578140"/>
                      <a:pt x="6971652" y="579196"/>
                      <a:pt x="6971652" y="574973"/>
                    </a:cubicBezTo>
                    <a:close/>
                    <a:moveTo>
                      <a:pt x="6971652" y="586057"/>
                    </a:moveTo>
                    <a:cubicBezTo>
                      <a:pt x="6959514" y="585001"/>
                      <a:pt x="6963736" y="586057"/>
                      <a:pt x="6946846" y="586057"/>
                    </a:cubicBezTo>
                    <a:cubicBezTo>
                      <a:pt x="6945263" y="585529"/>
                      <a:pt x="6946846" y="584473"/>
                      <a:pt x="6940513" y="584473"/>
                    </a:cubicBezTo>
                    <a:cubicBezTo>
                      <a:pt x="6939985" y="585001"/>
                      <a:pt x="6939457" y="585529"/>
                      <a:pt x="6934179" y="585001"/>
                    </a:cubicBezTo>
                    <a:cubicBezTo>
                      <a:pt x="6934179" y="585529"/>
                      <a:pt x="6934179" y="586057"/>
                      <a:pt x="6934179" y="586584"/>
                    </a:cubicBezTo>
                    <a:cubicBezTo>
                      <a:pt x="6945790" y="586057"/>
                      <a:pt x="6971125" y="587640"/>
                      <a:pt x="6971652" y="586057"/>
                    </a:cubicBezTo>
                    <a:close/>
                    <a:moveTo>
                      <a:pt x="6953180" y="543833"/>
                    </a:moveTo>
                    <a:cubicBezTo>
                      <a:pt x="6955819" y="541722"/>
                      <a:pt x="6980097" y="542250"/>
                      <a:pt x="6984320" y="540139"/>
                    </a:cubicBezTo>
                    <a:cubicBezTo>
                      <a:pt x="6964263" y="539611"/>
                      <a:pt x="6955291" y="540667"/>
                      <a:pt x="6941041" y="540667"/>
                    </a:cubicBezTo>
                    <a:cubicBezTo>
                      <a:pt x="6941569" y="542250"/>
                      <a:pt x="6944735" y="543306"/>
                      <a:pt x="6953180" y="543833"/>
                    </a:cubicBezTo>
                    <a:close/>
                    <a:moveTo>
                      <a:pt x="6947374" y="551750"/>
                    </a:moveTo>
                    <a:cubicBezTo>
                      <a:pt x="6947374" y="552278"/>
                      <a:pt x="6947374" y="552806"/>
                      <a:pt x="6947374" y="553334"/>
                    </a:cubicBezTo>
                    <a:cubicBezTo>
                      <a:pt x="6959514" y="554389"/>
                      <a:pt x="6955291" y="553334"/>
                      <a:pt x="6972180" y="553334"/>
                    </a:cubicBezTo>
                    <a:cubicBezTo>
                      <a:pt x="6972180" y="552806"/>
                      <a:pt x="6972180" y="552278"/>
                      <a:pt x="6972180" y="551750"/>
                    </a:cubicBezTo>
                    <a:cubicBezTo>
                      <a:pt x="6954763" y="551750"/>
                      <a:pt x="6959514" y="550695"/>
                      <a:pt x="6947374" y="551750"/>
                    </a:cubicBezTo>
                    <a:close/>
                    <a:moveTo>
                      <a:pt x="7070878" y="565473"/>
                    </a:moveTo>
                    <a:cubicBezTo>
                      <a:pt x="7055044" y="565473"/>
                      <a:pt x="7041321" y="566001"/>
                      <a:pt x="7033932" y="567056"/>
                    </a:cubicBezTo>
                    <a:cubicBezTo>
                      <a:pt x="7053988" y="567056"/>
                      <a:pt x="7067183" y="569167"/>
                      <a:pt x="7070878" y="565473"/>
                    </a:cubicBezTo>
                    <a:close/>
                    <a:moveTo>
                      <a:pt x="7052405" y="541722"/>
                    </a:moveTo>
                    <a:cubicBezTo>
                      <a:pt x="7044488" y="539611"/>
                      <a:pt x="7047655" y="538555"/>
                      <a:pt x="7058738" y="536972"/>
                    </a:cubicBezTo>
                    <a:cubicBezTo>
                      <a:pt x="7050821" y="536972"/>
                      <a:pt x="7050294" y="535917"/>
                      <a:pt x="7040265" y="536444"/>
                    </a:cubicBezTo>
                    <a:cubicBezTo>
                      <a:pt x="7036571" y="536444"/>
                      <a:pt x="7032876" y="536444"/>
                      <a:pt x="7033932" y="536972"/>
                    </a:cubicBezTo>
                    <a:cubicBezTo>
                      <a:pt x="7043432" y="536972"/>
                      <a:pt x="7020737" y="542250"/>
                      <a:pt x="7052405" y="541722"/>
                    </a:cubicBezTo>
                    <a:close/>
                    <a:moveTo>
                      <a:pt x="7089878" y="482610"/>
                    </a:moveTo>
                    <a:cubicBezTo>
                      <a:pt x="7092517" y="481026"/>
                      <a:pt x="7103073" y="480498"/>
                      <a:pt x="7102545" y="478915"/>
                    </a:cubicBezTo>
                    <a:cubicBezTo>
                      <a:pt x="7071933" y="478387"/>
                      <a:pt x="7067711" y="481554"/>
                      <a:pt x="7040793" y="479443"/>
                    </a:cubicBezTo>
                    <a:cubicBezTo>
                      <a:pt x="7040265" y="480498"/>
                      <a:pt x="7032876" y="480498"/>
                      <a:pt x="7034460" y="481554"/>
                    </a:cubicBezTo>
                    <a:cubicBezTo>
                      <a:pt x="7058210" y="481554"/>
                      <a:pt x="7062433" y="481554"/>
                      <a:pt x="7089878" y="482610"/>
                    </a:cubicBezTo>
                    <a:close/>
                    <a:moveTo>
                      <a:pt x="7070878" y="432469"/>
                    </a:moveTo>
                    <a:cubicBezTo>
                      <a:pt x="7075100" y="430358"/>
                      <a:pt x="7058210" y="430886"/>
                      <a:pt x="7052405" y="430358"/>
                    </a:cubicBezTo>
                    <a:cubicBezTo>
                      <a:pt x="7061905" y="432997"/>
                      <a:pt x="7031293" y="430886"/>
                      <a:pt x="7033932" y="432469"/>
                    </a:cubicBezTo>
                    <a:cubicBezTo>
                      <a:pt x="7046599" y="434580"/>
                      <a:pt x="7051349" y="432469"/>
                      <a:pt x="7070878" y="432469"/>
                    </a:cubicBezTo>
                    <a:close/>
                    <a:moveTo>
                      <a:pt x="7108351" y="485776"/>
                    </a:moveTo>
                    <a:cubicBezTo>
                      <a:pt x="7109406" y="484193"/>
                      <a:pt x="7103073" y="483137"/>
                      <a:pt x="7089878" y="483665"/>
                    </a:cubicBezTo>
                    <a:cubicBezTo>
                      <a:pt x="7088294" y="484193"/>
                      <a:pt x="7089878" y="485249"/>
                      <a:pt x="7083545" y="485249"/>
                    </a:cubicBezTo>
                    <a:cubicBezTo>
                      <a:pt x="7075628" y="485249"/>
                      <a:pt x="7070878" y="484193"/>
                      <a:pt x="7071405" y="485776"/>
                    </a:cubicBezTo>
                    <a:cubicBezTo>
                      <a:pt x="7090406" y="485249"/>
                      <a:pt x="7095156" y="487360"/>
                      <a:pt x="7108351" y="485776"/>
                    </a:cubicBezTo>
                    <a:close/>
                    <a:moveTo>
                      <a:pt x="7133157" y="479443"/>
                    </a:moveTo>
                    <a:cubicBezTo>
                      <a:pt x="7107823" y="479971"/>
                      <a:pt x="7138963" y="477332"/>
                      <a:pt x="7114684" y="477332"/>
                    </a:cubicBezTo>
                    <a:cubicBezTo>
                      <a:pt x="7106239" y="478387"/>
                      <a:pt x="7110990" y="481026"/>
                      <a:pt x="7102545" y="482082"/>
                    </a:cubicBezTo>
                    <a:cubicBezTo>
                      <a:pt x="7119962" y="482082"/>
                      <a:pt x="7135796" y="481554"/>
                      <a:pt x="7133157" y="479443"/>
                    </a:cubicBezTo>
                    <a:close/>
                    <a:moveTo>
                      <a:pt x="7145296" y="605585"/>
                    </a:moveTo>
                    <a:cubicBezTo>
                      <a:pt x="7125768" y="605585"/>
                      <a:pt x="7108351" y="606113"/>
                      <a:pt x="7108351" y="608752"/>
                    </a:cubicBezTo>
                    <a:cubicBezTo>
                      <a:pt x="7123129" y="610335"/>
                      <a:pt x="7135796" y="606641"/>
                      <a:pt x="7145296" y="605585"/>
                    </a:cubicBezTo>
                    <a:close/>
                    <a:moveTo>
                      <a:pt x="7145296" y="487360"/>
                    </a:moveTo>
                    <a:cubicBezTo>
                      <a:pt x="7121018" y="488415"/>
                      <a:pt x="7143185" y="484193"/>
                      <a:pt x="7126823" y="484193"/>
                    </a:cubicBezTo>
                    <a:cubicBezTo>
                      <a:pt x="7131574" y="486304"/>
                      <a:pt x="7114684" y="485776"/>
                      <a:pt x="7114156" y="487360"/>
                    </a:cubicBezTo>
                    <a:cubicBezTo>
                      <a:pt x="7118379" y="487360"/>
                      <a:pt x="7143713" y="488943"/>
                      <a:pt x="7145296" y="487360"/>
                    </a:cubicBezTo>
                    <a:close/>
                    <a:moveTo>
                      <a:pt x="7182769" y="456220"/>
                    </a:moveTo>
                    <a:cubicBezTo>
                      <a:pt x="7162185" y="455164"/>
                      <a:pt x="7161658" y="456220"/>
                      <a:pt x="7139491" y="455692"/>
                    </a:cubicBezTo>
                    <a:cubicBezTo>
                      <a:pt x="7134740" y="458859"/>
                      <a:pt x="7170102" y="456748"/>
                      <a:pt x="7182769" y="456220"/>
                    </a:cubicBezTo>
                    <a:close/>
                    <a:moveTo>
                      <a:pt x="7176436" y="481026"/>
                    </a:moveTo>
                    <a:cubicBezTo>
                      <a:pt x="7178019" y="479443"/>
                      <a:pt x="7167991" y="479443"/>
                      <a:pt x="7163769" y="478915"/>
                    </a:cubicBezTo>
                    <a:cubicBezTo>
                      <a:pt x="7168519" y="478915"/>
                      <a:pt x="7175908" y="478915"/>
                      <a:pt x="7176436" y="478387"/>
                    </a:cubicBezTo>
                    <a:cubicBezTo>
                      <a:pt x="7172741" y="477859"/>
                      <a:pt x="7146880" y="476804"/>
                      <a:pt x="7145296" y="478387"/>
                    </a:cubicBezTo>
                    <a:cubicBezTo>
                      <a:pt x="7162714" y="478387"/>
                      <a:pt x="7150046" y="482610"/>
                      <a:pt x="7176436" y="481026"/>
                    </a:cubicBezTo>
                    <a:close/>
                    <a:moveTo>
                      <a:pt x="7238187" y="430358"/>
                    </a:moveTo>
                    <a:cubicBezTo>
                      <a:pt x="7225520" y="431414"/>
                      <a:pt x="7192270" y="430358"/>
                      <a:pt x="7182242" y="431941"/>
                    </a:cubicBezTo>
                    <a:cubicBezTo>
                      <a:pt x="7210743" y="431941"/>
                      <a:pt x="7233966" y="434053"/>
                      <a:pt x="7238187" y="430358"/>
                    </a:cubicBezTo>
                    <a:close/>
                    <a:moveTo>
                      <a:pt x="7213381" y="595557"/>
                    </a:moveTo>
                    <a:cubicBezTo>
                      <a:pt x="7223410" y="594501"/>
                      <a:pt x="7222354" y="591335"/>
                      <a:pt x="7201242" y="591862"/>
                    </a:cubicBezTo>
                    <a:cubicBezTo>
                      <a:pt x="7199659" y="592390"/>
                      <a:pt x="7201242" y="593446"/>
                      <a:pt x="7194909" y="593446"/>
                    </a:cubicBezTo>
                    <a:cubicBezTo>
                      <a:pt x="7194381" y="592390"/>
                      <a:pt x="7186992" y="592918"/>
                      <a:pt x="7188575" y="593974"/>
                    </a:cubicBezTo>
                    <a:cubicBezTo>
                      <a:pt x="7205465" y="593446"/>
                      <a:pt x="7201242" y="595557"/>
                      <a:pt x="7213381" y="595557"/>
                    </a:cubicBezTo>
                    <a:close/>
                    <a:moveTo>
                      <a:pt x="7219715" y="479443"/>
                    </a:moveTo>
                    <a:cubicBezTo>
                      <a:pt x="7214964" y="479443"/>
                      <a:pt x="7212326" y="478915"/>
                      <a:pt x="7213381" y="477859"/>
                    </a:cubicBezTo>
                    <a:cubicBezTo>
                      <a:pt x="7201770" y="477859"/>
                      <a:pt x="7192797" y="478387"/>
                      <a:pt x="7188575" y="479443"/>
                    </a:cubicBezTo>
                    <a:cubicBezTo>
                      <a:pt x="7192797" y="479971"/>
                      <a:pt x="7218132" y="481026"/>
                      <a:pt x="7219715" y="479443"/>
                    </a:cubicBezTo>
                    <a:close/>
                    <a:moveTo>
                      <a:pt x="7194909" y="465192"/>
                    </a:moveTo>
                    <a:cubicBezTo>
                      <a:pt x="7203353" y="465192"/>
                      <a:pt x="7208631" y="464665"/>
                      <a:pt x="7213381" y="464665"/>
                    </a:cubicBezTo>
                    <a:cubicBezTo>
                      <a:pt x="7213381" y="464137"/>
                      <a:pt x="7213381" y="463609"/>
                      <a:pt x="7213381" y="463081"/>
                    </a:cubicBezTo>
                    <a:cubicBezTo>
                      <a:pt x="7201770" y="463609"/>
                      <a:pt x="7192797" y="460970"/>
                      <a:pt x="7188575" y="463081"/>
                    </a:cubicBezTo>
                    <a:cubicBezTo>
                      <a:pt x="7195964" y="463081"/>
                      <a:pt x="7195436" y="464137"/>
                      <a:pt x="7194909" y="465192"/>
                    </a:cubicBezTo>
                    <a:close/>
                    <a:moveTo>
                      <a:pt x="7226049" y="455164"/>
                    </a:moveTo>
                    <a:cubicBezTo>
                      <a:pt x="7211270" y="455692"/>
                      <a:pt x="7186464" y="455164"/>
                      <a:pt x="7189103" y="458331"/>
                    </a:cubicBezTo>
                    <a:cubicBezTo>
                      <a:pt x="7201242" y="457275"/>
                      <a:pt x="7232910" y="458859"/>
                      <a:pt x="7226049" y="455164"/>
                    </a:cubicBezTo>
                    <a:close/>
                    <a:moveTo>
                      <a:pt x="7281994" y="471526"/>
                    </a:moveTo>
                    <a:cubicBezTo>
                      <a:pt x="7266688" y="471526"/>
                      <a:pt x="7256133" y="470998"/>
                      <a:pt x="7250855" y="469942"/>
                    </a:cubicBezTo>
                    <a:cubicBezTo>
                      <a:pt x="7259299" y="467831"/>
                      <a:pt x="7246104" y="465720"/>
                      <a:pt x="7262994" y="463609"/>
                    </a:cubicBezTo>
                    <a:cubicBezTo>
                      <a:pt x="7232382" y="460970"/>
                      <a:pt x="7240299" y="468887"/>
                      <a:pt x="7201242" y="465720"/>
                    </a:cubicBezTo>
                    <a:cubicBezTo>
                      <a:pt x="7203353" y="467304"/>
                      <a:pt x="7200187" y="468887"/>
                      <a:pt x="7194909" y="469415"/>
                    </a:cubicBezTo>
                    <a:cubicBezTo>
                      <a:pt x="7227104" y="470998"/>
                      <a:pt x="7259299" y="473637"/>
                      <a:pt x="7281994" y="471526"/>
                    </a:cubicBezTo>
                    <a:close/>
                    <a:moveTo>
                      <a:pt x="7244521" y="552278"/>
                    </a:moveTo>
                    <a:cubicBezTo>
                      <a:pt x="7239771" y="551750"/>
                      <a:pt x="7201770" y="550167"/>
                      <a:pt x="7207576" y="552806"/>
                    </a:cubicBezTo>
                    <a:cubicBezTo>
                      <a:pt x="7218132" y="552806"/>
                      <a:pt x="7243993" y="554389"/>
                      <a:pt x="7244521" y="552278"/>
                    </a:cubicBezTo>
                    <a:close/>
                    <a:moveTo>
                      <a:pt x="7226049" y="487360"/>
                    </a:moveTo>
                    <a:cubicBezTo>
                      <a:pt x="7221298" y="484721"/>
                      <a:pt x="7242938" y="485776"/>
                      <a:pt x="7238187" y="483665"/>
                    </a:cubicBezTo>
                    <a:cubicBezTo>
                      <a:pt x="7229743" y="483665"/>
                      <a:pt x="7221826" y="483665"/>
                      <a:pt x="7213381" y="483665"/>
                    </a:cubicBezTo>
                    <a:cubicBezTo>
                      <a:pt x="7217076" y="484721"/>
                      <a:pt x="7216548" y="486304"/>
                      <a:pt x="7226049" y="487360"/>
                    </a:cubicBezTo>
                    <a:close/>
                    <a:moveTo>
                      <a:pt x="7362219" y="432469"/>
                    </a:moveTo>
                    <a:cubicBezTo>
                      <a:pt x="7343218" y="429302"/>
                      <a:pt x="7293606" y="433525"/>
                      <a:pt x="7269327" y="430358"/>
                    </a:cubicBezTo>
                    <a:cubicBezTo>
                      <a:pt x="7269855" y="431414"/>
                      <a:pt x="7266161" y="431941"/>
                      <a:pt x="7262994" y="432469"/>
                    </a:cubicBezTo>
                    <a:cubicBezTo>
                      <a:pt x="7297828" y="434580"/>
                      <a:pt x="7330023" y="433525"/>
                      <a:pt x="7362219" y="432469"/>
                    </a:cubicBezTo>
                    <a:close/>
                    <a:moveTo>
                      <a:pt x="7424498" y="496332"/>
                    </a:moveTo>
                    <a:cubicBezTo>
                      <a:pt x="7419220" y="493165"/>
                      <a:pt x="7454582" y="495276"/>
                      <a:pt x="7449304" y="492637"/>
                    </a:cubicBezTo>
                    <a:cubicBezTo>
                      <a:pt x="7437693" y="491054"/>
                      <a:pt x="7408137" y="492110"/>
                      <a:pt x="7387553" y="492110"/>
                    </a:cubicBezTo>
                    <a:cubicBezTo>
                      <a:pt x="7387553" y="493165"/>
                      <a:pt x="7384386" y="493693"/>
                      <a:pt x="7381219" y="494221"/>
                    </a:cubicBezTo>
                    <a:cubicBezTo>
                      <a:pt x="7400748" y="494749"/>
                      <a:pt x="7408137" y="494221"/>
                      <a:pt x="7424498" y="496332"/>
                    </a:cubicBezTo>
                    <a:close/>
                    <a:moveTo>
                      <a:pt x="7486250" y="586057"/>
                    </a:moveTo>
                    <a:cubicBezTo>
                      <a:pt x="7486250" y="585001"/>
                      <a:pt x="7486250" y="583945"/>
                      <a:pt x="7486250" y="582890"/>
                    </a:cubicBezTo>
                    <a:cubicBezTo>
                      <a:pt x="7455110" y="586584"/>
                      <a:pt x="7412887" y="581307"/>
                      <a:pt x="7387025" y="586057"/>
                    </a:cubicBezTo>
                    <a:cubicBezTo>
                      <a:pt x="7431359" y="587112"/>
                      <a:pt x="7439276" y="584473"/>
                      <a:pt x="7486250" y="586057"/>
                    </a:cubicBezTo>
                    <a:close/>
                    <a:moveTo>
                      <a:pt x="7455110" y="577612"/>
                    </a:moveTo>
                    <a:cubicBezTo>
                      <a:pt x="7446138" y="575501"/>
                      <a:pt x="7401275" y="577084"/>
                      <a:pt x="7387025" y="579196"/>
                    </a:cubicBezTo>
                    <a:cubicBezTo>
                      <a:pt x="7410248" y="578668"/>
                      <a:pt x="7450888" y="580251"/>
                      <a:pt x="7455110" y="577612"/>
                    </a:cubicBezTo>
                    <a:close/>
                    <a:moveTo>
                      <a:pt x="7486250" y="502666"/>
                    </a:moveTo>
                    <a:cubicBezTo>
                      <a:pt x="7486250" y="501610"/>
                      <a:pt x="7486250" y="500027"/>
                      <a:pt x="7486250" y="498971"/>
                    </a:cubicBezTo>
                    <a:cubicBezTo>
                      <a:pt x="7452471" y="500027"/>
                      <a:pt x="7436110" y="498443"/>
                      <a:pt x="7418164" y="500554"/>
                    </a:cubicBezTo>
                    <a:cubicBezTo>
                      <a:pt x="7439276" y="501610"/>
                      <a:pt x="7461971" y="502138"/>
                      <a:pt x="7486250" y="502666"/>
                    </a:cubicBezTo>
                    <a:close/>
                    <a:moveTo>
                      <a:pt x="7486250" y="592918"/>
                    </a:moveTo>
                    <a:cubicBezTo>
                      <a:pt x="7476222" y="591862"/>
                      <a:pt x="7452999" y="592918"/>
                      <a:pt x="7442971" y="593446"/>
                    </a:cubicBezTo>
                    <a:cubicBezTo>
                      <a:pt x="7454055" y="595029"/>
                      <a:pt x="7477805" y="593974"/>
                      <a:pt x="7486250" y="592918"/>
                    </a:cubicBezTo>
                    <a:close/>
                    <a:moveTo>
                      <a:pt x="7529529" y="493165"/>
                    </a:moveTo>
                    <a:cubicBezTo>
                      <a:pt x="7534279" y="490527"/>
                      <a:pt x="7507889" y="492110"/>
                      <a:pt x="7516862" y="489471"/>
                    </a:cubicBezTo>
                    <a:cubicBezTo>
                      <a:pt x="7488889" y="488943"/>
                      <a:pt x="7484139" y="491582"/>
                      <a:pt x="7467249" y="492637"/>
                    </a:cubicBezTo>
                    <a:cubicBezTo>
                      <a:pt x="7478861" y="493693"/>
                      <a:pt x="7508945" y="492637"/>
                      <a:pt x="7498389" y="496332"/>
                    </a:cubicBezTo>
                    <a:cubicBezTo>
                      <a:pt x="7522140" y="496860"/>
                      <a:pt x="7503140" y="492110"/>
                      <a:pt x="7529529" y="493165"/>
                    </a:cubicBezTo>
                    <a:close/>
                    <a:moveTo>
                      <a:pt x="7523195" y="522722"/>
                    </a:moveTo>
                    <a:cubicBezTo>
                      <a:pt x="7518973" y="521666"/>
                      <a:pt x="7467249" y="522722"/>
                      <a:pt x="7479917" y="523249"/>
                    </a:cubicBezTo>
                    <a:cubicBezTo>
                      <a:pt x="7498389" y="523249"/>
                      <a:pt x="7517917" y="525888"/>
                      <a:pt x="7523195" y="522722"/>
                    </a:cubicBezTo>
                    <a:close/>
                    <a:moveTo>
                      <a:pt x="7548002" y="576557"/>
                    </a:moveTo>
                    <a:cubicBezTo>
                      <a:pt x="7544307" y="576557"/>
                      <a:pt x="7540613" y="576557"/>
                      <a:pt x="7541668" y="576029"/>
                    </a:cubicBezTo>
                    <a:cubicBezTo>
                      <a:pt x="7535335" y="576029"/>
                      <a:pt x="7534279" y="575501"/>
                      <a:pt x="7529001" y="575501"/>
                    </a:cubicBezTo>
                    <a:cubicBezTo>
                      <a:pt x="7527418" y="579723"/>
                      <a:pt x="7479917" y="573918"/>
                      <a:pt x="7479389" y="577612"/>
                    </a:cubicBezTo>
                    <a:cubicBezTo>
                      <a:pt x="7497333" y="579196"/>
                      <a:pt x="7532696" y="577612"/>
                      <a:pt x="7548002" y="576557"/>
                    </a:cubicBezTo>
                    <a:close/>
                    <a:moveTo>
                      <a:pt x="7597614" y="446720"/>
                    </a:moveTo>
                    <a:cubicBezTo>
                      <a:pt x="7554335" y="446192"/>
                      <a:pt x="7517390" y="445664"/>
                      <a:pt x="7498389" y="449886"/>
                    </a:cubicBezTo>
                    <a:cubicBezTo>
                      <a:pt x="7524251" y="447247"/>
                      <a:pt x="7564891" y="450942"/>
                      <a:pt x="7597614" y="446720"/>
                    </a:cubicBezTo>
                    <a:close/>
                    <a:moveTo>
                      <a:pt x="7641421" y="581835"/>
                    </a:moveTo>
                    <a:cubicBezTo>
                      <a:pt x="7607114" y="580779"/>
                      <a:pt x="7566475" y="582890"/>
                      <a:pt x="7511056" y="582362"/>
                    </a:cubicBezTo>
                    <a:cubicBezTo>
                      <a:pt x="7511056" y="582890"/>
                      <a:pt x="7511056" y="583945"/>
                      <a:pt x="7511056" y="584473"/>
                    </a:cubicBezTo>
                    <a:cubicBezTo>
                      <a:pt x="7564363" y="583945"/>
                      <a:pt x="7593920" y="586584"/>
                      <a:pt x="7641421" y="581835"/>
                    </a:cubicBezTo>
                    <a:close/>
                    <a:moveTo>
                      <a:pt x="7554335" y="484193"/>
                    </a:moveTo>
                    <a:cubicBezTo>
                      <a:pt x="7534279" y="485249"/>
                      <a:pt x="7506834" y="482082"/>
                      <a:pt x="7511056" y="484721"/>
                    </a:cubicBezTo>
                    <a:cubicBezTo>
                      <a:pt x="7529529" y="484721"/>
                      <a:pt x="7548530" y="486832"/>
                      <a:pt x="7554335" y="484193"/>
                    </a:cubicBezTo>
                    <a:close/>
                    <a:moveTo>
                      <a:pt x="7572808" y="592390"/>
                    </a:moveTo>
                    <a:cubicBezTo>
                      <a:pt x="7557502" y="592918"/>
                      <a:pt x="7519501" y="590807"/>
                      <a:pt x="7523195" y="593974"/>
                    </a:cubicBezTo>
                    <a:cubicBezTo>
                      <a:pt x="7537974" y="595557"/>
                      <a:pt x="7568585" y="593974"/>
                      <a:pt x="7572808" y="592390"/>
                    </a:cubicBezTo>
                    <a:close/>
                    <a:moveTo>
                      <a:pt x="7641421" y="593974"/>
                    </a:moveTo>
                    <a:cubicBezTo>
                      <a:pt x="7649338" y="589223"/>
                      <a:pt x="7601836" y="590807"/>
                      <a:pt x="7603948" y="593974"/>
                    </a:cubicBezTo>
                    <a:cubicBezTo>
                      <a:pt x="7616615" y="593974"/>
                      <a:pt x="7628754" y="593974"/>
                      <a:pt x="7641421" y="593974"/>
                    </a:cubicBezTo>
                    <a:close/>
                    <a:moveTo>
                      <a:pt x="7641421" y="446720"/>
                    </a:moveTo>
                    <a:cubicBezTo>
                      <a:pt x="7633504" y="445664"/>
                      <a:pt x="7604475" y="445136"/>
                      <a:pt x="7603948" y="447247"/>
                    </a:cubicBezTo>
                    <a:cubicBezTo>
                      <a:pt x="7619781" y="447775"/>
                      <a:pt x="7632449" y="448831"/>
                      <a:pt x="7641421" y="446720"/>
                    </a:cubicBezTo>
                    <a:close/>
                    <a:moveTo>
                      <a:pt x="7684700" y="546472"/>
                    </a:moveTo>
                    <a:cubicBezTo>
                      <a:pt x="7667810" y="547000"/>
                      <a:pt x="7635615" y="545417"/>
                      <a:pt x="7628754" y="547000"/>
                    </a:cubicBezTo>
                    <a:cubicBezTo>
                      <a:pt x="7641421" y="548584"/>
                      <a:pt x="7678894" y="548056"/>
                      <a:pt x="7684700" y="546472"/>
                    </a:cubicBezTo>
                    <a:close/>
                    <a:moveTo>
                      <a:pt x="7696839" y="472581"/>
                    </a:moveTo>
                    <a:cubicBezTo>
                      <a:pt x="7691561" y="467304"/>
                      <a:pt x="7642476" y="472054"/>
                      <a:pt x="7635088" y="467304"/>
                    </a:cubicBezTo>
                    <a:cubicBezTo>
                      <a:pt x="7637727" y="470470"/>
                      <a:pt x="7641949" y="469942"/>
                      <a:pt x="7628754" y="472054"/>
                    </a:cubicBezTo>
                    <a:cubicBezTo>
                      <a:pt x="7658310" y="470998"/>
                      <a:pt x="7673088" y="470998"/>
                      <a:pt x="7696839" y="472581"/>
                    </a:cubicBezTo>
                    <a:close/>
                    <a:moveTo>
                      <a:pt x="7690506" y="595557"/>
                    </a:moveTo>
                    <a:cubicBezTo>
                      <a:pt x="7682061" y="594501"/>
                      <a:pt x="7653032" y="595029"/>
                      <a:pt x="7653560" y="597140"/>
                    </a:cubicBezTo>
                    <a:cubicBezTo>
                      <a:pt x="7669922" y="596613"/>
                      <a:pt x="7689977" y="597140"/>
                      <a:pt x="7690506" y="595557"/>
                    </a:cubicBezTo>
                    <a:close/>
                    <a:moveTo>
                      <a:pt x="7740118" y="583418"/>
                    </a:moveTo>
                    <a:cubicBezTo>
                      <a:pt x="7733257" y="579723"/>
                      <a:pt x="7678894" y="579196"/>
                      <a:pt x="7678366" y="582890"/>
                    </a:cubicBezTo>
                    <a:cubicBezTo>
                      <a:pt x="7703172" y="582362"/>
                      <a:pt x="7712673" y="584473"/>
                      <a:pt x="7740118" y="583418"/>
                    </a:cubicBezTo>
                    <a:close/>
                    <a:moveTo>
                      <a:pt x="7721645" y="571279"/>
                    </a:moveTo>
                    <a:cubicBezTo>
                      <a:pt x="7721645" y="567584"/>
                      <a:pt x="7700006" y="570223"/>
                      <a:pt x="7690506" y="571279"/>
                    </a:cubicBezTo>
                    <a:cubicBezTo>
                      <a:pt x="7702645" y="572862"/>
                      <a:pt x="7702117" y="570751"/>
                      <a:pt x="7721645" y="571279"/>
                    </a:cubicBezTo>
                    <a:close/>
                    <a:moveTo>
                      <a:pt x="7764924" y="473109"/>
                    </a:moveTo>
                    <a:cubicBezTo>
                      <a:pt x="7742757" y="474165"/>
                      <a:pt x="7693145" y="471526"/>
                      <a:pt x="7690506" y="474693"/>
                    </a:cubicBezTo>
                    <a:cubicBezTo>
                      <a:pt x="7721645" y="472054"/>
                      <a:pt x="7754896" y="477859"/>
                      <a:pt x="7764924" y="473109"/>
                    </a:cubicBezTo>
                    <a:close/>
                    <a:moveTo>
                      <a:pt x="7759119" y="600835"/>
                    </a:moveTo>
                    <a:cubicBezTo>
                      <a:pt x="7759119" y="599779"/>
                      <a:pt x="7759119" y="598724"/>
                      <a:pt x="7759119" y="597668"/>
                    </a:cubicBezTo>
                    <a:cubicBezTo>
                      <a:pt x="7736423" y="598196"/>
                      <a:pt x="7709506" y="598196"/>
                      <a:pt x="7703172" y="600835"/>
                    </a:cubicBezTo>
                    <a:cubicBezTo>
                      <a:pt x="7713200" y="601891"/>
                      <a:pt x="7734312" y="600307"/>
                      <a:pt x="7759119" y="600835"/>
                    </a:cubicBezTo>
                    <a:close/>
                    <a:moveTo>
                      <a:pt x="7752785" y="481554"/>
                    </a:moveTo>
                    <a:cubicBezTo>
                      <a:pt x="7738007" y="481554"/>
                      <a:pt x="7734312" y="479971"/>
                      <a:pt x="7715839" y="481026"/>
                    </a:cubicBezTo>
                    <a:cubicBezTo>
                      <a:pt x="7715839" y="482082"/>
                      <a:pt x="7715839" y="483137"/>
                      <a:pt x="7715839" y="484193"/>
                    </a:cubicBezTo>
                    <a:cubicBezTo>
                      <a:pt x="7729562" y="483665"/>
                      <a:pt x="7749091" y="483665"/>
                      <a:pt x="7752785" y="481554"/>
                    </a:cubicBezTo>
                    <a:close/>
                    <a:moveTo>
                      <a:pt x="7727979" y="470998"/>
                    </a:moveTo>
                    <a:cubicBezTo>
                      <a:pt x="7748563" y="472054"/>
                      <a:pt x="7737479" y="468359"/>
                      <a:pt x="7740646" y="467304"/>
                    </a:cubicBezTo>
                    <a:cubicBezTo>
                      <a:pt x="7718478" y="467304"/>
                      <a:pt x="7724284" y="468887"/>
                      <a:pt x="7727979" y="470998"/>
                    </a:cubicBezTo>
                    <a:close/>
                    <a:moveTo>
                      <a:pt x="7771258" y="565473"/>
                    </a:moveTo>
                    <a:cubicBezTo>
                      <a:pt x="7753841" y="564945"/>
                      <a:pt x="7755424" y="566528"/>
                      <a:pt x="7740118" y="566001"/>
                    </a:cubicBezTo>
                    <a:cubicBezTo>
                      <a:pt x="7738007" y="568112"/>
                      <a:pt x="7748563" y="568640"/>
                      <a:pt x="7764924" y="568112"/>
                    </a:cubicBezTo>
                    <a:cubicBezTo>
                      <a:pt x="7767036" y="567584"/>
                      <a:pt x="7773897" y="567584"/>
                      <a:pt x="7771258" y="565473"/>
                    </a:cubicBezTo>
                    <a:close/>
                    <a:moveTo>
                      <a:pt x="7777591" y="598196"/>
                    </a:moveTo>
                    <a:cubicBezTo>
                      <a:pt x="7796592" y="601891"/>
                      <a:pt x="7833537" y="599252"/>
                      <a:pt x="7858343" y="598724"/>
                    </a:cubicBezTo>
                    <a:cubicBezTo>
                      <a:pt x="7840927" y="595557"/>
                      <a:pt x="7772314" y="596085"/>
                      <a:pt x="7771785" y="598724"/>
                    </a:cubicBezTo>
                    <a:cubicBezTo>
                      <a:pt x="7771785" y="598724"/>
                      <a:pt x="7772314" y="598196"/>
                      <a:pt x="7777591" y="598196"/>
                    </a:cubicBezTo>
                    <a:close/>
                    <a:moveTo>
                      <a:pt x="7888956" y="461498"/>
                    </a:moveTo>
                    <a:cubicBezTo>
                      <a:pt x="7894233" y="459387"/>
                      <a:pt x="7879983" y="459387"/>
                      <a:pt x="7882622" y="457803"/>
                    </a:cubicBezTo>
                    <a:cubicBezTo>
                      <a:pt x="7850426" y="458331"/>
                      <a:pt x="7842510" y="458859"/>
                      <a:pt x="7814537" y="457275"/>
                    </a:cubicBezTo>
                    <a:cubicBezTo>
                      <a:pt x="7816120" y="459387"/>
                      <a:pt x="7812426" y="460442"/>
                      <a:pt x="7796064" y="460442"/>
                    </a:cubicBezTo>
                    <a:cubicBezTo>
                      <a:pt x="7792369" y="460442"/>
                      <a:pt x="7788675" y="460442"/>
                      <a:pt x="7789730" y="460970"/>
                    </a:cubicBezTo>
                    <a:cubicBezTo>
                      <a:pt x="7837759" y="459914"/>
                      <a:pt x="7849899" y="458859"/>
                      <a:pt x="7888956" y="461498"/>
                    </a:cubicBezTo>
                    <a:close/>
                    <a:moveTo>
                      <a:pt x="7839343" y="445664"/>
                    </a:moveTo>
                    <a:cubicBezTo>
                      <a:pt x="7825093" y="446192"/>
                      <a:pt x="7790786" y="444081"/>
                      <a:pt x="7796064" y="447247"/>
                    </a:cubicBezTo>
                    <a:cubicBezTo>
                      <a:pt x="7821398" y="448303"/>
                      <a:pt x="7824564" y="447775"/>
                      <a:pt x="7839343" y="445664"/>
                    </a:cubicBezTo>
                    <a:close/>
                    <a:moveTo>
                      <a:pt x="7857816" y="594501"/>
                    </a:moveTo>
                    <a:cubicBezTo>
                      <a:pt x="7848315" y="593446"/>
                      <a:pt x="7824564" y="594501"/>
                      <a:pt x="7814537" y="595029"/>
                    </a:cubicBezTo>
                    <a:cubicBezTo>
                      <a:pt x="7824564" y="596613"/>
                      <a:pt x="7847787" y="595557"/>
                      <a:pt x="7857816" y="594501"/>
                    </a:cubicBezTo>
                    <a:close/>
                    <a:moveTo>
                      <a:pt x="7845676" y="592918"/>
                    </a:moveTo>
                    <a:cubicBezTo>
                      <a:pt x="7855704" y="591862"/>
                      <a:pt x="7854649" y="588696"/>
                      <a:pt x="7833010" y="589223"/>
                    </a:cubicBezTo>
                    <a:cubicBezTo>
                      <a:pt x="7832481" y="590807"/>
                      <a:pt x="7831954" y="592918"/>
                      <a:pt x="7845676" y="592918"/>
                    </a:cubicBezTo>
                    <a:close/>
                    <a:moveTo>
                      <a:pt x="7926429" y="446720"/>
                    </a:moveTo>
                    <a:cubicBezTo>
                      <a:pt x="7918512" y="446720"/>
                      <a:pt x="7869427" y="444609"/>
                      <a:pt x="7858343" y="447247"/>
                    </a:cubicBezTo>
                    <a:cubicBezTo>
                      <a:pt x="7875761" y="447775"/>
                      <a:pt x="7920095" y="448303"/>
                      <a:pt x="7926429" y="446720"/>
                    </a:cubicBezTo>
                    <a:close/>
                    <a:moveTo>
                      <a:pt x="7895289" y="453053"/>
                    </a:moveTo>
                    <a:cubicBezTo>
                      <a:pt x="7904789" y="449358"/>
                      <a:pt x="7849899" y="451470"/>
                      <a:pt x="7870483" y="453053"/>
                    </a:cubicBezTo>
                    <a:cubicBezTo>
                      <a:pt x="7872066" y="450942"/>
                      <a:pt x="7881039" y="454109"/>
                      <a:pt x="7895289" y="453053"/>
                    </a:cubicBezTo>
                    <a:close/>
                    <a:moveTo>
                      <a:pt x="7895289" y="509527"/>
                    </a:moveTo>
                    <a:cubicBezTo>
                      <a:pt x="7943318" y="513222"/>
                      <a:pt x="7913234" y="502666"/>
                      <a:pt x="7963374" y="504249"/>
                    </a:cubicBezTo>
                    <a:cubicBezTo>
                      <a:pt x="7953874" y="499499"/>
                      <a:pt x="7883678" y="503721"/>
                      <a:pt x="7876816" y="504249"/>
                    </a:cubicBezTo>
                    <a:cubicBezTo>
                      <a:pt x="7916928" y="503721"/>
                      <a:pt x="7905845" y="507416"/>
                      <a:pt x="7895289" y="509527"/>
                    </a:cubicBezTo>
                    <a:close/>
                    <a:moveTo>
                      <a:pt x="7951235" y="545417"/>
                    </a:moveTo>
                    <a:cubicBezTo>
                      <a:pt x="7950707" y="546472"/>
                      <a:pt x="7943318" y="546472"/>
                      <a:pt x="7944901" y="547528"/>
                    </a:cubicBezTo>
                    <a:cubicBezTo>
                      <a:pt x="7987652" y="545945"/>
                      <a:pt x="8017737" y="551750"/>
                      <a:pt x="8031459" y="547000"/>
                    </a:cubicBezTo>
                    <a:cubicBezTo>
                      <a:pt x="7992403" y="547528"/>
                      <a:pt x="7974458" y="541194"/>
                      <a:pt x="7932234" y="544889"/>
                    </a:cubicBezTo>
                    <a:cubicBezTo>
                      <a:pt x="7940151" y="544889"/>
                      <a:pt x="7941207" y="545945"/>
                      <a:pt x="7951235" y="545417"/>
                    </a:cubicBezTo>
                    <a:close/>
                    <a:moveTo>
                      <a:pt x="7944901" y="566528"/>
                    </a:moveTo>
                    <a:cubicBezTo>
                      <a:pt x="7961263" y="566528"/>
                      <a:pt x="7965485" y="565473"/>
                      <a:pt x="7963374" y="563362"/>
                    </a:cubicBezTo>
                    <a:cubicBezTo>
                      <a:pt x="7946485" y="563362"/>
                      <a:pt x="7933818" y="564945"/>
                      <a:pt x="7944901" y="566528"/>
                    </a:cubicBezTo>
                    <a:close/>
                    <a:moveTo>
                      <a:pt x="8012987" y="489999"/>
                    </a:moveTo>
                    <a:cubicBezTo>
                      <a:pt x="7991875" y="488415"/>
                      <a:pt x="7955985" y="487360"/>
                      <a:pt x="7944901" y="489999"/>
                    </a:cubicBezTo>
                    <a:cubicBezTo>
                      <a:pt x="7971819" y="489999"/>
                      <a:pt x="8000847" y="493165"/>
                      <a:pt x="8012987" y="489999"/>
                    </a:cubicBezTo>
                    <a:close/>
                    <a:moveTo>
                      <a:pt x="7976041" y="470998"/>
                    </a:moveTo>
                    <a:cubicBezTo>
                      <a:pt x="7960735" y="470998"/>
                      <a:pt x="7950179" y="471526"/>
                      <a:pt x="7944901" y="472581"/>
                    </a:cubicBezTo>
                    <a:cubicBezTo>
                      <a:pt x="7953874" y="473637"/>
                      <a:pt x="7980263" y="473637"/>
                      <a:pt x="7976041" y="470998"/>
                    </a:cubicBezTo>
                    <a:close/>
                    <a:moveTo>
                      <a:pt x="8037793" y="592390"/>
                    </a:moveTo>
                    <a:cubicBezTo>
                      <a:pt x="8044127" y="592390"/>
                      <a:pt x="7970236" y="593446"/>
                      <a:pt x="7981847" y="593974"/>
                    </a:cubicBezTo>
                    <a:cubicBezTo>
                      <a:pt x="8006653" y="593446"/>
                      <a:pt x="8053626" y="596085"/>
                      <a:pt x="8037793" y="592390"/>
                    </a:cubicBezTo>
                    <a:close/>
                    <a:moveTo>
                      <a:pt x="8031459" y="504777"/>
                    </a:moveTo>
                    <a:cubicBezTo>
                      <a:pt x="8039904" y="500554"/>
                      <a:pt x="7981847" y="502666"/>
                      <a:pt x="8006653" y="504777"/>
                    </a:cubicBezTo>
                    <a:cubicBezTo>
                      <a:pt x="8008236" y="503193"/>
                      <a:pt x="8017737" y="506360"/>
                      <a:pt x="8031459" y="504777"/>
                    </a:cubicBezTo>
                    <a:close/>
                    <a:moveTo>
                      <a:pt x="8050460" y="544889"/>
                    </a:moveTo>
                    <a:cubicBezTo>
                      <a:pt x="8049404" y="543306"/>
                      <a:pt x="8046237" y="542250"/>
                      <a:pt x="8037793" y="541722"/>
                    </a:cubicBezTo>
                    <a:cubicBezTo>
                      <a:pt x="8036210" y="543306"/>
                      <a:pt x="8010348" y="541722"/>
                      <a:pt x="8012987" y="543833"/>
                    </a:cubicBezTo>
                    <a:cubicBezTo>
                      <a:pt x="8020376" y="544889"/>
                      <a:pt x="8035154" y="544889"/>
                      <a:pt x="8050460" y="544889"/>
                    </a:cubicBezTo>
                    <a:close/>
                    <a:moveTo>
                      <a:pt x="8093739" y="531694"/>
                    </a:moveTo>
                    <a:cubicBezTo>
                      <a:pt x="8097961" y="528527"/>
                      <a:pt x="8069988" y="529583"/>
                      <a:pt x="8050460" y="529583"/>
                    </a:cubicBezTo>
                    <a:cubicBezTo>
                      <a:pt x="8050460" y="531166"/>
                      <a:pt x="8033571" y="530639"/>
                      <a:pt x="8037793" y="532750"/>
                    </a:cubicBezTo>
                    <a:cubicBezTo>
                      <a:pt x="8063127" y="532750"/>
                      <a:pt x="8069460" y="531166"/>
                      <a:pt x="8093739" y="531694"/>
                    </a:cubicBezTo>
                    <a:close/>
                    <a:moveTo>
                      <a:pt x="8211436" y="546472"/>
                    </a:moveTo>
                    <a:cubicBezTo>
                      <a:pt x="8202992" y="547000"/>
                      <a:pt x="8214075" y="547528"/>
                      <a:pt x="8198769" y="548584"/>
                    </a:cubicBezTo>
                    <a:cubicBezTo>
                      <a:pt x="8130156" y="547528"/>
                      <a:pt x="8101655" y="551223"/>
                      <a:pt x="8043598" y="548056"/>
                    </a:cubicBezTo>
                    <a:cubicBezTo>
                      <a:pt x="8043598" y="546472"/>
                      <a:pt x="8078433" y="545945"/>
                      <a:pt x="8056265" y="544361"/>
                    </a:cubicBezTo>
                    <a:cubicBezTo>
                      <a:pt x="8106406" y="543306"/>
                      <a:pt x="8149157" y="541722"/>
                      <a:pt x="8198769" y="542778"/>
                    </a:cubicBezTo>
                    <a:cubicBezTo>
                      <a:pt x="8173963" y="546472"/>
                      <a:pt x="8148101" y="542778"/>
                      <a:pt x="8118017" y="544361"/>
                    </a:cubicBezTo>
                    <a:cubicBezTo>
                      <a:pt x="8122239" y="548584"/>
                      <a:pt x="8184519" y="544361"/>
                      <a:pt x="8223576" y="545945"/>
                    </a:cubicBezTo>
                    <a:cubicBezTo>
                      <a:pt x="8221465" y="546472"/>
                      <a:pt x="8213020" y="547528"/>
                      <a:pt x="8211436" y="546472"/>
                    </a:cubicBezTo>
                    <a:close/>
                    <a:moveTo>
                      <a:pt x="8112211" y="545417"/>
                    </a:moveTo>
                    <a:cubicBezTo>
                      <a:pt x="8107462" y="544889"/>
                      <a:pt x="8069460" y="543306"/>
                      <a:pt x="8074738" y="545945"/>
                    </a:cubicBezTo>
                    <a:cubicBezTo>
                      <a:pt x="8085822" y="545945"/>
                      <a:pt x="8111156" y="547000"/>
                      <a:pt x="8112211" y="545417"/>
                    </a:cubicBezTo>
                    <a:close/>
                    <a:moveTo>
                      <a:pt x="8155491" y="530111"/>
                    </a:moveTo>
                    <a:cubicBezTo>
                      <a:pt x="8142823" y="530639"/>
                      <a:pt x="8114850" y="529055"/>
                      <a:pt x="8112211" y="530639"/>
                    </a:cubicBezTo>
                    <a:cubicBezTo>
                      <a:pt x="8123823" y="530639"/>
                      <a:pt x="8147574" y="532222"/>
                      <a:pt x="8155491" y="530111"/>
                    </a:cubicBezTo>
                    <a:close/>
                    <a:moveTo>
                      <a:pt x="8112211" y="470998"/>
                    </a:moveTo>
                    <a:cubicBezTo>
                      <a:pt x="8139657" y="470470"/>
                      <a:pt x="8155491" y="473109"/>
                      <a:pt x="8168158" y="470470"/>
                    </a:cubicBezTo>
                    <a:cubicBezTo>
                      <a:pt x="8150740" y="468887"/>
                      <a:pt x="8128045" y="469415"/>
                      <a:pt x="8112211" y="470998"/>
                    </a:cubicBezTo>
                    <a:close/>
                    <a:moveTo>
                      <a:pt x="8130684" y="448831"/>
                    </a:moveTo>
                    <a:cubicBezTo>
                      <a:pt x="8162880" y="445664"/>
                      <a:pt x="8202992" y="448303"/>
                      <a:pt x="8236242" y="445664"/>
                    </a:cubicBezTo>
                    <a:cubicBezTo>
                      <a:pt x="8216714" y="445664"/>
                      <a:pt x="8123295" y="443553"/>
                      <a:pt x="8118545" y="446192"/>
                    </a:cubicBezTo>
                    <a:cubicBezTo>
                      <a:pt x="8139657" y="446192"/>
                      <a:pt x="8139657" y="447775"/>
                      <a:pt x="8130684" y="448831"/>
                    </a:cubicBezTo>
                    <a:close/>
                    <a:moveTo>
                      <a:pt x="8236242" y="459914"/>
                    </a:moveTo>
                    <a:cubicBezTo>
                      <a:pt x="8208270" y="459387"/>
                      <a:pt x="8156546" y="458331"/>
                      <a:pt x="8130684" y="461498"/>
                    </a:cubicBezTo>
                    <a:cubicBezTo>
                      <a:pt x="8172907" y="461498"/>
                      <a:pt x="8210909" y="462026"/>
                      <a:pt x="8236242" y="459914"/>
                    </a:cubicBezTo>
                    <a:close/>
                    <a:moveTo>
                      <a:pt x="8186630" y="535389"/>
                    </a:moveTo>
                    <a:cubicBezTo>
                      <a:pt x="8176075" y="535389"/>
                      <a:pt x="8166046" y="535389"/>
                      <a:pt x="8155491" y="535389"/>
                    </a:cubicBezTo>
                    <a:cubicBezTo>
                      <a:pt x="8164990" y="542250"/>
                      <a:pt x="8162351" y="538028"/>
                      <a:pt x="8186630" y="535389"/>
                    </a:cubicBezTo>
                    <a:close/>
                    <a:moveTo>
                      <a:pt x="8205103" y="594501"/>
                    </a:moveTo>
                    <a:cubicBezTo>
                      <a:pt x="8198769" y="593974"/>
                      <a:pt x="8192436" y="592918"/>
                      <a:pt x="8186630" y="592390"/>
                    </a:cubicBezTo>
                    <a:cubicBezTo>
                      <a:pt x="8186630" y="591335"/>
                      <a:pt x="8197714" y="591862"/>
                      <a:pt x="8199297" y="590807"/>
                    </a:cubicBezTo>
                    <a:cubicBezTo>
                      <a:pt x="8172380" y="589751"/>
                      <a:pt x="8186102" y="593974"/>
                      <a:pt x="8162351" y="592918"/>
                    </a:cubicBezTo>
                    <a:cubicBezTo>
                      <a:pt x="8160769" y="595557"/>
                      <a:pt x="8181353" y="595029"/>
                      <a:pt x="8187158" y="596613"/>
                    </a:cubicBezTo>
                    <a:cubicBezTo>
                      <a:pt x="8187158" y="595557"/>
                      <a:pt x="8207214" y="596085"/>
                      <a:pt x="8205103" y="594501"/>
                    </a:cubicBezTo>
                    <a:close/>
                    <a:moveTo>
                      <a:pt x="8211436" y="549639"/>
                    </a:moveTo>
                    <a:cubicBezTo>
                      <a:pt x="8210381" y="550695"/>
                      <a:pt x="8183991" y="549111"/>
                      <a:pt x="8173963" y="551223"/>
                    </a:cubicBezTo>
                    <a:cubicBezTo>
                      <a:pt x="8191380" y="551750"/>
                      <a:pt x="8229909" y="552278"/>
                      <a:pt x="8211436" y="549639"/>
                    </a:cubicBezTo>
                    <a:close/>
                    <a:moveTo>
                      <a:pt x="8211436" y="528527"/>
                    </a:moveTo>
                    <a:cubicBezTo>
                      <a:pt x="8200353" y="529055"/>
                      <a:pt x="8180297" y="529055"/>
                      <a:pt x="8173963" y="530111"/>
                    </a:cubicBezTo>
                    <a:cubicBezTo>
                      <a:pt x="8181353" y="530639"/>
                      <a:pt x="8221465" y="531694"/>
                      <a:pt x="8211436" y="528527"/>
                    </a:cubicBezTo>
                    <a:close/>
                    <a:moveTo>
                      <a:pt x="8248382" y="519555"/>
                    </a:moveTo>
                    <a:cubicBezTo>
                      <a:pt x="8244688" y="517444"/>
                      <a:pt x="8233603" y="516916"/>
                      <a:pt x="8223576" y="515860"/>
                    </a:cubicBezTo>
                    <a:cubicBezTo>
                      <a:pt x="8215659" y="517971"/>
                      <a:pt x="8202992" y="518499"/>
                      <a:pt x="8186630" y="517444"/>
                    </a:cubicBezTo>
                    <a:cubicBezTo>
                      <a:pt x="8183463" y="518499"/>
                      <a:pt x="8177658" y="519555"/>
                      <a:pt x="8173963" y="520610"/>
                    </a:cubicBezTo>
                    <a:cubicBezTo>
                      <a:pt x="8200353" y="520610"/>
                      <a:pt x="8217242" y="519555"/>
                      <a:pt x="8248382" y="519555"/>
                    </a:cubicBezTo>
                    <a:close/>
                    <a:moveTo>
                      <a:pt x="8217242" y="600835"/>
                    </a:moveTo>
                    <a:cubicBezTo>
                      <a:pt x="8200881" y="600835"/>
                      <a:pt x="8180824" y="600307"/>
                      <a:pt x="8180297" y="602418"/>
                    </a:cubicBezTo>
                    <a:cubicBezTo>
                      <a:pt x="8190852" y="603474"/>
                      <a:pt x="8208270" y="601891"/>
                      <a:pt x="8217242" y="600835"/>
                    </a:cubicBezTo>
                    <a:close/>
                    <a:moveTo>
                      <a:pt x="8217242" y="533805"/>
                    </a:moveTo>
                    <a:cubicBezTo>
                      <a:pt x="8186630" y="533805"/>
                      <a:pt x="8213020" y="535917"/>
                      <a:pt x="8198769" y="537500"/>
                    </a:cubicBezTo>
                    <a:cubicBezTo>
                      <a:pt x="8214603" y="537500"/>
                      <a:pt x="8227270" y="534861"/>
                      <a:pt x="8217242" y="533805"/>
                    </a:cubicBezTo>
                    <a:close/>
                    <a:moveTo>
                      <a:pt x="8254715" y="507944"/>
                    </a:moveTo>
                    <a:cubicBezTo>
                      <a:pt x="8238354" y="508471"/>
                      <a:pt x="8220937" y="505832"/>
                      <a:pt x="8211436" y="507944"/>
                    </a:cubicBezTo>
                    <a:cubicBezTo>
                      <a:pt x="8222520" y="508999"/>
                      <a:pt x="8249437" y="511110"/>
                      <a:pt x="8254715" y="507944"/>
                    </a:cubicBezTo>
                    <a:close/>
                    <a:moveTo>
                      <a:pt x="8236242" y="560195"/>
                    </a:moveTo>
                    <a:cubicBezTo>
                      <a:pt x="8237298" y="559140"/>
                      <a:pt x="8235187" y="558084"/>
                      <a:pt x="8242576" y="558084"/>
                    </a:cubicBezTo>
                    <a:cubicBezTo>
                      <a:pt x="8244159" y="559140"/>
                      <a:pt x="8252604" y="558084"/>
                      <a:pt x="8255243" y="557556"/>
                    </a:cubicBezTo>
                    <a:cubicBezTo>
                      <a:pt x="8247327" y="556501"/>
                      <a:pt x="8216187" y="557028"/>
                      <a:pt x="8217770" y="559667"/>
                    </a:cubicBezTo>
                    <a:cubicBezTo>
                      <a:pt x="8226215" y="559667"/>
                      <a:pt x="8230964" y="559667"/>
                      <a:pt x="8236242" y="560195"/>
                    </a:cubicBezTo>
                    <a:close/>
                    <a:moveTo>
                      <a:pt x="8316467" y="582890"/>
                    </a:moveTo>
                    <a:cubicBezTo>
                      <a:pt x="8295356" y="579723"/>
                      <a:pt x="8251021" y="582362"/>
                      <a:pt x="8229909" y="583418"/>
                    </a:cubicBezTo>
                    <a:cubicBezTo>
                      <a:pt x="8261577" y="585001"/>
                      <a:pt x="8292717" y="585001"/>
                      <a:pt x="8316467" y="582890"/>
                    </a:cubicBezTo>
                    <a:close/>
                    <a:moveTo>
                      <a:pt x="8329134" y="473109"/>
                    </a:moveTo>
                    <a:cubicBezTo>
                      <a:pt x="8297994" y="473109"/>
                      <a:pt x="8256826" y="470998"/>
                      <a:pt x="8236242" y="473637"/>
                    </a:cubicBezTo>
                    <a:cubicBezTo>
                      <a:pt x="8262104" y="474165"/>
                      <a:pt x="8316995" y="475220"/>
                      <a:pt x="8329134" y="473109"/>
                    </a:cubicBezTo>
                    <a:close/>
                    <a:moveTo>
                      <a:pt x="8304328" y="484193"/>
                    </a:moveTo>
                    <a:cubicBezTo>
                      <a:pt x="8303800" y="483665"/>
                      <a:pt x="8303272" y="483137"/>
                      <a:pt x="8297994" y="483665"/>
                    </a:cubicBezTo>
                    <a:cubicBezTo>
                      <a:pt x="8296411" y="484721"/>
                      <a:pt x="8284272" y="484193"/>
                      <a:pt x="8279522" y="483665"/>
                    </a:cubicBezTo>
                    <a:cubicBezTo>
                      <a:pt x="8280049" y="484721"/>
                      <a:pt x="8276355" y="485249"/>
                      <a:pt x="8273188" y="485776"/>
                    </a:cubicBezTo>
                    <a:cubicBezTo>
                      <a:pt x="8284800" y="487360"/>
                      <a:pt x="8284272" y="485249"/>
                      <a:pt x="8304328" y="485776"/>
                    </a:cubicBezTo>
                    <a:cubicBezTo>
                      <a:pt x="8304328" y="485249"/>
                      <a:pt x="8304328" y="484721"/>
                      <a:pt x="8304328" y="484193"/>
                    </a:cubicBezTo>
                    <a:close/>
                    <a:moveTo>
                      <a:pt x="8285855" y="491054"/>
                    </a:moveTo>
                    <a:cubicBezTo>
                      <a:pt x="8303272" y="490527"/>
                      <a:pt x="8281105" y="495276"/>
                      <a:pt x="8297994" y="494749"/>
                    </a:cubicBezTo>
                    <a:cubicBezTo>
                      <a:pt x="8294828" y="492110"/>
                      <a:pt x="8328606" y="494221"/>
                      <a:pt x="8322800" y="491582"/>
                    </a:cubicBezTo>
                    <a:cubicBezTo>
                      <a:pt x="8322800" y="490527"/>
                      <a:pt x="8305911" y="491054"/>
                      <a:pt x="8304328" y="489999"/>
                    </a:cubicBezTo>
                    <a:cubicBezTo>
                      <a:pt x="8308023" y="489999"/>
                      <a:pt x="8311717" y="489999"/>
                      <a:pt x="8310662" y="489471"/>
                    </a:cubicBezTo>
                    <a:cubicBezTo>
                      <a:pt x="8299050" y="489471"/>
                      <a:pt x="8289550" y="489999"/>
                      <a:pt x="8285855" y="491054"/>
                    </a:cubicBezTo>
                    <a:close/>
                    <a:moveTo>
                      <a:pt x="8341273" y="598196"/>
                    </a:moveTo>
                    <a:cubicBezTo>
                      <a:pt x="8350774" y="595557"/>
                      <a:pt x="8299577" y="594501"/>
                      <a:pt x="8304328" y="597668"/>
                    </a:cubicBezTo>
                    <a:cubicBezTo>
                      <a:pt x="8323328" y="597140"/>
                      <a:pt x="8327023" y="598196"/>
                      <a:pt x="8341273" y="598196"/>
                    </a:cubicBezTo>
                    <a:close/>
                    <a:moveTo>
                      <a:pt x="8353940" y="583418"/>
                    </a:moveTo>
                    <a:cubicBezTo>
                      <a:pt x="8356052" y="581307"/>
                      <a:pt x="8340746" y="581307"/>
                      <a:pt x="8329134" y="581307"/>
                    </a:cubicBezTo>
                    <a:cubicBezTo>
                      <a:pt x="8328606" y="582362"/>
                      <a:pt x="8321217" y="582362"/>
                      <a:pt x="8322800" y="583418"/>
                    </a:cubicBezTo>
                    <a:cubicBezTo>
                      <a:pt x="8333356" y="583418"/>
                      <a:pt x="8343384" y="583418"/>
                      <a:pt x="8353940" y="583418"/>
                    </a:cubicBezTo>
                    <a:close/>
                    <a:moveTo>
                      <a:pt x="8366080" y="487360"/>
                    </a:moveTo>
                    <a:cubicBezTo>
                      <a:pt x="8362385" y="485776"/>
                      <a:pt x="8384024" y="484193"/>
                      <a:pt x="8366080" y="483665"/>
                    </a:cubicBezTo>
                    <a:cubicBezTo>
                      <a:pt x="8360802" y="485776"/>
                      <a:pt x="8356579" y="482082"/>
                      <a:pt x="8341273" y="483137"/>
                    </a:cubicBezTo>
                    <a:cubicBezTo>
                      <a:pt x="8346023" y="485249"/>
                      <a:pt x="8329134" y="484721"/>
                      <a:pt x="8328606" y="486304"/>
                    </a:cubicBezTo>
                    <a:cubicBezTo>
                      <a:pt x="8361857" y="485249"/>
                      <a:pt x="8330190" y="487888"/>
                      <a:pt x="8347079" y="488415"/>
                    </a:cubicBezTo>
                    <a:cubicBezTo>
                      <a:pt x="8348662" y="487360"/>
                      <a:pt x="8353940" y="487360"/>
                      <a:pt x="8359746" y="486832"/>
                    </a:cubicBezTo>
                    <a:cubicBezTo>
                      <a:pt x="8360274" y="486832"/>
                      <a:pt x="8360802" y="487360"/>
                      <a:pt x="8366080" y="487360"/>
                    </a:cubicBezTo>
                    <a:close/>
                    <a:moveTo>
                      <a:pt x="8384553" y="600835"/>
                    </a:moveTo>
                    <a:cubicBezTo>
                      <a:pt x="8372941" y="600835"/>
                      <a:pt x="8348662" y="599252"/>
                      <a:pt x="8341273" y="601363"/>
                    </a:cubicBezTo>
                    <a:cubicBezTo>
                      <a:pt x="8354468" y="600835"/>
                      <a:pt x="8381914" y="602418"/>
                      <a:pt x="8384553" y="600835"/>
                    </a:cubicBezTo>
                    <a:close/>
                    <a:moveTo>
                      <a:pt x="8403553" y="581835"/>
                    </a:moveTo>
                    <a:cubicBezTo>
                      <a:pt x="8396691" y="580251"/>
                      <a:pt x="8352357" y="580251"/>
                      <a:pt x="8360274" y="583418"/>
                    </a:cubicBezTo>
                    <a:cubicBezTo>
                      <a:pt x="8373997" y="582890"/>
                      <a:pt x="8408303" y="585001"/>
                      <a:pt x="8403553" y="581835"/>
                    </a:cubicBezTo>
                    <a:close/>
                    <a:moveTo>
                      <a:pt x="8403553" y="516916"/>
                    </a:moveTo>
                    <a:cubicBezTo>
                      <a:pt x="8403025" y="514277"/>
                      <a:pt x="8375580" y="515332"/>
                      <a:pt x="8360274" y="514805"/>
                    </a:cubicBezTo>
                    <a:cubicBezTo>
                      <a:pt x="8360274" y="515332"/>
                      <a:pt x="8360274" y="516388"/>
                      <a:pt x="8360274" y="516916"/>
                    </a:cubicBezTo>
                    <a:cubicBezTo>
                      <a:pt x="8373997" y="516388"/>
                      <a:pt x="8391941" y="515332"/>
                      <a:pt x="8403553" y="516916"/>
                    </a:cubicBezTo>
                    <a:close/>
                    <a:moveTo>
                      <a:pt x="8409886" y="555445"/>
                    </a:moveTo>
                    <a:cubicBezTo>
                      <a:pt x="8402497" y="557556"/>
                      <a:pt x="8396163" y="559667"/>
                      <a:pt x="8391413" y="562306"/>
                    </a:cubicBezTo>
                    <a:cubicBezTo>
                      <a:pt x="8416747" y="563362"/>
                      <a:pt x="8414109" y="555973"/>
                      <a:pt x="8409886" y="555445"/>
                    </a:cubicBezTo>
                    <a:close/>
                    <a:moveTo>
                      <a:pt x="8514917" y="581307"/>
                    </a:moveTo>
                    <a:cubicBezTo>
                      <a:pt x="8498555" y="580779"/>
                      <a:pt x="8464776" y="581307"/>
                      <a:pt x="8428359" y="580779"/>
                    </a:cubicBezTo>
                    <a:cubicBezTo>
                      <a:pt x="8429942" y="582362"/>
                      <a:pt x="8421498" y="582362"/>
                      <a:pt x="8422025" y="583945"/>
                    </a:cubicBezTo>
                    <a:cubicBezTo>
                      <a:pt x="8465832" y="582890"/>
                      <a:pt x="8498028" y="585001"/>
                      <a:pt x="8514917" y="581307"/>
                    </a:cubicBezTo>
                    <a:close/>
                    <a:moveTo>
                      <a:pt x="8465304" y="445136"/>
                    </a:moveTo>
                    <a:cubicBezTo>
                      <a:pt x="8477971" y="441970"/>
                      <a:pt x="8437331" y="441970"/>
                      <a:pt x="8434164" y="443553"/>
                    </a:cubicBezTo>
                    <a:cubicBezTo>
                      <a:pt x="8453693" y="443025"/>
                      <a:pt x="8446304" y="445664"/>
                      <a:pt x="8465304" y="445136"/>
                    </a:cubicBezTo>
                    <a:close/>
                    <a:moveTo>
                      <a:pt x="8496444" y="608752"/>
                    </a:moveTo>
                    <a:cubicBezTo>
                      <a:pt x="8501722" y="606641"/>
                      <a:pt x="8465304" y="603474"/>
                      <a:pt x="8465304" y="607168"/>
                    </a:cubicBezTo>
                    <a:cubicBezTo>
                      <a:pt x="8484304" y="606641"/>
                      <a:pt x="8477444" y="609280"/>
                      <a:pt x="8496444" y="608752"/>
                    </a:cubicBezTo>
                    <a:close/>
                    <a:moveTo>
                      <a:pt x="8645281" y="606113"/>
                    </a:moveTo>
                    <a:cubicBezTo>
                      <a:pt x="8609919" y="603474"/>
                      <a:pt x="8583530" y="607168"/>
                      <a:pt x="8539723" y="605585"/>
                    </a:cubicBezTo>
                    <a:cubicBezTo>
                      <a:pt x="8539723" y="606113"/>
                      <a:pt x="8539723" y="607168"/>
                      <a:pt x="8539723" y="607696"/>
                    </a:cubicBezTo>
                    <a:cubicBezTo>
                      <a:pt x="8575085" y="605585"/>
                      <a:pt x="8607280" y="609807"/>
                      <a:pt x="8645281" y="606113"/>
                    </a:cubicBezTo>
                    <a:close/>
                    <a:moveTo>
                      <a:pt x="8589335" y="581307"/>
                    </a:moveTo>
                    <a:cubicBezTo>
                      <a:pt x="8559779" y="581835"/>
                      <a:pt x="8548696" y="580779"/>
                      <a:pt x="8539723" y="582890"/>
                    </a:cubicBezTo>
                    <a:cubicBezTo>
                      <a:pt x="8555029" y="582362"/>
                      <a:pt x="8593030" y="584473"/>
                      <a:pt x="8589335" y="581307"/>
                    </a:cubicBezTo>
                    <a:close/>
                    <a:moveTo>
                      <a:pt x="8589335" y="492637"/>
                    </a:moveTo>
                    <a:cubicBezTo>
                      <a:pt x="8602530" y="492637"/>
                      <a:pt x="8640003" y="491054"/>
                      <a:pt x="8620475" y="489471"/>
                    </a:cubicBezTo>
                    <a:cubicBezTo>
                      <a:pt x="8613614" y="493165"/>
                      <a:pt x="8589863" y="487360"/>
                      <a:pt x="8577196" y="491054"/>
                    </a:cubicBezTo>
                    <a:cubicBezTo>
                      <a:pt x="8584057" y="491054"/>
                      <a:pt x="8586696" y="492110"/>
                      <a:pt x="8589335" y="492637"/>
                    </a:cubicBezTo>
                    <a:close/>
                    <a:moveTo>
                      <a:pt x="8743979" y="451997"/>
                    </a:moveTo>
                    <a:cubicBezTo>
                      <a:pt x="8727617" y="451997"/>
                      <a:pt x="8657421" y="451470"/>
                      <a:pt x="8632615" y="452525"/>
                    </a:cubicBezTo>
                    <a:cubicBezTo>
                      <a:pt x="8654782" y="453581"/>
                      <a:pt x="8734478" y="455164"/>
                      <a:pt x="8743979" y="451997"/>
                    </a:cubicBezTo>
                    <a:close/>
                    <a:moveTo>
                      <a:pt x="8707033" y="520610"/>
                    </a:moveTo>
                    <a:cubicBezTo>
                      <a:pt x="8686449" y="520083"/>
                      <a:pt x="8660060" y="516388"/>
                      <a:pt x="8638948" y="518499"/>
                    </a:cubicBezTo>
                    <a:cubicBezTo>
                      <a:pt x="8665865" y="519555"/>
                      <a:pt x="8676421" y="523777"/>
                      <a:pt x="8707033" y="520610"/>
                    </a:cubicBezTo>
                    <a:close/>
                    <a:moveTo>
                      <a:pt x="8657421" y="467831"/>
                    </a:moveTo>
                    <a:cubicBezTo>
                      <a:pt x="8636309" y="467831"/>
                      <a:pt x="8638948" y="470470"/>
                      <a:pt x="8638948" y="473109"/>
                    </a:cubicBezTo>
                    <a:cubicBezTo>
                      <a:pt x="8658476" y="473109"/>
                      <a:pt x="8655837" y="469942"/>
                      <a:pt x="8657421" y="467831"/>
                    </a:cubicBezTo>
                    <a:close/>
                    <a:moveTo>
                      <a:pt x="8682227" y="607168"/>
                    </a:moveTo>
                    <a:cubicBezTo>
                      <a:pt x="8685921" y="604002"/>
                      <a:pt x="8656893" y="604530"/>
                      <a:pt x="8651087" y="606641"/>
                    </a:cubicBezTo>
                    <a:cubicBezTo>
                      <a:pt x="8658476" y="606641"/>
                      <a:pt x="8667976" y="607168"/>
                      <a:pt x="8682227" y="607168"/>
                    </a:cubicBezTo>
                    <a:close/>
                    <a:moveTo>
                      <a:pt x="8769312" y="520610"/>
                    </a:moveTo>
                    <a:cubicBezTo>
                      <a:pt x="8785146" y="520610"/>
                      <a:pt x="8790952" y="519027"/>
                      <a:pt x="8800452" y="518499"/>
                    </a:cubicBezTo>
                    <a:cubicBezTo>
                      <a:pt x="8785674" y="517971"/>
                      <a:pt x="8770368" y="517971"/>
                      <a:pt x="8757173" y="519027"/>
                    </a:cubicBezTo>
                    <a:cubicBezTo>
                      <a:pt x="8763507" y="519027"/>
                      <a:pt x="8766146" y="520083"/>
                      <a:pt x="8769312" y="520610"/>
                    </a:cubicBezTo>
                    <a:close/>
                    <a:moveTo>
                      <a:pt x="8812592" y="495804"/>
                    </a:moveTo>
                    <a:cubicBezTo>
                      <a:pt x="8796230" y="495804"/>
                      <a:pt x="8785674" y="496332"/>
                      <a:pt x="8787785" y="497915"/>
                    </a:cubicBezTo>
                    <a:cubicBezTo>
                      <a:pt x="8803619" y="498443"/>
                      <a:pt x="8814175" y="497915"/>
                      <a:pt x="8812592" y="495804"/>
                    </a:cubicBezTo>
                    <a:close/>
                    <a:moveTo>
                      <a:pt x="8831064" y="494221"/>
                    </a:moveTo>
                    <a:cubicBezTo>
                      <a:pt x="8827898" y="491582"/>
                      <a:pt x="8823147" y="489471"/>
                      <a:pt x="8806258" y="488943"/>
                    </a:cubicBezTo>
                    <a:cubicBezTo>
                      <a:pt x="8814703" y="490527"/>
                      <a:pt x="8805202" y="494749"/>
                      <a:pt x="8831064" y="494221"/>
                    </a:cubicBezTo>
                    <a:close/>
                    <a:moveTo>
                      <a:pt x="8855870" y="582890"/>
                    </a:moveTo>
                    <a:cubicBezTo>
                      <a:pt x="8835815" y="582890"/>
                      <a:pt x="8808369" y="582362"/>
                      <a:pt x="8812592" y="585001"/>
                    </a:cubicBezTo>
                    <a:cubicBezTo>
                      <a:pt x="8835815" y="585529"/>
                      <a:pt x="8851120" y="585001"/>
                      <a:pt x="8855870" y="582890"/>
                    </a:cubicBezTo>
                    <a:close/>
                    <a:moveTo>
                      <a:pt x="8849537" y="504777"/>
                    </a:moveTo>
                    <a:cubicBezTo>
                      <a:pt x="8850065" y="501610"/>
                      <a:pt x="8817342" y="502138"/>
                      <a:pt x="8812592" y="504249"/>
                    </a:cubicBezTo>
                    <a:cubicBezTo>
                      <a:pt x="8819981" y="505305"/>
                      <a:pt x="8834231" y="505305"/>
                      <a:pt x="8849537" y="504777"/>
                    </a:cubicBezTo>
                    <a:close/>
                    <a:moveTo>
                      <a:pt x="8880677" y="512166"/>
                    </a:moveTo>
                    <a:cubicBezTo>
                      <a:pt x="8861676" y="512694"/>
                      <a:pt x="8827369" y="511110"/>
                      <a:pt x="8818925" y="512694"/>
                    </a:cubicBezTo>
                    <a:cubicBezTo>
                      <a:pt x="8830537" y="513222"/>
                      <a:pt x="8863260" y="514277"/>
                      <a:pt x="8880677" y="512166"/>
                    </a:cubicBezTo>
                    <a:close/>
                    <a:moveTo>
                      <a:pt x="8936623" y="471526"/>
                    </a:moveTo>
                    <a:cubicBezTo>
                      <a:pt x="8899150" y="471526"/>
                      <a:pt x="8883316" y="470470"/>
                      <a:pt x="8850065" y="469942"/>
                    </a:cubicBezTo>
                    <a:cubicBezTo>
                      <a:pt x="8849537" y="470998"/>
                      <a:pt x="8842148" y="470998"/>
                      <a:pt x="8843731" y="472054"/>
                    </a:cubicBezTo>
                    <a:cubicBezTo>
                      <a:pt x="8871704" y="472581"/>
                      <a:pt x="8919733" y="474693"/>
                      <a:pt x="8936623" y="471526"/>
                    </a:cubicBezTo>
                    <a:close/>
                    <a:moveTo>
                      <a:pt x="8936623" y="542250"/>
                    </a:moveTo>
                    <a:cubicBezTo>
                      <a:pt x="8911816" y="542778"/>
                      <a:pt x="8868010" y="540667"/>
                      <a:pt x="8862204" y="543833"/>
                    </a:cubicBezTo>
                    <a:cubicBezTo>
                      <a:pt x="8886483" y="544361"/>
                      <a:pt x="8916039" y="544361"/>
                      <a:pt x="8936623" y="542250"/>
                    </a:cubicBezTo>
                    <a:close/>
                    <a:moveTo>
                      <a:pt x="8955096" y="502666"/>
                    </a:moveTo>
                    <a:cubicBezTo>
                      <a:pt x="8931873" y="503721"/>
                      <a:pt x="8901789" y="502138"/>
                      <a:pt x="8874343" y="504249"/>
                    </a:cubicBezTo>
                    <a:cubicBezTo>
                      <a:pt x="8895455" y="504249"/>
                      <a:pt x="8948234" y="507944"/>
                      <a:pt x="8955096" y="502666"/>
                    </a:cubicBezTo>
                    <a:close/>
                    <a:moveTo>
                      <a:pt x="8955096" y="582890"/>
                    </a:moveTo>
                    <a:cubicBezTo>
                      <a:pt x="8933456" y="581307"/>
                      <a:pt x="8922372" y="583418"/>
                      <a:pt x="8905483" y="584473"/>
                    </a:cubicBezTo>
                    <a:cubicBezTo>
                      <a:pt x="8923956" y="585529"/>
                      <a:pt x="8950345" y="585529"/>
                      <a:pt x="8955096" y="582890"/>
                    </a:cubicBezTo>
                    <a:close/>
                    <a:moveTo>
                      <a:pt x="8979902" y="479443"/>
                    </a:moveTo>
                    <a:cubicBezTo>
                      <a:pt x="8962485" y="480498"/>
                      <a:pt x="8948234" y="478387"/>
                      <a:pt x="8942956" y="481554"/>
                    </a:cubicBezTo>
                    <a:cubicBezTo>
                      <a:pt x="8961429" y="481554"/>
                      <a:pt x="8983596" y="482082"/>
                      <a:pt x="8979902" y="479443"/>
                    </a:cubicBezTo>
                    <a:close/>
                    <a:moveTo>
                      <a:pt x="8967234" y="520610"/>
                    </a:moveTo>
                    <a:cubicBezTo>
                      <a:pt x="8966707" y="517971"/>
                      <a:pt x="8983596" y="515860"/>
                      <a:pt x="8954568" y="515860"/>
                    </a:cubicBezTo>
                    <a:cubicBezTo>
                      <a:pt x="8946651" y="518499"/>
                      <a:pt x="8949290" y="519555"/>
                      <a:pt x="8967234" y="520610"/>
                    </a:cubicBezTo>
                    <a:close/>
                    <a:moveTo>
                      <a:pt x="9010514" y="446720"/>
                    </a:moveTo>
                    <a:cubicBezTo>
                      <a:pt x="9023181" y="442497"/>
                      <a:pt x="8957734" y="442497"/>
                      <a:pt x="8954568" y="445136"/>
                    </a:cubicBezTo>
                    <a:cubicBezTo>
                      <a:pt x="8979902" y="444609"/>
                      <a:pt x="9000486" y="445136"/>
                      <a:pt x="9010514" y="446720"/>
                    </a:cubicBezTo>
                    <a:close/>
                    <a:moveTo>
                      <a:pt x="9060126" y="503721"/>
                    </a:moveTo>
                    <a:cubicBezTo>
                      <a:pt x="9028459" y="502666"/>
                      <a:pt x="8990985" y="502666"/>
                      <a:pt x="8960901" y="504249"/>
                    </a:cubicBezTo>
                    <a:cubicBezTo>
                      <a:pt x="8989402" y="504777"/>
                      <a:pt x="9019486" y="504777"/>
                      <a:pt x="9060126" y="503721"/>
                    </a:cubicBezTo>
                    <a:close/>
                    <a:moveTo>
                      <a:pt x="9029514" y="471526"/>
                    </a:moveTo>
                    <a:cubicBezTo>
                      <a:pt x="9012097" y="471526"/>
                      <a:pt x="9015264" y="469415"/>
                      <a:pt x="8998374" y="469415"/>
                    </a:cubicBezTo>
                    <a:cubicBezTo>
                      <a:pt x="8991513" y="470998"/>
                      <a:pt x="8975151" y="471526"/>
                      <a:pt x="8967234" y="473109"/>
                    </a:cubicBezTo>
                    <a:cubicBezTo>
                      <a:pt x="8993096" y="473109"/>
                      <a:pt x="9015264" y="473109"/>
                      <a:pt x="9029514" y="471526"/>
                    </a:cubicBezTo>
                    <a:close/>
                    <a:moveTo>
                      <a:pt x="8998374" y="517444"/>
                    </a:moveTo>
                    <a:cubicBezTo>
                      <a:pt x="9001541" y="520083"/>
                      <a:pt x="8967763" y="517971"/>
                      <a:pt x="8973568" y="520610"/>
                    </a:cubicBezTo>
                    <a:cubicBezTo>
                      <a:pt x="9030042" y="519555"/>
                      <a:pt x="9088627" y="520610"/>
                      <a:pt x="8998374" y="517444"/>
                    </a:cubicBezTo>
                    <a:close/>
                    <a:moveTo>
                      <a:pt x="9023181" y="544889"/>
                    </a:moveTo>
                    <a:cubicBezTo>
                      <a:pt x="9034264" y="543833"/>
                      <a:pt x="9059070" y="544889"/>
                      <a:pt x="9066460" y="543306"/>
                    </a:cubicBezTo>
                    <a:cubicBezTo>
                      <a:pt x="9043764" y="542250"/>
                      <a:pt x="9036903" y="543306"/>
                      <a:pt x="9023181" y="541194"/>
                    </a:cubicBezTo>
                    <a:cubicBezTo>
                      <a:pt x="9022653" y="542778"/>
                      <a:pt x="9011569" y="543306"/>
                      <a:pt x="9023181" y="544889"/>
                    </a:cubicBezTo>
                    <a:close/>
                    <a:moveTo>
                      <a:pt x="9060126" y="485776"/>
                    </a:moveTo>
                    <a:cubicBezTo>
                      <a:pt x="9061709" y="484721"/>
                      <a:pt x="9070154" y="484721"/>
                      <a:pt x="9072793" y="483665"/>
                    </a:cubicBezTo>
                    <a:cubicBezTo>
                      <a:pt x="9060654" y="483665"/>
                      <a:pt x="9027930" y="481554"/>
                      <a:pt x="9023181" y="485249"/>
                    </a:cubicBezTo>
                    <a:cubicBezTo>
                      <a:pt x="9042181" y="484193"/>
                      <a:pt x="9041125" y="486304"/>
                      <a:pt x="9060126" y="485776"/>
                    </a:cubicBezTo>
                    <a:close/>
                    <a:moveTo>
                      <a:pt x="9097599" y="489999"/>
                    </a:moveTo>
                    <a:cubicBezTo>
                      <a:pt x="9088627" y="489471"/>
                      <a:pt x="9034792" y="487360"/>
                      <a:pt x="9054320" y="489999"/>
                    </a:cubicBezTo>
                    <a:cubicBezTo>
                      <a:pt x="9061182" y="488943"/>
                      <a:pt x="9085988" y="493693"/>
                      <a:pt x="9097599" y="489999"/>
                    </a:cubicBezTo>
                    <a:close/>
                    <a:moveTo>
                      <a:pt x="9103405" y="518499"/>
                    </a:moveTo>
                    <a:cubicBezTo>
                      <a:pt x="9090738" y="519027"/>
                      <a:pt x="9060126" y="517444"/>
                      <a:pt x="9066460" y="520083"/>
                    </a:cubicBezTo>
                    <a:cubicBezTo>
                      <a:pt x="9089683" y="520083"/>
                      <a:pt x="9094960" y="520610"/>
                      <a:pt x="9103405" y="518499"/>
                    </a:cubicBezTo>
                    <a:close/>
                    <a:moveTo>
                      <a:pt x="9172018" y="599252"/>
                    </a:moveTo>
                    <a:cubicBezTo>
                      <a:pt x="9160407" y="595029"/>
                      <a:pt x="9093904" y="597668"/>
                      <a:pt x="9072793" y="597668"/>
                    </a:cubicBezTo>
                    <a:cubicBezTo>
                      <a:pt x="9117127" y="599779"/>
                      <a:pt x="9140350" y="597140"/>
                      <a:pt x="9172018" y="599252"/>
                    </a:cubicBezTo>
                    <a:close/>
                    <a:moveTo>
                      <a:pt x="9116072" y="571279"/>
                    </a:moveTo>
                    <a:cubicBezTo>
                      <a:pt x="9104989" y="571806"/>
                      <a:pt x="9079654" y="570223"/>
                      <a:pt x="9079127" y="571806"/>
                    </a:cubicBezTo>
                    <a:cubicBezTo>
                      <a:pt x="9087044" y="572862"/>
                      <a:pt x="9116072" y="573390"/>
                      <a:pt x="9116072" y="571279"/>
                    </a:cubicBezTo>
                    <a:close/>
                    <a:moveTo>
                      <a:pt x="9227436" y="583418"/>
                    </a:moveTo>
                    <a:cubicBezTo>
                      <a:pt x="9214241" y="580251"/>
                      <a:pt x="9161990" y="580779"/>
                      <a:pt x="9140878" y="583418"/>
                    </a:cubicBezTo>
                    <a:cubicBezTo>
                      <a:pt x="9171490" y="585001"/>
                      <a:pt x="9207908" y="583945"/>
                      <a:pt x="9227436" y="583418"/>
                    </a:cubicBezTo>
                    <a:close/>
                    <a:moveTo>
                      <a:pt x="9159351" y="525361"/>
                    </a:moveTo>
                    <a:cubicBezTo>
                      <a:pt x="9142989" y="525361"/>
                      <a:pt x="9138767" y="526416"/>
                      <a:pt x="9140878" y="528527"/>
                    </a:cubicBezTo>
                    <a:cubicBezTo>
                      <a:pt x="9157768" y="528527"/>
                      <a:pt x="9170434" y="526416"/>
                      <a:pt x="9159351" y="525361"/>
                    </a:cubicBezTo>
                    <a:close/>
                    <a:moveTo>
                      <a:pt x="9208963" y="571806"/>
                    </a:moveTo>
                    <a:cubicBezTo>
                      <a:pt x="9215297" y="568112"/>
                      <a:pt x="9154073" y="570223"/>
                      <a:pt x="9147212" y="571806"/>
                    </a:cubicBezTo>
                    <a:cubicBezTo>
                      <a:pt x="9167795" y="571806"/>
                      <a:pt x="9188379" y="571806"/>
                      <a:pt x="9208963" y="571806"/>
                    </a:cubicBezTo>
                    <a:close/>
                    <a:moveTo>
                      <a:pt x="9271243" y="540667"/>
                    </a:moveTo>
                    <a:cubicBezTo>
                      <a:pt x="9252242" y="542250"/>
                      <a:pt x="9207908" y="538555"/>
                      <a:pt x="9196824" y="542250"/>
                    </a:cubicBezTo>
                    <a:cubicBezTo>
                      <a:pt x="9218992" y="541722"/>
                      <a:pt x="9268604" y="544361"/>
                      <a:pt x="9271243" y="540667"/>
                    </a:cubicBezTo>
                    <a:close/>
                    <a:moveTo>
                      <a:pt x="9252242" y="453581"/>
                    </a:moveTo>
                    <a:cubicBezTo>
                      <a:pt x="9248020" y="455164"/>
                      <a:pt x="9204741" y="451470"/>
                      <a:pt x="9202630" y="455164"/>
                    </a:cubicBezTo>
                    <a:cubicBezTo>
                      <a:pt x="9217936" y="454109"/>
                      <a:pt x="9264909" y="457803"/>
                      <a:pt x="9252242" y="453581"/>
                    </a:cubicBezTo>
                    <a:close/>
                    <a:moveTo>
                      <a:pt x="9252242" y="605585"/>
                    </a:moveTo>
                    <a:cubicBezTo>
                      <a:pt x="9239576" y="606113"/>
                      <a:pt x="9208963" y="604530"/>
                      <a:pt x="9215297" y="607168"/>
                    </a:cubicBezTo>
                    <a:cubicBezTo>
                      <a:pt x="9231659" y="607168"/>
                      <a:pt x="9251714" y="607168"/>
                      <a:pt x="9252242" y="605585"/>
                    </a:cubicBezTo>
                    <a:close/>
                    <a:moveTo>
                      <a:pt x="9277049" y="512166"/>
                    </a:moveTo>
                    <a:cubicBezTo>
                      <a:pt x="9287077" y="508471"/>
                      <a:pt x="9230603" y="511110"/>
                      <a:pt x="9252242" y="508471"/>
                    </a:cubicBezTo>
                    <a:cubicBezTo>
                      <a:pt x="9240103" y="508471"/>
                      <a:pt x="9227436" y="508471"/>
                      <a:pt x="9215297" y="508471"/>
                    </a:cubicBezTo>
                    <a:cubicBezTo>
                      <a:pt x="9215297" y="508999"/>
                      <a:pt x="9215297" y="510055"/>
                      <a:pt x="9215297" y="510583"/>
                    </a:cubicBezTo>
                    <a:cubicBezTo>
                      <a:pt x="9239576" y="508999"/>
                      <a:pt x="9236408" y="513749"/>
                      <a:pt x="9277049" y="512166"/>
                    </a:cubicBezTo>
                    <a:close/>
                    <a:moveTo>
                      <a:pt x="9289716" y="535389"/>
                    </a:moveTo>
                    <a:cubicBezTo>
                      <a:pt x="9274410" y="535917"/>
                      <a:pt x="9236408" y="533805"/>
                      <a:pt x="9240103" y="536972"/>
                    </a:cubicBezTo>
                    <a:cubicBezTo>
                      <a:pt x="9256465" y="536444"/>
                      <a:pt x="9278632" y="536444"/>
                      <a:pt x="9289716" y="535389"/>
                    </a:cubicBezTo>
                    <a:close/>
                    <a:moveTo>
                      <a:pt x="9252242" y="445136"/>
                    </a:moveTo>
                    <a:cubicBezTo>
                      <a:pt x="9260159" y="446192"/>
                      <a:pt x="9282854" y="446192"/>
                      <a:pt x="9283382" y="444609"/>
                    </a:cubicBezTo>
                    <a:cubicBezTo>
                      <a:pt x="9275465" y="443025"/>
                      <a:pt x="9252770" y="443025"/>
                      <a:pt x="9252242" y="445136"/>
                    </a:cubicBezTo>
                    <a:close/>
                    <a:moveTo>
                      <a:pt x="9364134" y="598196"/>
                    </a:moveTo>
                    <a:cubicBezTo>
                      <a:pt x="9361496" y="594501"/>
                      <a:pt x="9330356" y="596085"/>
                      <a:pt x="9314522" y="597668"/>
                    </a:cubicBezTo>
                    <a:cubicBezTo>
                      <a:pt x="9335634" y="597140"/>
                      <a:pt x="9349356" y="598196"/>
                      <a:pt x="9364134" y="598196"/>
                    </a:cubicBezTo>
                    <a:close/>
                    <a:moveTo>
                      <a:pt x="9369940" y="474693"/>
                    </a:moveTo>
                    <a:cubicBezTo>
                      <a:pt x="9345662" y="475748"/>
                      <a:pt x="9326661" y="472581"/>
                      <a:pt x="9320327" y="475220"/>
                    </a:cubicBezTo>
                    <a:cubicBezTo>
                      <a:pt x="9334050" y="475748"/>
                      <a:pt x="9366773" y="477332"/>
                      <a:pt x="9369940" y="474693"/>
                    </a:cubicBezTo>
                    <a:close/>
                    <a:moveTo>
                      <a:pt x="9388940" y="512166"/>
                    </a:moveTo>
                    <a:cubicBezTo>
                      <a:pt x="9392107" y="509527"/>
                      <a:pt x="9333522" y="510583"/>
                      <a:pt x="9327189" y="511638"/>
                    </a:cubicBezTo>
                    <a:cubicBezTo>
                      <a:pt x="9349356" y="512694"/>
                      <a:pt x="9356745" y="511638"/>
                      <a:pt x="9388940" y="512166"/>
                    </a:cubicBezTo>
                    <a:close/>
                    <a:moveTo>
                      <a:pt x="9345134" y="447247"/>
                    </a:moveTo>
                    <a:cubicBezTo>
                      <a:pt x="9325605" y="446720"/>
                      <a:pt x="9325078" y="448831"/>
                      <a:pt x="9326661" y="450942"/>
                    </a:cubicBezTo>
                    <a:cubicBezTo>
                      <a:pt x="9342495" y="450942"/>
                      <a:pt x="9355162" y="448831"/>
                      <a:pt x="9345134" y="447247"/>
                    </a:cubicBezTo>
                    <a:close/>
                    <a:moveTo>
                      <a:pt x="9413747" y="569695"/>
                    </a:moveTo>
                    <a:cubicBezTo>
                      <a:pt x="9390524" y="570751"/>
                      <a:pt x="9367829" y="568640"/>
                      <a:pt x="9351995" y="571279"/>
                    </a:cubicBezTo>
                    <a:cubicBezTo>
                      <a:pt x="9375746" y="571279"/>
                      <a:pt x="9402663" y="572862"/>
                      <a:pt x="9413747" y="569695"/>
                    </a:cubicBezTo>
                    <a:close/>
                    <a:moveTo>
                      <a:pt x="9432220" y="605585"/>
                    </a:moveTo>
                    <a:cubicBezTo>
                      <a:pt x="9420608" y="606113"/>
                      <a:pt x="9394746" y="604530"/>
                      <a:pt x="9401080" y="607168"/>
                    </a:cubicBezTo>
                    <a:cubicBezTo>
                      <a:pt x="9419025" y="607696"/>
                      <a:pt x="9424303" y="607696"/>
                      <a:pt x="9432220" y="605585"/>
                    </a:cubicBezTo>
                    <a:close/>
                    <a:moveTo>
                      <a:pt x="9438553" y="576029"/>
                    </a:moveTo>
                    <a:cubicBezTo>
                      <a:pt x="9422719" y="575501"/>
                      <a:pt x="9410052" y="574973"/>
                      <a:pt x="9401608" y="576557"/>
                    </a:cubicBezTo>
                    <a:cubicBezTo>
                      <a:pt x="9408997" y="577612"/>
                      <a:pt x="9438025" y="578140"/>
                      <a:pt x="9438553" y="576029"/>
                    </a:cubicBezTo>
                    <a:close/>
                    <a:moveTo>
                      <a:pt x="9432220" y="599252"/>
                    </a:moveTo>
                    <a:cubicBezTo>
                      <a:pt x="9453331" y="596613"/>
                      <a:pt x="9488166" y="600307"/>
                      <a:pt x="9493971" y="596085"/>
                    </a:cubicBezTo>
                    <a:cubicBezTo>
                      <a:pt x="9462831" y="596613"/>
                      <a:pt x="9457026" y="596613"/>
                      <a:pt x="9425886" y="596085"/>
                    </a:cubicBezTo>
                    <a:cubicBezTo>
                      <a:pt x="9425358" y="597668"/>
                      <a:pt x="9427470" y="598724"/>
                      <a:pt x="9432220" y="599252"/>
                    </a:cubicBezTo>
                    <a:close/>
                    <a:moveTo>
                      <a:pt x="9500304" y="568640"/>
                    </a:moveTo>
                    <a:cubicBezTo>
                      <a:pt x="9468637" y="567584"/>
                      <a:pt x="9460192" y="568112"/>
                      <a:pt x="9425886" y="569167"/>
                    </a:cubicBezTo>
                    <a:cubicBezTo>
                      <a:pt x="9425886" y="569695"/>
                      <a:pt x="9425886" y="570751"/>
                      <a:pt x="9425886" y="571279"/>
                    </a:cubicBezTo>
                    <a:cubicBezTo>
                      <a:pt x="9461776" y="573390"/>
                      <a:pt x="9490805" y="572862"/>
                      <a:pt x="9500304" y="568640"/>
                    </a:cubicBezTo>
                    <a:close/>
                    <a:moveTo>
                      <a:pt x="9568390" y="605585"/>
                    </a:moveTo>
                    <a:cubicBezTo>
                      <a:pt x="9527750" y="605585"/>
                      <a:pt x="9478137" y="603474"/>
                      <a:pt x="9438025" y="606113"/>
                    </a:cubicBezTo>
                    <a:cubicBezTo>
                      <a:pt x="9481304" y="606641"/>
                      <a:pt x="9519306" y="606641"/>
                      <a:pt x="9568390" y="605585"/>
                    </a:cubicBezTo>
                    <a:close/>
                    <a:moveTo>
                      <a:pt x="9462831" y="455164"/>
                    </a:moveTo>
                    <a:cubicBezTo>
                      <a:pt x="9467054" y="453053"/>
                      <a:pt x="9474443" y="451470"/>
                      <a:pt x="9481304" y="449886"/>
                    </a:cubicBezTo>
                    <a:cubicBezTo>
                      <a:pt x="9457553" y="450414"/>
                      <a:pt x="9450693" y="453053"/>
                      <a:pt x="9438025" y="455164"/>
                    </a:cubicBezTo>
                    <a:cubicBezTo>
                      <a:pt x="9446470" y="455164"/>
                      <a:pt x="9454914" y="455164"/>
                      <a:pt x="9462831" y="455164"/>
                    </a:cubicBezTo>
                    <a:close/>
                    <a:moveTo>
                      <a:pt x="9500304" y="602418"/>
                    </a:moveTo>
                    <a:cubicBezTo>
                      <a:pt x="9490277" y="601363"/>
                      <a:pt x="9462304" y="602418"/>
                      <a:pt x="9450693" y="602946"/>
                    </a:cubicBezTo>
                    <a:cubicBezTo>
                      <a:pt x="9460720" y="604002"/>
                      <a:pt x="9488693" y="603474"/>
                      <a:pt x="9500304" y="602418"/>
                    </a:cubicBezTo>
                    <a:close/>
                    <a:moveTo>
                      <a:pt x="9500304" y="515332"/>
                    </a:moveTo>
                    <a:cubicBezTo>
                      <a:pt x="9501360" y="514277"/>
                      <a:pt x="9462304" y="514277"/>
                      <a:pt x="9463359" y="515332"/>
                    </a:cubicBezTo>
                    <a:cubicBezTo>
                      <a:pt x="9471804" y="515332"/>
                      <a:pt x="9500304" y="518499"/>
                      <a:pt x="9500304" y="515332"/>
                    </a:cubicBezTo>
                    <a:close/>
                    <a:moveTo>
                      <a:pt x="9630670" y="478387"/>
                    </a:moveTo>
                    <a:cubicBezTo>
                      <a:pt x="9588446" y="478915"/>
                      <a:pt x="9508750" y="475748"/>
                      <a:pt x="9481832" y="479971"/>
                    </a:cubicBezTo>
                    <a:cubicBezTo>
                      <a:pt x="9561529" y="477859"/>
                      <a:pt x="9586335" y="484193"/>
                      <a:pt x="9630670" y="478387"/>
                    </a:cubicBezTo>
                    <a:close/>
                    <a:moveTo>
                      <a:pt x="9518777" y="571806"/>
                    </a:moveTo>
                    <a:cubicBezTo>
                      <a:pt x="9516667" y="570223"/>
                      <a:pt x="9536722" y="570751"/>
                      <a:pt x="9537250" y="569695"/>
                    </a:cubicBezTo>
                    <a:cubicBezTo>
                      <a:pt x="9529861" y="569167"/>
                      <a:pt x="9520889" y="568640"/>
                      <a:pt x="9506111" y="569167"/>
                    </a:cubicBezTo>
                    <a:cubicBezTo>
                      <a:pt x="9504527" y="570751"/>
                      <a:pt x="9508221" y="571806"/>
                      <a:pt x="9518777" y="571806"/>
                    </a:cubicBezTo>
                    <a:close/>
                    <a:moveTo>
                      <a:pt x="9735700" y="502666"/>
                    </a:moveTo>
                    <a:cubicBezTo>
                      <a:pt x="9678699" y="501082"/>
                      <a:pt x="9616947" y="501082"/>
                      <a:pt x="9531444" y="502666"/>
                    </a:cubicBezTo>
                    <a:cubicBezTo>
                      <a:pt x="9524583" y="500554"/>
                      <a:pt x="9552556" y="498443"/>
                      <a:pt x="9525111" y="498971"/>
                    </a:cubicBezTo>
                    <a:cubicBezTo>
                      <a:pt x="9517722" y="500554"/>
                      <a:pt x="9512444" y="502666"/>
                      <a:pt x="9506638" y="504249"/>
                    </a:cubicBezTo>
                    <a:cubicBezTo>
                      <a:pt x="9585280" y="503193"/>
                      <a:pt x="9673421" y="506360"/>
                      <a:pt x="9735700" y="502666"/>
                    </a:cubicBezTo>
                    <a:close/>
                    <a:moveTo>
                      <a:pt x="9556251" y="608752"/>
                    </a:moveTo>
                    <a:cubicBezTo>
                      <a:pt x="9550973" y="609807"/>
                      <a:pt x="9551501" y="611919"/>
                      <a:pt x="9531444" y="610863"/>
                    </a:cubicBezTo>
                    <a:cubicBezTo>
                      <a:pt x="9531444" y="611391"/>
                      <a:pt x="9531444" y="612446"/>
                      <a:pt x="9531444" y="612974"/>
                    </a:cubicBezTo>
                    <a:cubicBezTo>
                      <a:pt x="9549389" y="613502"/>
                      <a:pt x="9568917" y="609807"/>
                      <a:pt x="9556251" y="608752"/>
                    </a:cubicBezTo>
                    <a:close/>
                    <a:moveTo>
                      <a:pt x="9574724" y="571806"/>
                    </a:moveTo>
                    <a:cubicBezTo>
                      <a:pt x="9577363" y="570223"/>
                      <a:pt x="9587919" y="569695"/>
                      <a:pt x="9587390" y="568112"/>
                    </a:cubicBezTo>
                    <a:cubicBezTo>
                      <a:pt x="9575251" y="568112"/>
                      <a:pt x="9575251" y="569167"/>
                      <a:pt x="9568917" y="569695"/>
                    </a:cubicBezTo>
                    <a:cubicBezTo>
                      <a:pt x="9553612" y="569695"/>
                      <a:pt x="9549389" y="568112"/>
                      <a:pt x="9544112" y="570223"/>
                    </a:cubicBezTo>
                    <a:cubicBezTo>
                      <a:pt x="9555723" y="570751"/>
                      <a:pt x="9559418" y="572334"/>
                      <a:pt x="9574724" y="571806"/>
                    </a:cubicBezTo>
                    <a:close/>
                    <a:moveTo>
                      <a:pt x="9636475" y="560195"/>
                    </a:moveTo>
                    <a:cubicBezTo>
                      <a:pt x="9604808" y="560195"/>
                      <a:pt x="9564696" y="559667"/>
                      <a:pt x="9549917" y="561778"/>
                    </a:cubicBezTo>
                    <a:cubicBezTo>
                      <a:pt x="9578418" y="562306"/>
                      <a:pt x="9620114" y="563362"/>
                      <a:pt x="9636475" y="560195"/>
                    </a:cubicBezTo>
                    <a:close/>
                    <a:moveTo>
                      <a:pt x="9574724" y="448831"/>
                    </a:moveTo>
                    <a:cubicBezTo>
                      <a:pt x="9572085" y="447247"/>
                      <a:pt x="9572612" y="445664"/>
                      <a:pt x="9556251" y="445664"/>
                    </a:cubicBezTo>
                    <a:cubicBezTo>
                      <a:pt x="9556251" y="446720"/>
                      <a:pt x="9556251" y="447775"/>
                      <a:pt x="9556251" y="448831"/>
                    </a:cubicBezTo>
                    <a:cubicBezTo>
                      <a:pt x="9562057" y="448831"/>
                      <a:pt x="9568390" y="448831"/>
                      <a:pt x="9574724" y="448831"/>
                    </a:cubicBezTo>
                    <a:close/>
                    <a:moveTo>
                      <a:pt x="9667615" y="604530"/>
                    </a:moveTo>
                    <a:cubicBezTo>
                      <a:pt x="9648615" y="604530"/>
                      <a:pt x="9633309" y="605057"/>
                      <a:pt x="9624336" y="606113"/>
                    </a:cubicBezTo>
                    <a:cubicBezTo>
                      <a:pt x="9638059" y="605585"/>
                      <a:pt x="9672365" y="607696"/>
                      <a:pt x="9667615" y="604530"/>
                    </a:cubicBezTo>
                    <a:close/>
                    <a:moveTo>
                      <a:pt x="9729366" y="455164"/>
                    </a:moveTo>
                    <a:cubicBezTo>
                      <a:pt x="9725672" y="457275"/>
                      <a:pt x="9732005" y="457803"/>
                      <a:pt x="9747839" y="457275"/>
                    </a:cubicBezTo>
                    <a:cubicBezTo>
                      <a:pt x="9759451" y="455692"/>
                      <a:pt x="9745200" y="455164"/>
                      <a:pt x="9741506" y="453581"/>
                    </a:cubicBezTo>
                    <a:cubicBezTo>
                      <a:pt x="9701921" y="454636"/>
                      <a:pt x="9688199" y="454636"/>
                      <a:pt x="9654948" y="455692"/>
                    </a:cubicBezTo>
                    <a:cubicBezTo>
                      <a:pt x="9676060" y="456220"/>
                      <a:pt x="9710894" y="459387"/>
                      <a:pt x="9729366" y="455164"/>
                    </a:cubicBezTo>
                    <a:close/>
                    <a:moveTo>
                      <a:pt x="9686088" y="567056"/>
                    </a:moveTo>
                    <a:cubicBezTo>
                      <a:pt x="9677643" y="567056"/>
                      <a:pt x="9669726" y="567056"/>
                      <a:pt x="9661281" y="567056"/>
                    </a:cubicBezTo>
                    <a:cubicBezTo>
                      <a:pt x="9656531" y="570223"/>
                      <a:pt x="9690838" y="570223"/>
                      <a:pt x="9686088" y="567056"/>
                    </a:cubicBezTo>
                    <a:close/>
                    <a:moveTo>
                      <a:pt x="9698755" y="448303"/>
                    </a:moveTo>
                    <a:cubicBezTo>
                      <a:pt x="9717228" y="444081"/>
                      <a:pt x="9735700" y="446720"/>
                      <a:pt x="9698755" y="443553"/>
                    </a:cubicBezTo>
                    <a:cubicBezTo>
                      <a:pt x="9706143" y="441442"/>
                      <a:pt x="9724616" y="445664"/>
                      <a:pt x="9723561" y="441970"/>
                    </a:cubicBezTo>
                    <a:cubicBezTo>
                      <a:pt x="9708255" y="441970"/>
                      <a:pt x="9693477" y="441970"/>
                      <a:pt x="9686615" y="442497"/>
                    </a:cubicBezTo>
                    <a:cubicBezTo>
                      <a:pt x="9685560" y="445136"/>
                      <a:pt x="9689254" y="447247"/>
                      <a:pt x="9698755" y="448303"/>
                    </a:cubicBezTo>
                    <a:close/>
                    <a:moveTo>
                      <a:pt x="9717228" y="481026"/>
                    </a:moveTo>
                    <a:cubicBezTo>
                      <a:pt x="9738339" y="479443"/>
                      <a:pt x="9764201" y="482610"/>
                      <a:pt x="9760506" y="477859"/>
                    </a:cubicBezTo>
                    <a:cubicBezTo>
                      <a:pt x="9726727" y="477859"/>
                      <a:pt x="9705088" y="476276"/>
                      <a:pt x="9692421" y="477332"/>
                    </a:cubicBezTo>
                    <a:cubicBezTo>
                      <a:pt x="9701394" y="478387"/>
                      <a:pt x="9713005" y="478915"/>
                      <a:pt x="9717228" y="481026"/>
                    </a:cubicBezTo>
                    <a:close/>
                    <a:moveTo>
                      <a:pt x="9717228" y="570223"/>
                    </a:moveTo>
                    <a:cubicBezTo>
                      <a:pt x="9731478" y="566528"/>
                      <a:pt x="9766840" y="569695"/>
                      <a:pt x="9785312" y="567056"/>
                    </a:cubicBezTo>
                    <a:cubicBezTo>
                      <a:pt x="9750478" y="567056"/>
                      <a:pt x="9718283" y="567056"/>
                      <a:pt x="9704560" y="567584"/>
                    </a:cubicBezTo>
                    <a:cubicBezTo>
                      <a:pt x="9717755" y="568112"/>
                      <a:pt x="9695588" y="570223"/>
                      <a:pt x="9717228" y="570223"/>
                    </a:cubicBezTo>
                    <a:close/>
                    <a:moveTo>
                      <a:pt x="9816452" y="561778"/>
                    </a:moveTo>
                    <a:cubicBezTo>
                      <a:pt x="9789007" y="559667"/>
                      <a:pt x="9739395" y="559140"/>
                      <a:pt x="9723561" y="561778"/>
                    </a:cubicBezTo>
                    <a:cubicBezTo>
                      <a:pt x="9763145" y="562306"/>
                      <a:pt x="9784257" y="560195"/>
                      <a:pt x="9816452" y="561778"/>
                    </a:cubicBezTo>
                    <a:close/>
                    <a:moveTo>
                      <a:pt x="9754173" y="470998"/>
                    </a:moveTo>
                    <a:cubicBezTo>
                      <a:pt x="9773173" y="471526"/>
                      <a:pt x="9766840" y="468359"/>
                      <a:pt x="9772646" y="467304"/>
                    </a:cubicBezTo>
                    <a:cubicBezTo>
                      <a:pt x="9763145" y="467304"/>
                      <a:pt x="9749950" y="466776"/>
                      <a:pt x="9747839" y="467831"/>
                    </a:cubicBezTo>
                    <a:cubicBezTo>
                      <a:pt x="9757340" y="467831"/>
                      <a:pt x="9753645" y="469415"/>
                      <a:pt x="9754173" y="470998"/>
                    </a:cubicBezTo>
                    <a:close/>
                    <a:moveTo>
                      <a:pt x="9791646" y="614558"/>
                    </a:moveTo>
                    <a:cubicBezTo>
                      <a:pt x="9780034" y="611919"/>
                      <a:pt x="9819619" y="611919"/>
                      <a:pt x="9797979" y="610863"/>
                    </a:cubicBezTo>
                    <a:cubicBezTo>
                      <a:pt x="9790063" y="613502"/>
                      <a:pt x="9790063" y="608752"/>
                      <a:pt x="9797979" y="608752"/>
                    </a:cubicBezTo>
                    <a:cubicBezTo>
                      <a:pt x="9771590" y="609280"/>
                      <a:pt x="9786368" y="611919"/>
                      <a:pt x="9773173" y="615085"/>
                    </a:cubicBezTo>
                    <a:cubicBezTo>
                      <a:pt x="9778979" y="614558"/>
                      <a:pt x="9785312" y="614558"/>
                      <a:pt x="9791646" y="614558"/>
                    </a:cubicBezTo>
                    <a:close/>
                    <a:moveTo>
                      <a:pt x="9803785" y="502666"/>
                    </a:moveTo>
                    <a:cubicBezTo>
                      <a:pt x="9799035" y="502666"/>
                      <a:pt x="9774756" y="500027"/>
                      <a:pt x="9772646" y="503193"/>
                    </a:cubicBezTo>
                    <a:cubicBezTo>
                      <a:pt x="9848120" y="503721"/>
                      <a:pt x="9869231" y="502666"/>
                      <a:pt x="9803785" y="502666"/>
                    </a:cubicBezTo>
                    <a:close/>
                    <a:moveTo>
                      <a:pt x="9859731" y="455164"/>
                    </a:moveTo>
                    <a:cubicBezTo>
                      <a:pt x="9826480" y="456748"/>
                      <a:pt x="9840730" y="453581"/>
                      <a:pt x="9822786" y="451997"/>
                    </a:cubicBezTo>
                    <a:cubicBezTo>
                      <a:pt x="9832286" y="456220"/>
                      <a:pt x="9794285" y="454109"/>
                      <a:pt x="9791646" y="456748"/>
                    </a:cubicBezTo>
                    <a:cubicBezTo>
                      <a:pt x="9827536" y="455164"/>
                      <a:pt x="9846008" y="459914"/>
                      <a:pt x="9859731" y="455164"/>
                    </a:cubicBezTo>
                    <a:close/>
                    <a:moveTo>
                      <a:pt x="9828592" y="495804"/>
                    </a:moveTo>
                    <a:cubicBezTo>
                      <a:pt x="9832814" y="493165"/>
                      <a:pt x="9832814" y="494221"/>
                      <a:pt x="9828592" y="492110"/>
                    </a:cubicBezTo>
                    <a:cubicBezTo>
                      <a:pt x="9799563" y="491582"/>
                      <a:pt x="9812230" y="495276"/>
                      <a:pt x="9828592" y="495804"/>
                    </a:cubicBezTo>
                    <a:close/>
                    <a:moveTo>
                      <a:pt x="9866065" y="441970"/>
                    </a:moveTo>
                    <a:cubicBezTo>
                      <a:pt x="9847592" y="441442"/>
                      <a:pt x="9825953" y="440386"/>
                      <a:pt x="9816452" y="442497"/>
                    </a:cubicBezTo>
                    <a:cubicBezTo>
                      <a:pt x="9831231" y="442497"/>
                      <a:pt x="9861314" y="443553"/>
                      <a:pt x="9866065" y="441970"/>
                    </a:cubicBezTo>
                    <a:close/>
                    <a:moveTo>
                      <a:pt x="9884537" y="496332"/>
                    </a:moveTo>
                    <a:cubicBezTo>
                      <a:pt x="9889288" y="493165"/>
                      <a:pt x="9854981" y="493165"/>
                      <a:pt x="9859731" y="496332"/>
                    </a:cubicBezTo>
                    <a:cubicBezTo>
                      <a:pt x="9868176" y="496332"/>
                      <a:pt x="9876093" y="496332"/>
                      <a:pt x="9884537" y="496332"/>
                    </a:cubicBezTo>
                    <a:close/>
                    <a:moveTo>
                      <a:pt x="9878204" y="487360"/>
                    </a:moveTo>
                    <a:cubicBezTo>
                      <a:pt x="9878204" y="485776"/>
                      <a:pt x="9878204" y="484193"/>
                      <a:pt x="9878204" y="482610"/>
                    </a:cubicBezTo>
                    <a:cubicBezTo>
                      <a:pt x="9853398" y="482082"/>
                      <a:pt x="9869231" y="486832"/>
                      <a:pt x="9878204" y="487360"/>
                    </a:cubicBezTo>
                    <a:close/>
                    <a:moveTo>
                      <a:pt x="9995902" y="601363"/>
                    </a:moveTo>
                    <a:cubicBezTo>
                      <a:pt x="10003818" y="604530"/>
                      <a:pt x="9978485" y="604002"/>
                      <a:pt x="9971096" y="605057"/>
                    </a:cubicBezTo>
                    <a:cubicBezTo>
                      <a:pt x="9985346" y="605057"/>
                      <a:pt x="9994846" y="605057"/>
                      <a:pt x="10002235" y="604530"/>
                    </a:cubicBezTo>
                    <a:cubicBezTo>
                      <a:pt x="10002235" y="602946"/>
                      <a:pt x="10002235" y="601363"/>
                      <a:pt x="10002235" y="599779"/>
                    </a:cubicBezTo>
                    <a:cubicBezTo>
                      <a:pt x="9946817" y="600835"/>
                      <a:pt x="9942067" y="598724"/>
                      <a:pt x="9890871" y="599779"/>
                    </a:cubicBezTo>
                    <a:cubicBezTo>
                      <a:pt x="9891399" y="601363"/>
                      <a:pt x="9889288" y="602418"/>
                      <a:pt x="9884537" y="602946"/>
                    </a:cubicBezTo>
                    <a:cubicBezTo>
                      <a:pt x="9889288" y="602946"/>
                      <a:pt x="9896677" y="602946"/>
                      <a:pt x="9897205" y="603474"/>
                    </a:cubicBezTo>
                    <a:cubicBezTo>
                      <a:pt x="9932566" y="598196"/>
                      <a:pt x="9942067" y="605057"/>
                      <a:pt x="9995902" y="601363"/>
                    </a:cubicBezTo>
                    <a:close/>
                    <a:moveTo>
                      <a:pt x="9915677" y="445664"/>
                    </a:moveTo>
                    <a:cubicBezTo>
                      <a:pt x="9930983" y="445136"/>
                      <a:pt x="9965818" y="443025"/>
                      <a:pt x="9946817" y="440914"/>
                    </a:cubicBezTo>
                    <a:cubicBezTo>
                      <a:pt x="9946817" y="444081"/>
                      <a:pt x="9909343" y="442497"/>
                      <a:pt x="9897205" y="444081"/>
                    </a:cubicBezTo>
                    <a:cubicBezTo>
                      <a:pt x="9904066" y="444609"/>
                      <a:pt x="9910927" y="445136"/>
                      <a:pt x="9915677" y="445664"/>
                    </a:cubicBezTo>
                    <a:close/>
                    <a:moveTo>
                      <a:pt x="9965290" y="585001"/>
                    </a:moveTo>
                    <a:cubicBezTo>
                      <a:pt x="9973734" y="585001"/>
                      <a:pt x="9979012" y="584473"/>
                      <a:pt x="9983763" y="584473"/>
                    </a:cubicBezTo>
                    <a:cubicBezTo>
                      <a:pt x="9983763" y="583945"/>
                      <a:pt x="9983763" y="583418"/>
                      <a:pt x="9983763" y="582890"/>
                    </a:cubicBezTo>
                    <a:cubicBezTo>
                      <a:pt x="9977429" y="582362"/>
                      <a:pt x="9944706" y="582362"/>
                      <a:pt x="9934150" y="583418"/>
                    </a:cubicBezTo>
                    <a:cubicBezTo>
                      <a:pt x="9943122" y="586057"/>
                      <a:pt x="9969512" y="581835"/>
                      <a:pt x="9965290" y="585001"/>
                    </a:cubicBezTo>
                    <a:close/>
                    <a:moveTo>
                      <a:pt x="9995902" y="576029"/>
                    </a:moveTo>
                    <a:cubicBezTo>
                      <a:pt x="9984818" y="576557"/>
                      <a:pt x="9959484" y="574973"/>
                      <a:pt x="9958956" y="576557"/>
                    </a:cubicBezTo>
                    <a:cubicBezTo>
                      <a:pt x="9966873" y="577612"/>
                      <a:pt x="9995902" y="578140"/>
                      <a:pt x="9995902" y="576029"/>
                    </a:cubicBezTo>
                    <a:close/>
                    <a:moveTo>
                      <a:pt x="10027041" y="589751"/>
                    </a:moveTo>
                    <a:cubicBezTo>
                      <a:pt x="10014902" y="588168"/>
                      <a:pt x="9988512" y="589751"/>
                      <a:pt x="9977429" y="590279"/>
                    </a:cubicBezTo>
                    <a:cubicBezTo>
                      <a:pt x="9987457" y="591862"/>
                      <a:pt x="10015430" y="590807"/>
                      <a:pt x="10027041" y="589751"/>
                    </a:cubicBezTo>
                    <a:close/>
                    <a:moveTo>
                      <a:pt x="10095126" y="556501"/>
                    </a:moveTo>
                    <a:cubicBezTo>
                      <a:pt x="10067154" y="555445"/>
                      <a:pt x="10019652" y="557028"/>
                      <a:pt x="9983763" y="555973"/>
                    </a:cubicBezTo>
                    <a:cubicBezTo>
                      <a:pt x="9983763" y="556501"/>
                      <a:pt x="9983763" y="557556"/>
                      <a:pt x="9983763" y="558084"/>
                    </a:cubicBezTo>
                    <a:cubicBezTo>
                      <a:pt x="10025458" y="558084"/>
                      <a:pt x="10067681" y="558084"/>
                      <a:pt x="10095126" y="556501"/>
                    </a:cubicBezTo>
                    <a:close/>
                    <a:moveTo>
                      <a:pt x="10070320" y="589223"/>
                    </a:moveTo>
                    <a:cubicBezTo>
                      <a:pt x="10053959" y="589751"/>
                      <a:pt x="10036542" y="587112"/>
                      <a:pt x="10027041" y="589223"/>
                    </a:cubicBezTo>
                    <a:cubicBezTo>
                      <a:pt x="10034431" y="590807"/>
                      <a:pt x="10071904" y="592918"/>
                      <a:pt x="10070320" y="589223"/>
                    </a:cubicBezTo>
                    <a:close/>
                    <a:moveTo>
                      <a:pt x="10082988" y="504249"/>
                    </a:moveTo>
                    <a:cubicBezTo>
                      <a:pt x="10092487" y="501610"/>
                      <a:pt x="10042347" y="501610"/>
                      <a:pt x="10051847" y="504249"/>
                    </a:cubicBezTo>
                    <a:cubicBezTo>
                      <a:pt x="10062403" y="504249"/>
                      <a:pt x="10072432" y="504249"/>
                      <a:pt x="10082988" y="504249"/>
                    </a:cubicBezTo>
                    <a:close/>
                    <a:moveTo>
                      <a:pt x="10119933" y="485776"/>
                    </a:moveTo>
                    <a:cubicBezTo>
                      <a:pt x="10097765" y="486304"/>
                      <a:pt x="10087737" y="483665"/>
                      <a:pt x="10082460" y="486304"/>
                    </a:cubicBezTo>
                    <a:cubicBezTo>
                      <a:pt x="10096710" y="486832"/>
                      <a:pt x="10116238" y="487888"/>
                      <a:pt x="10119933" y="485776"/>
                    </a:cubicBezTo>
                    <a:close/>
                    <a:moveTo>
                      <a:pt x="10119933" y="607168"/>
                    </a:moveTo>
                    <a:cubicBezTo>
                      <a:pt x="10119405" y="605585"/>
                      <a:pt x="10121516" y="604530"/>
                      <a:pt x="10126267" y="604002"/>
                    </a:cubicBezTo>
                    <a:cubicBezTo>
                      <a:pt x="10108321" y="604002"/>
                      <a:pt x="10094599" y="604002"/>
                      <a:pt x="10089321" y="605585"/>
                    </a:cubicBezTo>
                    <a:cubicBezTo>
                      <a:pt x="10100932" y="605585"/>
                      <a:pt x="10100404" y="607696"/>
                      <a:pt x="10119933" y="607168"/>
                    </a:cubicBezTo>
                    <a:close/>
                    <a:moveTo>
                      <a:pt x="10088793" y="491054"/>
                    </a:moveTo>
                    <a:cubicBezTo>
                      <a:pt x="10088793" y="493165"/>
                      <a:pt x="10088793" y="495276"/>
                      <a:pt x="10088793" y="497388"/>
                    </a:cubicBezTo>
                    <a:cubicBezTo>
                      <a:pt x="10106210" y="496860"/>
                      <a:pt x="10115711" y="489999"/>
                      <a:pt x="10088793" y="491054"/>
                    </a:cubicBezTo>
                    <a:close/>
                    <a:moveTo>
                      <a:pt x="10169545" y="599779"/>
                    </a:moveTo>
                    <a:cubicBezTo>
                      <a:pt x="10162157" y="599779"/>
                      <a:pt x="10152128" y="599779"/>
                      <a:pt x="10151073" y="599252"/>
                    </a:cubicBezTo>
                    <a:cubicBezTo>
                      <a:pt x="10149489" y="598724"/>
                      <a:pt x="10151073" y="597668"/>
                      <a:pt x="10144739" y="597668"/>
                    </a:cubicBezTo>
                    <a:cubicBezTo>
                      <a:pt x="10150017" y="601363"/>
                      <a:pt x="10104627" y="598724"/>
                      <a:pt x="10107794" y="602418"/>
                    </a:cubicBezTo>
                    <a:cubicBezTo>
                      <a:pt x="10128377" y="603474"/>
                      <a:pt x="10152128" y="601363"/>
                      <a:pt x="10169545" y="599779"/>
                    </a:cubicBezTo>
                    <a:close/>
                    <a:moveTo>
                      <a:pt x="10225492" y="494221"/>
                    </a:moveTo>
                    <a:cubicBezTo>
                      <a:pt x="10218102" y="492637"/>
                      <a:pt x="10224435" y="489471"/>
                      <a:pt x="10212824" y="488943"/>
                    </a:cubicBezTo>
                    <a:cubicBezTo>
                      <a:pt x="10202796" y="489999"/>
                      <a:pt x="10203852" y="494221"/>
                      <a:pt x="10225492" y="494221"/>
                    </a:cubicBezTo>
                    <a:close/>
                    <a:moveTo>
                      <a:pt x="10318382" y="520610"/>
                    </a:moveTo>
                    <a:cubicBezTo>
                      <a:pt x="10313633" y="520083"/>
                      <a:pt x="10275632" y="518499"/>
                      <a:pt x="10281437" y="521138"/>
                    </a:cubicBezTo>
                    <a:cubicBezTo>
                      <a:pt x="10296744" y="521666"/>
                      <a:pt x="10306771" y="522194"/>
                      <a:pt x="10318382" y="520610"/>
                    </a:cubicBezTo>
                    <a:close/>
                    <a:moveTo>
                      <a:pt x="10367996" y="604530"/>
                    </a:moveTo>
                    <a:cubicBezTo>
                      <a:pt x="10375913" y="604530"/>
                      <a:pt x="10376440" y="605585"/>
                      <a:pt x="10386468" y="605057"/>
                    </a:cubicBezTo>
                    <a:cubicBezTo>
                      <a:pt x="10391218" y="601891"/>
                      <a:pt x="10346356" y="603474"/>
                      <a:pt x="10355328" y="605585"/>
                    </a:cubicBezTo>
                    <a:cubicBezTo>
                      <a:pt x="10363245" y="606113"/>
                      <a:pt x="10370106" y="606113"/>
                      <a:pt x="10367996" y="604530"/>
                    </a:cubicBezTo>
                    <a:close/>
                    <a:moveTo>
                      <a:pt x="10485692" y="602418"/>
                    </a:moveTo>
                    <a:cubicBezTo>
                      <a:pt x="10477775" y="597668"/>
                      <a:pt x="10363245" y="600835"/>
                      <a:pt x="10361661" y="601891"/>
                    </a:cubicBezTo>
                    <a:cubicBezTo>
                      <a:pt x="10413385" y="601363"/>
                      <a:pt x="10455608" y="601363"/>
                      <a:pt x="10485692" y="602418"/>
                    </a:cubicBezTo>
                    <a:close/>
                    <a:moveTo>
                      <a:pt x="10417608" y="584473"/>
                    </a:moveTo>
                    <a:cubicBezTo>
                      <a:pt x="10408107" y="583418"/>
                      <a:pt x="10374856" y="582890"/>
                      <a:pt x="10380662" y="586057"/>
                    </a:cubicBezTo>
                    <a:cubicBezTo>
                      <a:pt x="10396496" y="586057"/>
                      <a:pt x="10416552" y="586584"/>
                      <a:pt x="10417608" y="584473"/>
                    </a:cubicBezTo>
                    <a:close/>
                    <a:moveTo>
                      <a:pt x="10454553" y="487360"/>
                    </a:moveTo>
                    <a:cubicBezTo>
                      <a:pt x="10441358" y="483137"/>
                      <a:pt x="10440303" y="484193"/>
                      <a:pt x="10417608" y="486832"/>
                    </a:cubicBezTo>
                    <a:cubicBezTo>
                      <a:pt x="10436609" y="485776"/>
                      <a:pt x="10439775" y="487360"/>
                      <a:pt x="10454553" y="487360"/>
                    </a:cubicBezTo>
                    <a:close/>
                    <a:moveTo>
                      <a:pt x="10485692" y="584473"/>
                    </a:moveTo>
                    <a:cubicBezTo>
                      <a:pt x="10480943" y="582890"/>
                      <a:pt x="10450859" y="583945"/>
                      <a:pt x="10436080" y="583945"/>
                    </a:cubicBezTo>
                    <a:cubicBezTo>
                      <a:pt x="10436080" y="584473"/>
                      <a:pt x="10436080" y="585529"/>
                      <a:pt x="10436080" y="586057"/>
                    </a:cubicBezTo>
                    <a:cubicBezTo>
                      <a:pt x="10456137" y="584473"/>
                      <a:pt x="10473554" y="588696"/>
                      <a:pt x="10485692" y="584473"/>
                    </a:cubicBezTo>
                    <a:close/>
                    <a:moveTo>
                      <a:pt x="10578584" y="589751"/>
                    </a:moveTo>
                    <a:cubicBezTo>
                      <a:pt x="10549027" y="591335"/>
                      <a:pt x="10482526" y="588696"/>
                      <a:pt x="10473026" y="592918"/>
                    </a:cubicBezTo>
                    <a:cubicBezTo>
                      <a:pt x="10508916" y="591862"/>
                      <a:pt x="10560640" y="592918"/>
                      <a:pt x="10578584" y="589751"/>
                    </a:cubicBezTo>
                    <a:close/>
                    <a:moveTo>
                      <a:pt x="10522638" y="611919"/>
                    </a:moveTo>
                    <a:cubicBezTo>
                      <a:pt x="10511555" y="612446"/>
                      <a:pt x="10486221" y="610863"/>
                      <a:pt x="10485692" y="612446"/>
                    </a:cubicBezTo>
                    <a:cubicBezTo>
                      <a:pt x="10508916" y="611919"/>
                      <a:pt x="10518943" y="616141"/>
                      <a:pt x="10522638" y="611919"/>
                    </a:cubicBezTo>
                    <a:close/>
                    <a:moveTo>
                      <a:pt x="10770700" y="602946"/>
                    </a:moveTo>
                    <a:cubicBezTo>
                      <a:pt x="10721088" y="604530"/>
                      <a:pt x="10673587" y="599252"/>
                      <a:pt x="10646669" y="605057"/>
                    </a:cubicBezTo>
                    <a:cubicBezTo>
                      <a:pt x="10687837" y="602418"/>
                      <a:pt x="10739561" y="606641"/>
                      <a:pt x="10770700" y="602946"/>
                    </a:cubicBezTo>
                    <a:close/>
                    <a:moveTo>
                      <a:pt x="10671476" y="478387"/>
                    </a:moveTo>
                    <a:cubicBezTo>
                      <a:pt x="10672531" y="476276"/>
                      <a:pt x="10672003" y="474165"/>
                      <a:pt x="10653003" y="474693"/>
                    </a:cubicBezTo>
                    <a:cubicBezTo>
                      <a:pt x="10655114" y="476276"/>
                      <a:pt x="10659337" y="477859"/>
                      <a:pt x="10671476" y="478387"/>
                    </a:cubicBezTo>
                    <a:close/>
                    <a:moveTo>
                      <a:pt x="10684143" y="456748"/>
                    </a:moveTo>
                    <a:cubicBezTo>
                      <a:pt x="10675170" y="453053"/>
                      <a:pt x="10705254" y="454636"/>
                      <a:pt x="10702615" y="451997"/>
                    </a:cubicBezTo>
                    <a:cubicBezTo>
                      <a:pt x="10689949" y="450414"/>
                      <a:pt x="10682559" y="451997"/>
                      <a:pt x="10671476" y="452525"/>
                    </a:cubicBezTo>
                    <a:cubicBezTo>
                      <a:pt x="10670420" y="454636"/>
                      <a:pt x="10674642" y="456220"/>
                      <a:pt x="10684143" y="456748"/>
                    </a:cubicBezTo>
                    <a:close/>
                    <a:moveTo>
                      <a:pt x="10702615" y="598196"/>
                    </a:moveTo>
                    <a:cubicBezTo>
                      <a:pt x="10703144" y="599252"/>
                      <a:pt x="10699448" y="599779"/>
                      <a:pt x="10696282" y="600307"/>
                    </a:cubicBezTo>
                    <a:cubicBezTo>
                      <a:pt x="10706838" y="600307"/>
                      <a:pt x="10716866" y="600307"/>
                      <a:pt x="10727421" y="600307"/>
                    </a:cubicBezTo>
                    <a:cubicBezTo>
                      <a:pt x="10724782" y="598724"/>
                      <a:pt x="10689949" y="593974"/>
                      <a:pt x="10684143" y="598196"/>
                    </a:cubicBezTo>
                    <a:cubicBezTo>
                      <a:pt x="10689949" y="598196"/>
                      <a:pt x="10696282" y="598196"/>
                      <a:pt x="10702615" y="598196"/>
                    </a:cubicBezTo>
                    <a:close/>
                    <a:moveTo>
                      <a:pt x="10721088" y="487888"/>
                    </a:moveTo>
                    <a:cubicBezTo>
                      <a:pt x="10715810" y="485776"/>
                      <a:pt x="10739561" y="483665"/>
                      <a:pt x="10721088" y="482610"/>
                    </a:cubicBezTo>
                    <a:cubicBezTo>
                      <a:pt x="10717394" y="484193"/>
                      <a:pt x="10699976" y="487360"/>
                      <a:pt x="10721088" y="487888"/>
                    </a:cubicBezTo>
                    <a:close/>
                    <a:moveTo>
                      <a:pt x="10832453" y="461498"/>
                    </a:moveTo>
                    <a:cubicBezTo>
                      <a:pt x="10809757" y="460970"/>
                      <a:pt x="10813980" y="464137"/>
                      <a:pt x="10807646" y="466248"/>
                    </a:cubicBezTo>
                    <a:cubicBezTo>
                      <a:pt x="10830341" y="466248"/>
                      <a:pt x="10821897" y="462553"/>
                      <a:pt x="10832453" y="461498"/>
                    </a:cubicBezTo>
                    <a:close/>
                    <a:moveTo>
                      <a:pt x="10901066" y="453581"/>
                    </a:moveTo>
                    <a:cubicBezTo>
                      <a:pt x="10901066" y="452525"/>
                      <a:pt x="10901066" y="451470"/>
                      <a:pt x="10901066" y="450414"/>
                    </a:cubicBezTo>
                    <a:cubicBezTo>
                      <a:pt x="10876787" y="450942"/>
                      <a:pt x="10868870" y="451470"/>
                      <a:pt x="10851453" y="449886"/>
                    </a:cubicBezTo>
                    <a:cubicBezTo>
                      <a:pt x="10851453" y="450942"/>
                      <a:pt x="10848287" y="451470"/>
                      <a:pt x="10845119" y="451997"/>
                    </a:cubicBezTo>
                    <a:cubicBezTo>
                      <a:pt x="10869925" y="451997"/>
                      <a:pt x="10891037" y="451997"/>
                      <a:pt x="10901066" y="453581"/>
                    </a:cubicBezTo>
                    <a:close/>
                    <a:moveTo>
                      <a:pt x="1171216" y="553334"/>
                    </a:moveTo>
                    <a:cubicBezTo>
                      <a:pt x="1175438" y="549111"/>
                      <a:pt x="1189689" y="545945"/>
                      <a:pt x="1171216" y="542250"/>
                    </a:cubicBezTo>
                    <a:cubicBezTo>
                      <a:pt x="1148521" y="542778"/>
                      <a:pt x="1134271" y="544361"/>
                      <a:pt x="1115270" y="542778"/>
                    </a:cubicBezTo>
                    <a:cubicBezTo>
                      <a:pt x="1118437" y="535389"/>
                      <a:pt x="1158549" y="530111"/>
                      <a:pt x="1177022" y="522722"/>
                    </a:cubicBezTo>
                    <a:cubicBezTo>
                      <a:pt x="1170160" y="521666"/>
                      <a:pt x="1131632" y="523249"/>
                      <a:pt x="1121076" y="524305"/>
                    </a:cubicBezTo>
                    <a:cubicBezTo>
                      <a:pt x="1098908" y="523249"/>
                      <a:pt x="1096269" y="520083"/>
                      <a:pt x="1071463" y="519555"/>
                    </a:cubicBezTo>
                    <a:cubicBezTo>
                      <a:pt x="1072519" y="515860"/>
                      <a:pt x="1076741" y="516388"/>
                      <a:pt x="1071463" y="513222"/>
                    </a:cubicBezTo>
                    <a:cubicBezTo>
                      <a:pt x="1099964" y="510583"/>
                      <a:pt x="1115270" y="506888"/>
                      <a:pt x="1145882" y="504777"/>
                    </a:cubicBezTo>
                    <a:cubicBezTo>
                      <a:pt x="1158549" y="504777"/>
                      <a:pt x="1158021" y="506888"/>
                      <a:pt x="1170688" y="506888"/>
                    </a:cubicBezTo>
                    <a:cubicBezTo>
                      <a:pt x="1185994" y="505305"/>
                      <a:pt x="1224523" y="503721"/>
                      <a:pt x="1245107" y="505305"/>
                    </a:cubicBezTo>
                    <a:cubicBezTo>
                      <a:pt x="1231912" y="502138"/>
                      <a:pt x="1273080" y="501082"/>
                      <a:pt x="1294719" y="502138"/>
                    </a:cubicBezTo>
                    <a:cubicBezTo>
                      <a:pt x="1266746" y="498971"/>
                      <a:pt x="1285219" y="494221"/>
                      <a:pt x="1232968" y="493693"/>
                    </a:cubicBezTo>
                    <a:cubicBezTo>
                      <a:pt x="1251968" y="496332"/>
                      <a:pt x="1237190" y="496332"/>
                      <a:pt x="1226634" y="493693"/>
                    </a:cubicBezTo>
                    <a:cubicBezTo>
                      <a:pt x="1217662" y="494221"/>
                      <a:pt x="1229273" y="494749"/>
                      <a:pt x="1226634" y="495804"/>
                    </a:cubicBezTo>
                    <a:cubicBezTo>
                      <a:pt x="1216606" y="495804"/>
                      <a:pt x="1216078" y="495276"/>
                      <a:pt x="1208161" y="495276"/>
                    </a:cubicBezTo>
                    <a:cubicBezTo>
                      <a:pt x="1192856" y="496860"/>
                      <a:pt x="1185994" y="499499"/>
                      <a:pt x="1177022" y="501610"/>
                    </a:cubicBezTo>
                    <a:cubicBezTo>
                      <a:pt x="1166994" y="500027"/>
                      <a:pt x="1151160" y="499499"/>
                      <a:pt x="1127409" y="500027"/>
                    </a:cubicBezTo>
                    <a:cubicBezTo>
                      <a:pt x="1127409" y="496332"/>
                      <a:pt x="1175438" y="496860"/>
                      <a:pt x="1158549" y="493165"/>
                    </a:cubicBezTo>
                    <a:cubicBezTo>
                      <a:pt x="1173855" y="492637"/>
                      <a:pt x="1196022" y="493165"/>
                      <a:pt x="1195494" y="491054"/>
                    </a:cubicBezTo>
                    <a:cubicBezTo>
                      <a:pt x="1199717" y="492637"/>
                      <a:pt x="1230329" y="491054"/>
                      <a:pt x="1232440" y="492637"/>
                    </a:cubicBezTo>
                    <a:cubicBezTo>
                      <a:pt x="1238773" y="491054"/>
                      <a:pt x="1245107" y="489471"/>
                      <a:pt x="1250913" y="487888"/>
                    </a:cubicBezTo>
                    <a:cubicBezTo>
                      <a:pt x="1264635" y="488415"/>
                      <a:pt x="1253552" y="491582"/>
                      <a:pt x="1257246" y="493165"/>
                    </a:cubicBezTo>
                    <a:cubicBezTo>
                      <a:pt x="1263052" y="494221"/>
                      <a:pt x="1278358" y="494221"/>
                      <a:pt x="1282052" y="495276"/>
                    </a:cubicBezTo>
                    <a:cubicBezTo>
                      <a:pt x="1335887" y="493165"/>
                      <a:pt x="1317414" y="485776"/>
                      <a:pt x="1368610" y="482610"/>
                    </a:cubicBezTo>
                    <a:cubicBezTo>
                      <a:pt x="1365971" y="481026"/>
                      <a:pt x="1335887" y="482610"/>
                      <a:pt x="1331665" y="481026"/>
                    </a:cubicBezTo>
                    <a:cubicBezTo>
                      <a:pt x="1322692" y="481554"/>
                      <a:pt x="1331137" y="482610"/>
                      <a:pt x="1337998" y="482610"/>
                    </a:cubicBezTo>
                    <a:cubicBezTo>
                      <a:pt x="1340110" y="485249"/>
                      <a:pt x="1320053" y="480498"/>
                      <a:pt x="1319526" y="483137"/>
                    </a:cubicBezTo>
                    <a:cubicBezTo>
                      <a:pt x="1306859" y="483137"/>
                      <a:pt x="1313720" y="480498"/>
                      <a:pt x="1301053" y="479971"/>
                    </a:cubicBezTo>
                    <a:cubicBezTo>
                      <a:pt x="1325331" y="478387"/>
                      <a:pt x="1312136" y="476276"/>
                      <a:pt x="1319526" y="472054"/>
                    </a:cubicBezTo>
                    <a:cubicBezTo>
                      <a:pt x="1342748" y="472054"/>
                      <a:pt x="1355943" y="470470"/>
                      <a:pt x="1350665" y="466776"/>
                    </a:cubicBezTo>
                    <a:cubicBezTo>
                      <a:pt x="1379166" y="466248"/>
                      <a:pt x="1376527" y="462026"/>
                      <a:pt x="1412417" y="463081"/>
                    </a:cubicBezTo>
                    <a:cubicBezTo>
                      <a:pt x="1412417" y="462026"/>
                      <a:pt x="1412417" y="460442"/>
                      <a:pt x="1412417" y="459387"/>
                    </a:cubicBezTo>
                    <a:cubicBezTo>
                      <a:pt x="1429306" y="458331"/>
                      <a:pt x="1446723" y="457275"/>
                      <a:pt x="1474169" y="457803"/>
                    </a:cubicBezTo>
                    <a:cubicBezTo>
                      <a:pt x="1481030" y="458859"/>
                      <a:pt x="1481030" y="460442"/>
                      <a:pt x="1480502" y="462553"/>
                    </a:cubicBezTo>
                    <a:cubicBezTo>
                      <a:pt x="1466252" y="462553"/>
                      <a:pt x="1456752" y="462553"/>
                      <a:pt x="1449362" y="463081"/>
                    </a:cubicBezTo>
                    <a:cubicBezTo>
                      <a:pt x="1449362" y="464137"/>
                      <a:pt x="1475752" y="465720"/>
                      <a:pt x="1449362" y="465192"/>
                    </a:cubicBezTo>
                    <a:cubicBezTo>
                      <a:pt x="1454640" y="466248"/>
                      <a:pt x="1465196" y="466776"/>
                      <a:pt x="1480502" y="466776"/>
                    </a:cubicBezTo>
                    <a:cubicBezTo>
                      <a:pt x="1489475" y="466248"/>
                      <a:pt x="1477863" y="465720"/>
                      <a:pt x="1480502" y="464665"/>
                    </a:cubicBezTo>
                    <a:cubicBezTo>
                      <a:pt x="1509531" y="468359"/>
                      <a:pt x="1507420" y="460442"/>
                      <a:pt x="1530115" y="463081"/>
                    </a:cubicBezTo>
                    <a:cubicBezTo>
                      <a:pt x="1521670" y="459914"/>
                      <a:pt x="1531170" y="459387"/>
                      <a:pt x="1554921" y="458331"/>
                    </a:cubicBezTo>
                    <a:cubicBezTo>
                      <a:pt x="1533809" y="456220"/>
                      <a:pt x="1507947" y="458859"/>
                      <a:pt x="1486836" y="457803"/>
                    </a:cubicBezTo>
                    <a:cubicBezTo>
                      <a:pt x="1511114" y="453053"/>
                      <a:pt x="1617728" y="458331"/>
                      <a:pt x="1623006" y="450942"/>
                    </a:cubicBezTo>
                    <a:cubicBezTo>
                      <a:pt x="1647812" y="451470"/>
                      <a:pt x="1672619" y="452525"/>
                      <a:pt x="1697425" y="453053"/>
                    </a:cubicBezTo>
                    <a:cubicBezTo>
                      <a:pt x="1752315" y="448303"/>
                      <a:pt x="1849429" y="447775"/>
                      <a:pt x="1945487" y="449886"/>
                    </a:cubicBezTo>
                    <a:cubicBezTo>
                      <a:pt x="1948126" y="447775"/>
                      <a:pt x="1916986" y="450414"/>
                      <a:pt x="1927014" y="447775"/>
                    </a:cubicBezTo>
                    <a:cubicBezTo>
                      <a:pt x="1965543" y="447775"/>
                      <a:pt x="1995627" y="447247"/>
                      <a:pt x="2044712" y="445664"/>
                    </a:cubicBezTo>
                    <a:cubicBezTo>
                      <a:pt x="2039434" y="446720"/>
                      <a:pt x="2036267" y="447775"/>
                      <a:pt x="2038379" y="449358"/>
                    </a:cubicBezTo>
                    <a:cubicBezTo>
                      <a:pt x="2042601" y="449358"/>
                      <a:pt x="2046823" y="449358"/>
                      <a:pt x="2050518" y="449358"/>
                    </a:cubicBezTo>
                    <a:cubicBezTo>
                      <a:pt x="2068991" y="448831"/>
                      <a:pt x="2044712" y="447775"/>
                      <a:pt x="2050518" y="446192"/>
                    </a:cubicBezTo>
                    <a:cubicBezTo>
                      <a:pt x="2070046" y="446192"/>
                      <a:pt x="2062657" y="449358"/>
                      <a:pt x="2075324" y="449886"/>
                    </a:cubicBezTo>
                    <a:cubicBezTo>
                      <a:pt x="2095908" y="449358"/>
                      <a:pt x="2073741" y="446720"/>
                      <a:pt x="2093797" y="445136"/>
                    </a:cubicBezTo>
                    <a:cubicBezTo>
                      <a:pt x="2105408" y="444609"/>
                      <a:pt x="2122298" y="448831"/>
                      <a:pt x="2124936" y="445136"/>
                    </a:cubicBezTo>
                    <a:cubicBezTo>
                      <a:pt x="2132326" y="445136"/>
                      <a:pt x="2130214" y="446720"/>
                      <a:pt x="2131270" y="447247"/>
                    </a:cubicBezTo>
                    <a:cubicBezTo>
                      <a:pt x="2139715" y="446720"/>
                      <a:pt x="2143937" y="445136"/>
                      <a:pt x="2149743" y="444081"/>
                    </a:cubicBezTo>
                    <a:cubicBezTo>
                      <a:pt x="2180355" y="445664"/>
                      <a:pt x="2213606" y="442497"/>
                      <a:pt x="2224161" y="447247"/>
                    </a:cubicBezTo>
                    <a:cubicBezTo>
                      <a:pt x="2233662" y="444081"/>
                      <a:pt x="2315997" y="443025"/>
                      <a:pt x="2366665" y="445136"/>
                    </a:cubicBezTo>
                    <a:cubicBezTo>
                      <a:pt x="2334998" y="444081"/>
                      <a:pt x="2397277" y="448303"/>
                      <a:pt x="2397805" y="448303"/>
                    </a:cubicBezTo>
                    <a:cubicBezTo>
                      <a:pt x="2406250" y="447775"/>
                      <a:pt x="2409417" y="446720"/>
                      <a:pt x="2410472" y="445136"/>
                    </a:cubicBezTo>
                    <a:cubicBezTo>
                      <a:pt x="2451640" y="445136"/>
                      <a:pt x="2487530" y="445136"/>
                      <a:pt x="2491224" y="449886"/>
                    </a:cubicBezTo>
                    <a:cubicBezTo>
                      <a:pt x="2501780" y="449886"/>
                      <a:pt x="2511808" y="449886"/>
                      <a:pt x="2522364" y="449886"/>
                    </a:cubicBezTo>
                    <a:cubicBezTo>
                      <a:pt x="2513392" y="447247"/>
                      <a:pt x="2519725" y="446192"/>
                      <a:pt x="2528698" y="444609"/>
                    </a:cubicBezTo>
                    <a:cubicBezTo>
                      <a:pt x="2558782" y="447247"/>
                      <a:pt x="2563532" y="445664"/>
                      <a:pt x="2596783" y="446192"/>
                    </a:cubicBezTo>
                    <a:cubicBezTo>
                      <a:pt x="2594144" y="448303"/>
                      <a:pt x="2607866" y="447775"/>
                      <a:pt x="2603116" y="449886"/>
                    </a:cubicBezTo>
                    <a:cubicBezTo>
                      <a:pt x="2642173" y="450414"/>
                      <a:pt x="2614728" y="446720"/>
                      <a:pt x="2627922" y="445136"/>
                    </a:cubicBezTo>
                    <a:cubicBezTo>
                      <a:pt x="2647979" y="448303"/>
                      <a:pt x="2672257" y="448303"/>
                      <a:pt x="2696008" y="445664"/>
                    </a:cubicBezTo>
                    <a:cubicBezTo>
                      <a:pt x="2667507" y="448831"/>
                      <a:pt x="2721342" y="448831"/>
                      <a:pt x="2732953" y="447775"/>
                    </a:cubicBezTo>
                    <a:cubicBezTo>
                      <a:pt x="2735592" y="446720"/>
                      <a:pt x="2709730" y="445136"/>
                      <a:pt x="2708147" y="447247"/>
                    </a:cubicBezTo>
                    <a:cubicBezTo>
                      <a:pt x="2686508" y="445136"/>
                      <a:pt x="2756176" y="443025"/>
                      <a:pt x="2745092" y="447775"/>
                    </a:cubicBezTo>
                    <a:cubicBezTo>
                      <a:pt x="2753537" y="447775"/>
                      <a:pt x="2761454" y="447775"/>
                      <a:pt x="2769899" y="447775"/>
                    </a:cubicBezTo>
                    <a:cubicBezTo>
                      <a:pt x="2783621" y="447247"/>
                      <a:pt x="2766732" y="443025"/>
                      <a:pt x="2794705" y="444609"/>
                    </a:cubicBezTo>
                    <a:cubicBezTo>
                      <a:pt x="2792594" y="446192"/>
                      <a:pt x="2782566" y="447775"/>
                      <a:pt x="2794705" y="449358"/>
                    </a:cubicBezTo>
                    <a:cubicBezTo>
                      <a:pt x="2811594" y="448831"/>
                      <a:pt x="2783621" y="446720"/>
                      <a:pt x="2801039" y="445664"/>
                    </a:cubicBezTo>
                    <a:cubicBezTo>
                      <a:pt x="2836928" y="448303"/>
                      <a:pt x="2871235" y="444609"/>
                      <a:pt x="2931403" y="445664"/>
                    </a:cubicBezTo>
                    <a:cubicBezTo>
                      <a:pt x="2928764" y="447247"/>
                      <a:pt x="2935626" y="447775"/>
                      <a:pt x="2937736" y="448831"/>
                    </a:cubicBezTo>
                    <a:cubicBezTo>
                      <a:pt x="2946181" y="448831"/>
                      <a:pt x="2943014" y="446720"/>
                      <a:pt x="2944070" y="445664"/>
                    </a:cubicBezTo>
                    <a:cubicBezTo>
                      <a:pt x="3008988" y="446192"/>
                      <a:pt x="3039600" y="447247"/>
                      <a:pt x="3105047" y="447775"/>
                    </a:cubicBezTo>
                    <a:cubicBezTo>
                      <a:pt x="3123519" y="447247"/>
                      <a:pt x="3099241" y="446192"/>
                      <a:pt x="3105047" y="444609"/>
                    </a:cubicBezTo>
                    <a:cubicBezTo>
                      <a:pt x="3109269" y="447775"/>
                      <a:pt x="3138298" y="443553"/>
                      <a:pt x="3141992" y="444081"/>
                    </a:cubicBezTo>
                    <a:cubicBezTo>
                      <a:pt x="3165215" y="444609"/>
                      <a:pt x="3190549" y="447775"/>
                      <a:pt x="3222744" y="447775"/>
                    </a:cubicBezTo>
                    <a:cubicBezTo>
                      <a:pt x="3281329" y="448303"/>
                      <a:pt x="3338859" y="446720"/>
                      <a:pt x="3402194" y="447247"/>
                    </a:cubicBezTo>
                    <a:cubicBezTo>
                      <a:pt x="3402194" y="448303"/>
                      <a:pt x="3402194" y="449358"/>
                      <a:pt x="3402194" y="450414"/>
                    </a:cubicBezTo>
                    <a:cubicBezTo>
                      <a:pt x="3425944" y="449886"/>
                      <a:pt x="3445473" y="448831"/>
                      <a:pt x="3463945" y="450942"/>
                    </a:cubicBezTo>
                    <a:cubicBezTo>
                      <a:pt x="3486113" y="449358"/>
                      <a:pt x="3495613" y="448831"/>
                      <a:pt x="3519891" y="448831"/>
                    </a:cubicBezTo>
                    <a:cubicBezTo>
                      <a:pt x="3519891" y="449358"/>
                      <a:pt x="3519891" y="450414"/>
                      <a:pt x="3519891" y="450942"/>
                    </a:cubicBezTo>
                    <a:cubicBezTo>
                      <a:pt x="3554198" y="449358"/>
                      <a:pt x="3589032" y="448303"/>
                      <a:pt x="3612783" y="450942"/>
                    </a:cubicBezTo>
                    <a:cubicBezTo>
                      <a:pt x="3640756" y="448303"/>
                      <a:pt x="3690368" y="450414"/>
                      <a:pt x="3712008" y="453053"/>
                    </a:cubicBezTo>
                    <a:cubicBezTo>
                      <a:pt x="3724675" y="453053"/>
                      <a:pt x="3710952" y="450942"/>
                      <a:pt x="3705674" y="450942"/>
                    </a:cubicBezTo>
                    <a:cubicBezTo>
                      <a:pt x="3743675" y="447247"/>
                      <a:pt x="3782732" y="451997"/>
                      <a:pt x="3823372" y="452525"/>
                    </a:cubicBezTo>
                    <a:cubicBezTo>
                      <a:pt x="3839734" y="450942"/>
                      <a:pt x="3875623" y="447775"/>
                      <a:pt x="3885124" y="451997"/>
                    </a:cubicBezTo>
                    <a:cubicBezTo>
                      <a:pt x="3860317" y="451470"/>
                      <a:pt x="3841844" y="450942"/>
                      <a:pt x="3853984" y="454109"/>
                    </a:cubicBezTo>
                    <a:cubicBezTo>
                      <a:pt x="3869290" y="455164"/>
                      <a:pt x="3879846" y="451997"/>
                      <a:pt x="3885124" y="454109"/>
                    </a:cubicBezTo>
                    <a:cubicBezTo>
                      <a:pt x="3893568" y="454109"/>
                      <a:pt x="3890401" y="451997"/>
                      <a:pt x="3891457" y="450942"/>
                    </a:cubicBezTo>
                    <a:cubicBezTo>
                      <a:pt x="3928403" y="449886"/>
                      <a:pt x="3957959" y="448303"/>
                      <a:pt x="3978015" y="451470"/>
                    </a:cubicBezTo>
                    <a:cubicBezTo>
                      <a:pt x="3990154" y="450414"/>
                      <a:pt x="3968515" y="448303"/>
                      <a:pt x="4002821" y="449358"/>
                    </a:cubicBezTo>
                    <a:cubicBezTo>
                      <a:pt x="3998599" y="453053"/>
                      <a:pt x="4029211" y="452525"/>
                      <a:pt x="4046100" y="451470"/>
                    </a:cubicBezTo>
                    <a:cubicBezTo>
                      <a:pt x="4045044" y="452525"/>
                      <a:pt x="4047683" y="453053"/>
                      <a:pt x="4052434" y="453053"/>
                    </a:cubicBezTo>
                    <a:cubicBezTo>
                      <a:pt x="4049795" y="454109"/>
                      <a:pt x="4044517" y="454636"/>
                      <a:pt x="4033961" y="454636"/>
                    </a:cubicBezTo>
                    <a:cubicBezTo>
                      <a:pt x="4032905" y="456220"/>
                      <a:pt x="4039239" y="457275"/>
                      <a:pt x="4052434" y="456748"/>
                    </a:cubicBezTo>
                    <a:cubicBezTo>
                      <a:pt x="4061406" y="456220"/>
                      <a:pt x="4065629" y="454636"/>
                      <a:pt x="4065101" y="453053"/>
                    </a:cubicBezTo>
                    <a:cubicBezTo>
                      <a:pt x="4088324" y="453053"/>
                      <a:pt x="4100463" y="454636"/>
                      <a:pt x="4114713" y="456220"/>
                    </a:cubicBezTo>
                    <a:cubicBezTo>
                      <a:pt x="4133186" y="455692"/>
                      <a:pt x="4108908" y="454636"/>
                      <a:pt x="4114713" y="453053"/>
                    </a:cubicBezTo>
                    <a:cubicBezTo>
                      <a:pt x="4179631" y="455164"/>
                      <a:pt x="4238744" y="451470"/>
                      <a:pt x="4282023" y="455164"/>
                    </a:cubicBezTo>
                    <a:cubicBezTo>
                      <a:pt x="4299441" y="454636"/>
                      <a:pt x="4273051" y="453053"/>
                      <a:pt x="4288357" y="451997"/>
                    </a:cubicBezTo>
                    <a:cubicBezTo>
                      <a:pt x="4317913" y="451997"/>
                      <a:pt x="4317913" y="455164"/>
                      <a:pt x="4301024" y="456748"/>
                    </a:cubicBezTo>
                    <a:cubicBezTo>
                      <a:pt x="4303663" y="457803"/>
                      <a:pt x="4308941" y="456220"/>
                      <a:pt x="4319497" y="456748"/>
                    </a:cubicBezTo>
                    <a:cubicBezTo>
                      <a:pt x="4319497" y="455692"/>
                      <a:pt x="4319497" y="454109"/>
                      <a:pt x="4319497" y="453053"/>
                    </a:cubicBezTo>
                    <a:cubicBezTo>
                      <a:pt x="4373859" y="456748"/>
                      <a:pt x="4424000" y="456220"/>
                      <a:pt x="4480473" y="454636"/>
                    </a:cubicBezTo>
                    <a:cubicBezTo>
                      <a:pt x="4465167" y="457803"/>
                      <a:pt x="4489974" y="457803"/>
                      <a:pt x="4517419" y="457803"/>
                    </a:cubicBezTo>
                    <a:cubicBezTo>
                      <a:pt x="4517419" y="458859"/>
                      <a:pt x="4517419" y="459914"/>
                      <a:pt x="4517419" y="460970"/>
                    </a:cubicBezTo>
                    <a:cubicBezTo>
                      <a:pt x="4540642" y="458331"/>
                      <a:pt x="4547503" y="462553"/>
                      <a:pt x="4567031" y="462553"/>
                    </a:cubicBezTo>
                    <a:cubicBezTo>
                      <a:pt x="4583393" y="460970"/>
                      <a:pt x="4537475" y="457275"/>
                      <a:pt x="4554364" y="455692"/>
                    </a:cubicBezTo>
                    <a:cubicBezTo>
                      <a:pt x="4570726" y="457275"/>
                      <a:pt x="4574948" y="457803"/>
                      <a:pt x="4591310" y="457803"/>
                    </a:cubicBezTo>
                    <a:cubicBezTo>
                      <a:pt x="4600282" y="457275"/>
                      <a:pt x="4588671" y="456748"/>
                      <a:pt x="4591310" y="455692"/>
                    </a:cubicBezTo>
                    <a:cubicBezTo>
                      <a:pt x="4610838" y="455164"/>
                      <a:pt x="4613477" y="457275"/>
                      <a:pt x="4634589" y="456220"/>
                    </a:cubicBezTo>
                    <a:cubicBezTo>
                      <a:pt x="4632478" y="457275"/>
                      <a:pt x="4623505" y="457275"/>
                      <a:pt x="4622449" y="458331"/>
                    </a:cubicBezTo>
                    <a:cubicBezTo>
                      <a:pt x="4626144" y="458331"/>
                      <a:pt x="4646200" y="456220"/>
                      <a:pt x="4647256" y="458331"/>
                    </a:cubicBezTo>
                    <a:cubicBezTo>
                      <a:pt x="4659395" y="457803"/>
                      <a:pt x="4652006" y="455164"/>
                      <a:pt x="4672062" y="456220"/>
                    </a:cubicBezTo>
                    <a:cubicBezTo>
                      <a:pt x="4678923" y="458859"/>
                      <a:pt x="4670478" y="458331"/>
                      <a:pt x="4678395" y="459914"/>
                    </a:cubicBezTo>
                    <a:cubicBezTo>
                      <a:pt x="4691062" y="459914"/>
                      <a:pt x="4717452" y="455692"/>
                      <a:pt x="4690535" y="456220"/>
                    </a:cubicBezTo>
                    <a:cubicBezTo>
                      <a:pt x="4694757" y="455164"/>
                      <a:pt x="4703730" y="454636"/>
                      <a:pt x="4715341" y="454636"/>
                    </a:cubicBezTo>
                    <a:cubicBezTo>
                      <a:pt x="4712174" y="457275"/>
                      <a:pt x="4729063" y="457803"/>
                      <a:pt x="4715341" y="459387"/>
                    </a:cubicBezTo>
                    <a:cubicBezTo>
                      <a:pt x="4726424" y="459387"/>
                      <a:pt x="4746481" y="458859"/>
                      <a:pt x="4740147" y="460970"/>
                    </a:cubicBezTo>
                    <a:cubicBezTo>
                      <a:pt x="4762842" y="460442"/>
                      <a:pt x="4782898" y="459387"/>
                      <a:pt x="4796093" y="461498"/>
                    </a:cubicBezTo>
                    <a:cubicBezTo>
                      <a:pt x="4791343" y="463081"/>
                      <a:pt x="4785010" y="461498"/>
                      <a:pt x="4777620" y="461498"/>
                    </a:cubicBezTo>
                    <a:cubicBezTo>
                      <a:pt x="4774981" y="464137"/>
                      <a:pt x="4790815" y="464137"/>
                      <a:pt x="4808760" y="463609"/>
                    </a:cubicBezTo>
                    <a:cubicBezTo>
                      <a:pt x="4815094" y="460970"/>
                      <a:pt x="4843067" y="461498"/>
                      <a:pt x="4870512" y="462026"/>
                    </a:cubicBezTo>
                    <a:cubicBezTo>
                      <a:pt x="4867873" y="460442"/>
                      <a:pt x="4846233" y="461498"/>
                      <a:pt x="4852039" y="458859"/>
                    </a:cubicBezTo>
                    <a:cubicBezTo>
                      <a:pt x="4879484" y="457803"/>
                      <a:pt x="4872623" y="461498"/>
                      <a:pt x="4895318" y="460970"/>
                    </a:cubicBezTo>
                    <a:cubicBezTo>
                      <a:pt x="4882123" y="457803"/>
                      <a:pt x="4924346" y="458331"/>
                      <a:pt x="4938597" y="460970"/>
                    </a:cubicBezTo>
                    <a:cubicBezTo>
                      <a:pt x="4956014" y="460442"/>
                      <a:pt x="4929624" y="458859"/>
                      <a:pt x="4944930" y="457803"/>
                    </a:cubicBezTo>
                    <a:cubicBezTo>
                      <a:pt x="4984515" y="457275"/>
                      <a:pt x="5003515" y="459914"/>
                      <a:pt x="5013016" y="463081"/>
                    </a:cubicBezTo>
                    <a:cubicBezTo>
                      <a:pt x="4996654" y="463081"/>
                      <a:pt x="4997182" y="461498"/>
                      <a:pt x="4994543" y="459914"/>
                    </a:cubicBezTo>
                    <a:cubicBezTo>
                      <a:pt x="4989265" y="460442"/>
                      <a:pt x="4983459" y="460442"/>
                      <a:pt x="4982403" y="461498"/>
                    </a:cubicBezTo>
                    <a:cubicBezTo>
                      <a:pt x="4987681" y="462553"/>
                      <a:pt x="4999821" y="460970"/>
                      <a:pt x="4994543" y="464665"/>
                    </a:cubicBezTo>
                    <a:cubicBezTo>
                      <a:pt x="5025155" y="464665"/>
                      <a:pt x="5020933" y="463609"/>
                      <a:pt x="5025683" y="461498"/>
                    </a:cubicBezTo>
                    <a:cubicBezTo>
                      <a:pt x="5029905" y="462553"/>
                      <a:pt x="5061572" y="465720"/>
                      <a:pt x="5062628" y="462026"/>
                    </a:cubicBezTo>
                    <a:cubicBezTo>
                      <a:pt x="5083212" y="462553"/>
                      <a:pt x="5067906" y="463609"/>
                      <a:pt x="5062628" y="465192"/>
                    </a:cubicBezTo>
                    <a:cubicBezTo>
                      <a:pt x="5062628" y="466248"/>
                      <a:pt x="5091657" y="464665"/>
                      <a:pt x="5099574" y="464665"/>
                    </a:cubicBezTo>
                    <a:cubicBezTo>
                      <a:pt x="5099574" y="464137"/>
                      <a:pt x="5092184" y="464137"/>
                      <a:pt x="5086907" y="464137"/>
                    </a:cubicBezTo>
                    <a:cubicBezTo>
                      <a:pt x="5103796" y="463081"/>
                      <a:pt x="5146547" y="465720"/>
                      <a:pt x="5142852" y="460442"/>
                    </a:cubicBezTo>
                    <a:cubicBezTo>
                      <a:pt x="5158686" y="460442"/>
                      <a:pt x="5151825" y="463609"/>
                      <a:pt x="5167659" y="463609"/>
                    </a:cubicBezTo>
                    <a:cubicBezTo>
                      <a:pt x="5161325" y="464665"/>
                      <a:pt x="5150769" y="465192"/>
                      <a:pt x="5149186" y="466776"/>
                    </a:cubicBezTo>
                    <a:cubicBezTo>
                      <a:pt x="5129658" y="465720"/>
                      <a:pt x="5128602" y="466776"/>
                      <a:pt x="5105907" y="466776"/>
                    </a:cubicBezTo>
                    <a:cubicBezTo>
                      <a:pt x="5112769" y="468887"/>
                      <a:pt x="5153936" y="466248"/>
                      <a:pt x="5161853" y="468359"/>
                    </a:cubicBezTo>
                    <a:cubicBezTo>
                      <a:pt x="5185603" y="467831"/>
                      <a:pt x="5157103" y="465192"/>
                      <a:pt x="5173992" y="463609"/>
                    </a:cubicBezTo>
                    <a:cubicBezTo>
                      <a:pt x="5200910" y="465720"/>
                      <a:pt x="5199854" y="462553"/>
                      <a:pt x="5229938" y="463081"/>
                    </a:cubicBezTo>
                    <a:cubicBezTo>
                      <a:pt x="5228355" y="464137"/>
                      <a:pt x="5211465" y="463609"/>
                      <a:pt x="5211465" y="464665"/>
                    </a:cubicBezTo>
                    <a:cubicBezTo>
                      <a:pt x="5222549" y="466776"/>
                      <a:pt x="5252106" y="464665"/>
                      <a:pt x="5248411" y="462553"/>
                    </a:cubicBezTo>
                    <a:cubicBezTo>
                      <a:pt x="5270579" y="462553"/>
                      <a:pt x="5235216" y="465192"/>
                      <a:pt x="5254745" y="464665"/>
                    </a:cubicBezTo>
                    <a:cubicBezTo>
                      <a:pt x="5253161" y="465720"/>
                      <a:pt x="5236272" y="464665"/>
                      <a:pt x="5236272" y="466248"/>
                    </a:cubicBezTo>
                    <a:cubicBezTo>
                      <a:pt x="5242078" y="466248"/>
                      <a:pt x="5275328" y="467304"/>
                      <a:pt x="5285884" y="466248"/>
                    </a:cubicBezTo>
                    <a:cubicBezTo>
                      <a:pt x="5282190" y="464665"/>
                      <a:pt x="5254745" y="466248"/>
                      <a:pt x="5261078" y="463081"/>
                    </a:cubicBezTo>
                    <a:cubicBezTo>
                      <a:pt x="5298551" y="465720"/>
                      <a:pt x="5307524" y="463081"/>
                      <a:pt x="5329163" y="466248"/>
                    </a:cubicBezTo>
                    <a:cubicBezTo>
                      <a:pt x="5340247" y="465720"/>
                      <a:pt x="5348164" y="464665"/>
                      <a:pt x="5353969" y="463081"/>
                    </a:cubicBezTo>
                    <a:cubicBezTo>
                      <a:pt x="5358192" y="464137"/>
                      <a:pt x="5400415" y="467831"/>
                      <a:pt x="5397249" y="463081"/>
                    </a:cubicBezTo>
                    <a:cubicBezTo>
                      <a:pt x="5430499" y="462026"/>
                      <a:pt x="5429971" y="465192"/>
                      <a:pt x="5453194" y="465192"/>
                    </a:cubicBezTo>
                    <a:cubicBezTo>
                      <a:pt x="5471667" y="464665"/>
                      <a:pt x="5449500" y="462553"/>
                      <a:pt x="5453194" y="461498"/>
                    </a:cubicBezTo>
                    <a:cubicBezTo>
                      <a:pt x="5461639" y="461498"/>
                      <a:pt x="5469556" y="461498"/>
                      <a:pt x="5478000" y="461498"/>
                    </a:cubicBezTo>
                    <a:cubicBezTo>
                      <a:pt x="5457416" y="468359"/>
                      <a:pt x="5556642" y="461498"/>
                      <a:pt x="5583559" y="465192"/>
                    </a:cubicBezTo>
                    <a:cubicBezTo>
                      <a:pt x="5589364" y="464665"/>
                      <a:pt x="5593059" y="463609"/>
                      <a:pt x="5596226" y="463081"/>
                    </a:cubicBezTo>
                    <a:cubicBezTo>
                      <a:pt x="5612587" y="465192"/>
                      <a:pt x="5632644" y="463081"/>
                      <a:pt x="5645839" y="462553"/>
                    </a:cubicBezTo>
                    <a:cubicBezTo>
                      <a:pt x="5641088" y="463081"/>
                      <a:pt x="5638977" y="464137"/>
                      <a:pt x="5639505" y="465720"/>
                    </a:cubicBezTo>
                    <a:cubicBezTo>
                      <a:pt x="5688062" y="463609"/>
                      <a:pt x="5702840" y="462026"/>
                      <a:pt x="5757203" y="464137"/>
                    </a:cubicBezTo>
                    <a:cubicBezTo>
                      <a:pt x="5751925" y="465720"/>
                      <a:pt x="5719202" y="466248"/>
                      <a:pt x="5707590" y="464665"/>
                    </a:cubicBezTo>
                    <a:cubicBezTo>
                      <a:pt x="5712340" y="465192"/>
                      <a:pt x="5704951" y="473637"/>
                      <a:pt x="5719730" y="471526"/>
                    </a:cubicBezTo>
                    <a:cubicBezTo>
                      <a:pt x="5720257" y="472581"/>
                      <a:pt x="5719202" y="474693"/>
                      <a:pt x="5713396" y="476804"/>
                    </a:cubicBezTo>
                    <a:cubicBezTo>
                      <a:pt x="5702840" y="477332"/>
                      <a:pt x="5701784" y="476276"/>
                      <a:pt x="5701257" y="475220"/>
                    </a:cubicBezTo>
                    <a:cubicBezTo>
                      <a:pt x="5683839" y="475220"/>
                      <a:pt x="5708646" y="480498"/>
                      <a:pt x="5682784" y="478915"/>
                    </a:cubicBezTo>
                    <a:cubicBezTo>
                      <a:pt x="5692284" y="480498"/>
                      <a:pt x="5698090" y="479971"/>
                      <a:pt x="5713924" y="479443"/>
                    </a:cubicBezTo>
                    <a:cubicBezTo>
                      <a:pt x="5708646" y="484721"/>
                      <a:pt x="5649533" y="479443"/>
                      <a:pt x="5639505" y="477859"/>
                    </a:cubicBezTo>
                    <a:cubicBezTo>
                      <a:pt x="5624199" y="479443"/>
                      <a:pt x="5640561" y="481554"/>
                      <a:pt x="5621032" y="483137"/>
                    </a:cubicBezTo>
                    <a:cubicBezTo>
                      <a:pt x="5670645" y="486832"/>
                      <a:pt x="5718146" y="481554"/>
                      <a:pt x="5757203" y="485249"/>
                    </a:cubicBezTo>
                    <a:cubicBezTo>
                      <a:pt x="5766175" y="484721"/>
                      <a:pt x="5754564" y="484193"/>
                      <a:pt x="5757203" y="483137"/>
                    </a:cubicBezTo>
                    <a:cubicBezTo>
                      <a:pt x="5772509" y="484193"/>
                      <a:pt x="5787287" y="481554"/>
                      <a:pt x="5788343" y="483137"/>
                    </a:cubicBezTo>
                    <a:cubicBezTo>
                      <a:pt x="5779898" y="485249"/>
                      <a:pt x="5768814" y="483665"/>
                      <a:pt x="5769870" y="487888"/>
                    </a:cubicBezTo>
                    <a:cubicBezTo>
                      <a:pt x="5790981" y="488415"/>
                      <a:pt x="5777787" y="484721"/>
                      <a:pt x="5801010" y="485776"/>
                    </a:cubicBezTo>
                    <a:cubicBezTo>
                      <a:pt x="5815787" y="488415"/>
                      <a:pt x="5797315" y="491582"/>
                      <a:pt x="5832149" y="489471"/>
                    </a:cubicBezTo>
                    <a:cubicBezTo>
                      <a:pt x="5829510" y="491582"/>
                      <a:pt x="5803120" y="491054"/>
                      <a:pt x="5795203" y="492637"/>
                    </a:cubicBezTo>
                    <a:cubicBezTo>
                      <a:pt x="5816843" y="492110"/>
                      <a:pt x="5817371" y="495804"/>
                      <a:pt x="5851150" y="495804"/>
                    </a:cubicBezTo>
                    <a:cubicBezTo>
                      <a:pt x="5822649" y="498443"/>
                      <a:pt x="5752452" y="494221"/>
                      <a:pt x="5770397" y="504249"/>
                    </a:cubicBezTo>
                    <a:cubicBezTo>
                      <a:pt x="5771981" y="505305"/>
                      <a:pt x="5782537" y="504777"/>
                      <a:pt x="5783065" y="505832"/>
                    </a:cubicBezTo>
                    <a:cubicBezTo>
                      <a:pt x="5800481" y="505832"/>
                      <a:pt x="5768286" y="503721"/>
                      <a:pt x="5795732" y="504249"/>
                    </a:cubicBezTo>
                    <a:cubicBezTo>
                      <a:pt x="5793093" y="502666"/>
                      <a:pt x="5777787" y="502666"/>
                      <a:pt x="5783065" y="500554"/>
                    </a:cubicBezTo>
                    <a:cubicBezTo>
                      <a:pt x="5825288" y="500027"/>
                      <a:pt x="5872262" y="495276"/>
                      <a:pt x="5888623" y="502138"/>
                    </a:cubicBezTo>
                    <a:cubicBezTo>
                      <a:pt x="5861177" y="498971"/>
                      <a:pt x="5904984" y="506888"/>
                      <a:pt x="5863816" y="505305"/>
                    </a:cubicBezTo>
                    <a:cubicBezTo>
                      <a:pt x="5864872" y="510055"/>
                      <a:pt x="5903401" y="512694"/>
                      <a:pt x="5882289" y="514805"/>
                    </a:cubicBezTo>
                    <a:cubicBezTo>
                      <a:pt x="5891262" y="515860"/>
                      <a:pt x="5946680" y="515332"/>
                      <a:pt x="5956708" y="511638"/>
                    </a:cubicBezTo>
                    <a:cubicBezTo>
                      <a:pt x="5995237" y="513222"/>
                      <a:pt x="5953013" y="514277"/>
                      <a:pt x="6006320" y="513222"/>
                    </a:cubicBezTo>
                    <a:cubicBezTo>
                      <a:pt x="5979931" y="512166"/>
                      <a:pt x="5995764" y="510583"/>
                      <a:pt x="5987848" y="506888"/>
                    </a:cubicBezTo>
                    <a:cubicBezTo>
                      <a:pt x="6020043" y="506360"/>
                      <a:pt x="5995237" y="510583"/>
                      <a:pt x="6006320" y="511638"/>
                    </a:cubicBezTo>
                    <a:cubicBezTo>
                      <a:pt x="6019515" y="511110"/>
                      <a:pt x="6033766" y="509527"/>
                      <a:pt x="6043266" y="511110"/>
                    </a:cubicBezTo>
                    <a:cubicBezTo>
                      <a:pt x="6050127" y="511110"/>
                      <a:pt x="6047488" y="509527"/>
                      <a:pt x="6055933" y="509527"/>
                    </a:cubicBezTo>
                    <a:cubicBezTo>
                      <a:pt x="6041155" y="506360"/>
                      <a:pt x="6023210" y="511638"/>
                      <a:pt x="6012654" y="509527"/>
                    </a:cubicBezTo>
                    <a:cubicBezTo>
                      <a:pt x="6011598" y="507416"/>
                      <a:pt x="6022154" y="506888"/>
                      <a:pt x="6031127" y="507944"/>
                    </a:cubicBezTo>
                    <a:cubicBezTo>
                      <a:pt x="6036405" y="506360"/>
                      <a:pt x="6000515" y="504249"/>
                      <a:pt x="6031127" y="504249"/>
                    </a:cubicBezTo>
                    <a:cubicBezTo>
                      <a:pt x="6029016" y="503193"/>
                      <a:pt x="6015821" y="503721"/>
                      <a:pt x="6006320" y="503721"/>
                    </a:cubicBezTo>
                    <a:cubicBezTo>
                      <a:pt x="6024265" y="499499"/>
                      <a:pt x="6061211" y="503721"/>
                      <a:pt x="6068072" y="500027"/>
                    </a:cubicBezTo>
                    <a:cubicBezTo>
                      <a:pt x="6069655" y="502138"/>
                      <a:pt x="6059100" y="505832"/>
                      <a:pt x="6086545" y="504777"/>
                    </a:cubicBezTo>
                    <a:cubicBezTo>
                      <a:pt x="6087600" y="506360"/>
                      <a:pt x="6081267" y="507416"/>
                      <a:pt x="6068072" y="506888"/>
                    </a:cubicBezTo>
                    <a:cubicBezTo>
                      <a:pt x="6073878" y="508471"/>
                      <a:pt x="6091823" y="508471"/>
                      <a:pt x="6111351" y="508471"/>
                    </a:cubicBezTo>
                    <a:cubicBezTo>
                      <a:pt x="6116101" y="510055"/>
                      <a:pt x="6124546" y="511638"/>
                      <a:pt x="6123491" y="513749"/>
                    </a:cubicBezTo>
                    <a:cubicBezTo>
                      <a:pt x="6147241" y="514805"/>
                      <a:pt x="6124546" y="510055"/>
                      <a:pt x="6148297" y="511638"/>
                    </a:cubicBezTo>
                    <a:cubicBezTo>
                      <a:pt x="6129296" y="515332"/>
                      <a:pt x="6170464" y="512694"/>
                      <a:pt x="6166769" y="516388"/>
                    </a:cubicBezTo>
                    <a:cubicBezTo>
                      <a:pt x="6187881" y="515860"/>
                      <a:pt x="6201603" y="516916"/>
                      <a:pt x="6216382" y="516916"/>
                    </a:cubicBezTo>
                    <a:cubicBezTo>
                      <a:pt x="6210049" y="519555"/>
                      <a:pt x="6205826" y="519027"/>
                      <a:pt x="6191576" y="517444"/>
                    </a:cubicBezTo>
                    <a:cubicBezTo>
                      <a:pt x="6168881" y="519027"/>
                      <a:pt x="6202659" y="519555"/>
                      <a:pt x="6197909" y="521138"/>
                    </a:cubicBezTo>
                    <a:cubicBezTo>
                      <a:pt x="6165714" y="518499"/>
                      <a:pt x="6143546" y="521138"/>
                      <a:pt x="6105018" y="521138"/>
                    </a:cubicBezTo>
                    <a:cubicBezTo>
                      <a:pt x="6130351" y="519555"/>
                      <a:pt x="6120852" y="516916"/>
                      <a:pt x="6092351" y="519027"/>
                    </a:cubicBezTo>
                    <a:cubicBezTo>
                      <a:pt x="6079684" y="521138"/>
                      <a:pt x="6077572" y="521666"/>
                      <a:pt x="6042738" y="520610"/>
                    </a:cubicBezTo>
                    <a:cubicBezTo>
                      <a:pt x="6027432" y="521138"/>
                      <a:pt x="6054878" y="524305"/>
                      <a:pt x="6024265" y="523777"/>
                    </a:cubicBezTo>
                    <a:cubicBezTo>
                      <a:pt x="6037460" y="521666"/>
                      <a:pt x="5994181" y="521138"/>
                      <a:pt x="5999459" y="517444"/>
                    </a:cubicBezTo>
                    <a:cubicBezTo>
                      <a:pt x="5994181" y="516388"/>
                      <a:pt x="5979403" y="516388"/>
                      <a:pt x="5968320" y="515860"/>
                    </a:cubicBezTo>
                    <a:cubicBezTo>
                      <a:pt x="5963042" y="516388"/>
                      <a:pt x="5957236" y="516388"/>
                      <a:pt x="5956180" y="517444"/>
                    </a:cubicBezTo>
                    <a:cubicBezTo>
                      <a:pt x="5953541" y="519027"/>
                      <a:pt x="5984681" y="518499"/>
                      <a:pt x="5974653" y="516916"/>
                    </a:cubicBezTo>
                    <a:cubicBezTo>
                      <a:pt x="5986265" y="518499"/>
                      <a:pt x="6003154" y="519027"/>
                      <a:pt x="5999459" y="522194"/>
                    </a:cubicBezTo>
                    <a:cubicBezTo>
                      <a:pt x="5991015" y="522194"/>
                      <a:pt x="5983098" y="522194"/>
                      <a:pt x="5974653" y="522194"/>
                    </a:cubicBezTo>
                    <a:cubicBezTo>
                      <a:pt x="5973070" y="521138"/>
                      <a:pt x="5980459" y="520610"/>
                      <a:pt x="5980987" y="520083"/>
                    </a:cubicBezTo>
                    <a:cubicBezTo>
                      <a:pt x="5962514" y="519555"/>
                      <a:pt x="5969903" y="521666"/>
                      <a:pt x="5968320" y="523249"/>
                    </a:cubicBezTo>
                    <a:cubicBezTo>
                      <a:pt x="5953013" y="524305"/>
                      <a:pt x="5953541" y="519555"/>
                      <a:pt x="5943514" y="522722"/>
                    </a:cubicBezTo>
                    <a:cubicBezTo>
                      <a:pt x="5927151" y="520610"/>
                      <a:pt x="5954597" y="517971"/>
                      <a:pt x="5925041" y="517444"/>
                    </a:cubicBezTo>
                    <a:cubicBezTo>
                      <a:pt x="5905512" y="516916"/>
                      <a:pt x="5908679" y="520083"/>
                      <a:pt x="5893901" y="517971"/>
                    </a:cubicBezTo>
                    <a:cubicBezTo>
                      <a:pt x="5880179" y="520610"/>
                      <a:pt x="5871733" y="524833"/>
                      <a:pt x="5875428" y="527472"/>
                    </a:cubicBezTo>
                    <a:cubicBezTo>
                      <a:pt x="5883345" y="528000"/>
                      <a:pt x="5888095" y="528527"/>
                      <a:pt x="5906568" y="529055"/>
                    </a:cubicBezTo>
                    <a:cubicBezTo>
                      <a:pt x="5906568" y="530111"/>
                      <a:pt x="5906568" y="531694"/>
                      <a:pt x="5906568" y="532750"/>
                    </a:cubicBezTo>
                    <a:cubicBezTo>
                      <a:pt x="5856428" y="533805"/>
                      <a:pt x="5868567" y="530111"/>
                      <a:pt x="5838483" y="532222"/>
                    </a:cubicBezTo>
                    <a:cubicBezTo>
                      <a:pt x="5835844" y="528527"/>
                      <a:pt x="5851678" y="529055"/>
                      <a:pt x="5863289" y="530639"/>
                    </a:cubicBezTo>
                    <a:cubicBezTo>
                      <a:pt x="5871733" y="528527"/>
                      <a:pt x="5846400" y="526944"/>
                      <a:pt x="5863289" y="525888"/>
                    </a:cubicBezTo>
                    <a:cubicBezTo>
                      <a:pt x="5865928" y="523777"/>
                      <a:pt x="5834788" y="526416"/>
                      <a:pt x="5844816" y="523777"/>
                    </a:cubicBezTo>
                    <a:cubicBezTo>
                      <a:pt x="5825816" y="524833"/>
                      <a:pt x="5851678" y="526416"/>
                      <a:pt x="5844816" y="528527"/>
                    </a:cubicBezTo>
                    <a:cubicBezTo>
                      <a:pt x="5822121" y="525888"/>
                      <a:pt x="5842177" y="533278"/>
                      <a:pt x="5813676" y="532222"/>
                    </a:cubicBezTo>
                    <a:cubicBezTo>
                      <a:pt x="5814732" y="532750"/>
                      <a:pt x="5820010" y="532750"/>
                      <a:pt x="5820010" y="533805"/>
                    </a:cubicBezTo>
                    <a:cubicBezTo>
                      <a:pt x="5825288" y="535917"/>
                      <a:pt x="5829510" y="532222"/>
                      <a:pt x="5844816" y="533278"/>
                    </a:cubicBezTo>
                    <a:cubicBezTo>
                      <a:pt x="5807343" y="539611"/>
                      <a:pt x="5766175" y="528527"/>
                      <a:pt x="5727119" y="532750"/>
                    </a:cubicBezTo>
                    <a:cubicBezTo>
                      <a:pt x="5732397" y="534333"/>
                      <a:pt x="5746647" y="534861"/>
                      <a:pt x="5733452" y="536444"/>
                    </a:cubicBezTo>
                    <a:cubicBezTo>
                      <a:pt x="5757203" y="537500"/>
                      <a:pt x="5734507" y="532750"/>
                      <a:pt x="5758258" y="534333"/>
                    </a:cubicBezTo>
                    <a:cubicBezTo>
                      <a:pt x="5745591" y="537500"/>
                      <a:pt x="5750341" y="539611"/>
                      <a:pt x="5727119" y="542250"/>
                    </a:cubicBezTo>
                    <a:cubicBezTo>
                      <a:pt x="5716563" y="541722"/>
                      <a:pt x="5723424" y="540667"/>
                      <a:pt x="5733452" y="540667"/>
                    </a:cubicBezTo>
                    <a:cubicBezTo>
                      <a:pt x="5728174" y="539083"/>
                      <a:pt x="5716035" y="538555"/>
                      <a:pt x="5720785" y="535917"/>
                    </a:cubicBezTo>
                    <a:cubicBezTo>
                      <a:pt x="5694395" y="535389"/>
                      <a:pt x="5697034" y="538028"/>
                      <a:pt x="5677506" y="538028"/>
                    </a:cubicBezTo>
                    <a:cubicBezTo>
                      <a:pt x="5684367" y="534333"/>
                      <a:pt x="5658506" y="535389"/>
                      <a:pt x="5646366" y="534333"/>
                    </a:cubicBezTo>
                    <a:cubicBezTo>
                      <a:pt x="5629477" y="533805"/>
                      <a:pt x="5650589" y="538028"/>
                      <a:pt x="5633699" y="537500"/>
                    </a:cubicBezTo>
                    <a:cubicBezTo>
                      <a:pt x="5614699" y="538028"/>
                      <a:pt x="5621032" y="534861"/>
                      <a:pt x="5615226" y="533805"/>
                    </a:cubicBezTo>
                    <a:cubicBezTo>
                      <a:pt x="5630005" y="532750"/>
                      <a:pt x="5642672" y="534333"/>
                      <a:pt x="5658506" y="533278"/>
                    </a:cubicBezTo>
                    <a:cubicBezTo>
                      <a:pt x="5652700" y="531166"/>
                      <a:pt x="5648478" y="529583"/>
                      <a:pt x="5664839" y="528527"/>
                    </a:cubicBezTo>
                    <a:cubicBezTo>
                      <a:pt x="5663784" y="528000"/>
                      <a:pt x="5658506" y="528000"/>
                      <a:pt x="5658506" y="526944"/>
                    </a:cubicBezTo>
                    <a:cubicBezTo>
                      <a:pt x="5651644" y="526944"/>
                      <a:pt x="5654283" y="528527"/>
                      <a:pt x="5646366" y="528527"/>
                    </a:cubicBezTo>
                    <a:cubicBezTo>
                      <a:pt x="5635810" y="529055"/>
                      <a:pt x="5634755" y="528000"/>
                      <a:pt x="5633699" y="526944"/>
                    </a:cubicBezTo>
                    <a:cubicBezTo>
                      <a:pt x="5615226" y="528527"/>
                      <a:pt x="5649533" y="530111"/>
                      <a:pt x="5646366" y="532222"/>
                    </a:cubicBezTo>
                    <a:cubicBezTo>
                      <a:pt x="5624199" y="532222"/>
                      <a:pt x="5593059" y="530111"/>
                      <a:pt x="5584615" y="532750"/>
                    </a:cubicBezTo>
                    <a:cubicBezTo>
                      <a:pt x="5568781" y="532750"/>
                      <a:pt x="5575642" y="529583"/>
                      <a:pt x="5559808" y="529583"/>
                    </a:cubicBezTo>
                    <a:cubicBezTo>
                      <a:pt x="5558225" y="531694"/>
                      <a:pt x="5503862" y="535389"/>
                      <a:pt x="5479056" y="531694"/>
                    </a:cubicBezTo>
                    <a:cubicBezTo>
                      <a:pt x="5447917" y="531694"/>
                      <a:pt x="5469028" y="536444"/>
                      <a:pt x="5466389" y="538028"/>
                    </a:cubicBezTo>
                    <a:cubicBezTo>
                      <a:pt x="5484862" y="536444"/>
                      <a:pt x="5504390" y="539083"/>
                      <a:pt x="5509668" y="536444"/>
                    </a:cubicBezTo>
                    <a:cubicBezTo>
                      <a:pt x="5507557" y="535389"/>
                      <a:pt x="5494362" y="535917"/>
                      <a:pt x="5484862" y="535917"/>
                    </a:cubicBezTo>
                    <a:cubicBezTo>
                      <a:pt x="5507029" y="531694"/>
                      <a:pt x="5558225" y="536444"/>
                      <a:pt x="5584087" y="533805"/>
                    </a:cubicBezTo>
                    <a:cubicBezTo>
                      <a:pt x="5583559" y="535917"/>
                      <a:pt x="5587254" y="539083"/>
                      <a:pt x="5577753" y="540139"/>
                    </a:cubicBezTo>
                    <a:cubicBezTo>
                      <a:pt x="5559808" y="541194"/>
                      <a:pt x="5546086" y="538028"/>
                      <a:pt x="5540808" y="540139"/>
                    </a:cubicBezTo>
                    <a:cubicBezTo>
                      <a:pt x="5523390" y="539611"/>
                      <a:pt x="5540280" y="537500"/>
                      <a:pt x="5552947" y="538555"/>
                    </a:cubicBezTo>
                    <a:cubicBezTo>
                      <a:pt x="5521807" y="535389"/>
                      <a:pt x="5503862" y="542778"/>
                      <a:pt x="5472195" y="540139"/>
                    </a:cubicBezTo>
                    <a:cubicBezTo>
                      <a:pt x="5511779" y="541722"/>
                      <a:pt x="5575642" y="542778"/>
                      <a:pt x="5627366" y="541722"/>
                    </a:cubicBezTo>
                    <a:cubicBezTo>
                      <a:pt x="5645311" y="543833"/>
                      <a:pt x="5659033" y="547000"/>
                      <a:pt x="5658506" y="549639"/>
                    </a:cubicBezTo>
                    <a:cubicBezTo>
                      <a:pt x="5672756" y="548584"/>
                      <a:pt x="5661145" y="544889"/>
                      <a:pt x="5664839" y="542778"/>
                    </a:cubicBezTo>
                    <a:cubicBezTo>
                      <a:pt x="5676979" y="543833"/>
                      <a:pt x="5672756" y="542778"/>
                      <a:pt x="5689645" y="542778"/>
                    </a:cubicBezTo>
                    <a:cubicBezTo>
                      <a:pt x="5694395" y="545417"/>
                      <a:pt x="5680145" y="545945"/>
                      <a:pt x="5683312" y="548056"/>
                    </a:cubicBezTo>
                    <a:cubicBezTo>
                      <a:pt x="5692812" y="550695"/>
                      <a:pt x="5710229" y="548584"/>
                      <a:pt x="5720257" y="549639"/>
                    </a:cubicBezTo>
                    <a:cubicBezTo>
                      <a:pt x="5733452" y="548584"/>
                      <a:pt x="5716035" y="547528"/>
                      <a:pt x="5726590" y="545945"/>
                    </a:cubicBezTo>
                    <a:cubicBezTo>
                      <a:pt x="5713396" y="545417"/>
                      <a:pt x="5714979" y="547000"/>
                      <a:pt x="5713924" y="548056"/>
                    </a:cubicBezTo>
                    <a:cubicBezTo>
                      <a:pt x="5697034" y="548584"/>
                      <a:pt x="5701257" y="546472"/>
                      <a:pt x="5689117" y="546472"/>
                    </a:cubicBezTo>
                    <a:cubicBezTo>
                      <a:pt x="5699146" y="541722"/>
                      <a:pt x="5779898" y="544361"/>
                      <a:pt x="5769870" y="539611"/>
                    </a:cubicBezTo>
                    <a:cubicBezTo>
                      <a:pt x="5777259" y="541194"/>
                      <a:pt x="5782537" y="543306"/>
                      <a:pt x="5788343" y="544889"/>
                    </a:cubicBezTo>
                    <a:cubicBezTo>
                      <a:pt x="5759314" y="548056"/>
                      <a:pt x="5794148" y="551223"/>
                      <a:pt x="5801010" y="554917"/>
                    </a:cubicBezTo>
                    <a:cubicBezTo>
                      <a:pt x="5813676" y="554389"/>
                      <a:pt x="5813149" y="552806"/>
                      <a:pt x="5825816" y="554389"/>
                    </a:cubicBezTo>
                    <a:cubicBezTo>
                      <a:pt x="5826343" y="555973"/>
                      <a:pt x="5818426" y="555973"/>
                      <a:pt x="5819482" y="557556"/>
                    </a:cubicBezTo>
                    <a:cubicBezTo>
                      <a:pt x="5854317" y="558084"/>
                      <a:pt x="5813149" y="552806"/>
                      <a:pt x="5856428" y="553862"/>
                    </a:cubicBezTo>
                    <a:cubicBezTo>
                      <a:pt x="5852733" y="555445"/>
                      <a:pt x="5841122" y="555973"/>
                      <a:pt x="5844288" y="558612"/>
                    </a:cubicBezTo>
                    <a:cubicBezTo>
                      <a:pt x="5882817" y="554917"/>
                      <a:pt x="5880179" y="553334"/>
                      <a:pt x="5912374" y="550695"/>
                    </a:cubicBezTo>
                    <a:cubicBezTo>
                      <a:pt x="5912374" y="552278"/>
                      <a:pt x="5912374" y="554389"/>
                      <a:pt x="5912374" y="555973"/>
                    </a:cubicBezTo>
                    <a:cubicBezTo>
                      <a:pt x="5912901" y="557556"/>
                      <a:pt x="5932958" y="554917"/>
                      <a:pt x="5949319" y="555973"/>
                    </a:cubicBezTo>
                    <a:cubicBezTo>
                      <a:pt x="5950374" y="553334"/>
                      <a:pt x="5934541" y="552278"/>
                      <a:pt x="5961458" y="552278"/>
                    </a:cubicBezTo>
                    <a:cubicBezTo>
                      <a:pt x="5960930" y="554389"/>
                      <a:pt x="5949847" y="554917"/>
                      <a:pt x="5967792" y="555445"/>
                    </a:cubicBezTo>
                    <a:cubicBezTo>
                      <a:pt x="5984153" y="554917"/>
                      <a:pt x="5996293" y="553334"/>
                      <a:pt x="6011071" y="552278"/>
                    </a:cubicBezTo>
                    <a:cubicBezTo>
                      <a:pt x="5998403" y="552278"/>
                      <a:pt x="5976236" y="548584"/>
                      <a:pt x="6011071" y="549111"/>
                    </a:cubicBezTo>
                    <a:cubicBezTo>
                      <a:pt x="6005265" y="547528"/>
                      <a:pt x="5991543" y="547528"/>
                      <a:pt x="5974125" y="547528"/>
                    </a:cubicBezTo>
                    <a:cubicBezTo>
                      <a:pt x="5977820" y="547000"/>
                      <a:pt x="6033238" y="543833"/>
                      <a:pt x="6048544" y="547000"/>
                    </a:cubicBezTo>
                    <a:cubicBezTo>
                      <a:pt x="6021626" y="548584"/>
                      <a:pt x="6025321" y="550167"/>
                      <a:pt x="6017404" y="554917"/>
                    </a:cubicBezTo>
                    <a:cubicBezTo>
                      <a:pt x="6042210" y="553862"/>
                      <a:pt x="6032710" y="553334"/>
                      <a:pt x="6054350" y="554917"/>
                    </a:cubicBezTo>
                    <a:cubicBezTo>
                      <a:pt x="6061739" y="554917"/>
                      <a:pt x="6059628" y="553334"/>
                      <a:pt x="6060683" y="552806"/>
                    </a:cubicBezTo>
                    <a:cubicBezTo>
                      <a:pt x="6096573" y="554917"/>
                      <a:pt x="6127185" y="552806"/>
                      <a:pt x="6172047" y="551223"/>
                    </a:cubicBezTo>
                    <a:cubicBezTo>
                      <a:pt x="6168881" y="550695"/>
                      <a:pt x="6165714" y="550167"/>
                      <a:pt x="6165714" y="549111"/>
                    </a:cubicBezTo>
                    <a:cubicBezTo>
                      <a:pt x="6153574" y="549111"/>
                      <a:pt x="6157797" y="551223"/>
                      <a:pt x="6140907" y="550695"/>
                    </a:cubicBezTo>
                    <a:cubicBezTo>
                      <a:pt x="6146714" y="548056"/>
                      <a:pt x="6150408" y="544889"/>
                      <a:pt x="6159380" y="542778"/>
                    </a:cubicBezTo>
                    <a:cubicBezTo>
                      <a:pt x="6174159" y="544889"/>
                      <a:pt x="6192104" y="542250"/>
                      <a:pt x="6196326" y="545945"/>
                    </a:cubicBezTo>
                    <a:cubicBezTo>
                      <a:pt x="6207937" y="544361"/>
                      <a:pt x="6221660" y="543306"/>
                      <a:pt x="6239605" y="544361"/>
                    </a:cubicBezTo>
                    <a:cubicBezTo>
                      <a:pt x="6240660" y="547000"/>
                      <a:pt x="6223243" y="547000"/>
                      <a:pt x="6226938" y="549639"/>
                    </a:cubicBezTo>
                    <a:cubicBezTo>
                      <a:pt x="6255439" y="550167"/>
                      <a:pt x="6239077" y="545417"/>
                      <a:pt x="6251744" y="544361"/>
                    </a:cubicBezTo>
                    <a:cubicBezTo>
                      <a:pt x="6249633" y="543306"/>
                      <a:pt x="6236438" y="543833"/>
                      <a:pt x="6226938" y="543833"/>
                    </a:cubicBezTo>
                    <a:cubicBezTo>
                      <a:pt x="6233271" y="542250"/>
                      <a:pt x="6270745" y="540667"/>
                      <a:pt x="6233271" y="540139"/>
                    </a:cubicBezTo>
                    <a:cubicBezTo>
                      <a:pt x="6254911" y="538555"/>
                      <a:pt x="6297134" y="541194"/>
                      <a:pt x="6295023" y="544889"/>
                    </a:cubicBezTo>
                    <a:cubicBezTo>
                      <a:pt x="6263883" y="543833"/>
                      <a:pt x="6277606" y="550167"/>
                      <a:pt x="6257550" y="548056"/>
                    </a:cubicBezTo>
                    <a:cubicBezTo>
                      <a:pt x="6262300" y="551750"/>
                      <a:pt x="6295551" y="551223"/>
                      <a:pt x="6313496" y="549639"/>
                    </a:cubicBezTo>
                    <a:cubicBezTo>
                      <a:pt x="6312440" y="550695"/>
                      <a:pt x="6315079" y="551223"/>
                      <a:pt x="6319829" y="551223"/>
                    </a:cubicBezTo>
                    <a:cubicBezTo>
                      <a:pt x="6318246" y="552278"/>
                      <a:pt x="6307690" y="551750"/>
                      <a:pt x="6307162" y="552806"/>
                    </a:cubicBezTo>
                    <a:cubicBezTo>
                      <a:pt x="6309801" y="553334"/>
                      <a:pt x="6312440" y="554389"/>
                      <a:pt x="6319829" y="554389"/>
                    </a:cubicBezTo>
                    <a:cubicBezTo>
                      <a:pt x="6324579" y="549639"/>
                      <a:pt x="6320357" y="549639"/>
                      <a:pt x="6344636" y="554917"/>
                    </a:cubicBezTo>
                    <a:cubicBezTo>
                      <a:pt x="6359413" y="554389"/>
                      <a:pt x="6330385" y="550695"/>
                      <a:pt x="6363108" y="551223"/>
                    </a:cubicBezTo>
                    <a:cubicBezTo>
                      <a:pt x="6358358" y="553862"/>
                      <a:pt x="6379470" y="554917"/>
                      <a:pt x="6387914" y="553334"/>
                    </a:cubicBezTo>
                    <a:cubicBezTo>
                      <a:pt x="6364691" y="551750"/>
                      <a:pt x="6392137" y="551750"/>
                      <a:pt x="6387914" y="548584"/>
                    </a:cubicBezTo>
                    <a:cubicBezTo>
                      <a:pt x="6407971" y="548056"/>
                      <a:pt x="6400581" y="550695"/>
                      <a:pt x="6412720" y="550695"/>
                    </a:cubicBezTo>
                    <a:cubicBezTo>
                      <a:pt x="6411137" y="551750"/>
                      <a:pt x="6400581" y="551223"/>
                      <a:pt x="6400581" y="552278"/>
                    </a:cubicBezTo>
                    <a:cubicBezTo>
                      <a:pt x="6403220" y="552806"/>
                      <a:pt x="6405859" y="553862"/>
                      <a:pt x="6412720" y="553862"/>
                    </a:cubicBezTo>
                    <a:cubicBezTo>
                      <a:pt x="6424332" y="553862"/>
                      <a:pt x="6416415" y="551223"/>
                      <a:pt x="6425387" y="550695"/>
                    </a:cubicBezTo>
                    <a:cubicBezTo>
                      <a:pt x="6426443" y="548584"/>
                      <a:pt x="6401109" y="548584"/>
                      <a:pt x="6425387" y="547528"/>
                    </a:cubicBezTo>
                    <a:cubicBezTo>
                      <a:pt x="6423276" y="547528"/>
                      <a:pt x="6399526" y="546472"/>
                      <a:pt x="6394248" y="547528"/>
                    </a:cubicBezTo>
                    <a:cubicBezTo>
                      <a:pt x="6395304" y="544889"/>
                      <a:pt x="6377359" y="543306"/>
                      <a:pt x="6381581" y="541194"/>
                    </a:cubicBezTo>
                    <a:cubicBezTo>
                      <a:pt x="6401109" y="541194"/>
                      <a:pt x="6393720" y="544361"/>
                      <a:pt x="6406387" y="544889"/>
                    </a:cubicBezTo>
                    <a:cubicBezTo>
                      <a:pt x="6417471" y="543833"/>
                      <a:pt x="6441221" y="543833"/>
                      <a:pt x="6449666" y="542778"/>
                    </a:cubicBezTo>
                    <a:cubicBezTo>
                      <a:pt x="6436999" y="541194"/>
                      <a:pt x="6407442" y="543833"/>
                      <a:pt x="6406387" y="539611"/>
                    </a:cubicBezTo>
                    <a:cubicBezTo>
                      <a:pt x="6432777" y="541722"/>
                      <a:pt x="6423804" y="537500"/>
                      <a:pt x="6419054" y="536444"/>
                    </a:cubicBezTo>
                    <a:cubicBezTo>
                      <a:pt x="6420110" y="535389"/>
                      <a:pt x="6425387" y="535917"/>
                      <a:pt x="6425387" y="536444"/>
                    </a:cubicBezTo>
                    <a:cubicBezTo>
                      <a:pt x="6430665" y="536444"/>
                      <a:pt x="6431193" y="535917"/>
                      <a:pt x="6431721" y="535917"/>
                    </a:cubicBezTo>
                    <a:cubicBezTo>
                      <a:pt x="6443333" y="537500"/>
                      <a:pt x="6411137" y="540139"/>
                      <a:pt x="6450194" y="540667"/>
                    </a:cubicBezTo>
                    <a:cubicBezTo>
                      <a:pt x="6458111" y="536972"/>
                      <a:pt x="6486611" y="531694"/>
                      <a:pt x="6456527" y="529583"/>
                    </a:cubicBezTo>
                    <a:cubicBezTo>
                      <a:pt x="6463917" y="529583"/>
                      <a:pt x="6467611" y="529583"/>
                      <a:pt x="6468667" y="529055"/>
                    </a:cubicBezTo>
                    <a:cubicBezTo>
                      <a:pt x="6487667" y="529055"/>
                      <a:pt x="6483445" y="534333"/>
                      <a:pt x="6475000" y="535389"/>
                    </a:cubicBezTo>
                    <a:cubicBezTo>
                      <a:pt x="6494000" y="539611"/>
                      <a:pt x="6539919" y="533805"/>
                      <a:pt x="6555753" y="539083"/>
                    </a:cubicBezTo>
                    <a:cubicBezTo>
                      <a:pt x="6549946" y="536972"/>
                      <a:pt x="6575281" y="536444"/>
                      <a:pt x="6580559" y="533805"/>
                    </a:cubicBezTo>
                    <a:cubicBezTo>
                      <a:pt x="6571586" y="533278"/>
                      <a:pt x="6548363" y="532222"/>
                      <a:pt x="6518807" y="532222"/>
                    </a:cubicBezTo>
                    <a:cubicBezTo>
                      <a:pt x="6518807" y="532750"/>
                      <a:pt x="6518807" y="533278"/>
                      <a:pt x="6518807" y="533805"/>
                    </a:cubicBezTo>
                    <a:cubicBezTo>
                      <a:pt x="6503501" y="533278"/>
                      <a:pt x="6527252" y="530639"/>
                      <a:pt x="6518807" y="528527"/>
                    </a:cubicBezTo>
                    <a:cubicBezTo>
                      <a:pt x="6521446" y="534333"/>
                      <a:pt x="6564725" y="528000"/>
                      <a:pt x="6562086" y="532222"/>
                    </a:cubicBezTo>
                    <a:cubicBezTo>
                      <a:pt x="6589003" y="532750"/>
                      <a:pt x="6596392" y="530639"/>
                      <a:pt x="6605364" y="529055"/>
                    </a:cubicBezTo>
                    <a:cubicBezTo>
                      <a:pt x="6587948" y="525888"/>
                      <a:pt x="6576336" y="529583"/>
                      <a:pt x="6562086" y="528527"/>
                    </a:cubicBezTo>
                    <a:cubicBezTo>
                      <a:pt x="6566836" y="525361"/>
                      <a:pt x="6559447" y="524305"/>
                      <a:pt x="6568419" y="523249"/>
                    </a:cubicBezTo>
                    <a:cubicBezTo>
                      <a:pt x="6566836" y="522194"/>
                      <a:pt x="6549946" y="522722"/>
                      <a:pt x="6549946" y="521666"/>
                    </a:cubicBezTo>
                    <a:cubicBezTo>
                      <a:pt x="6542558" y="521666"/>
                      <a:pt x="6544668" y="523249"/>
                      <a:pt x="6543613" y="523777"/>
                    </a:cubicBezTo>
                    <a:cubicBezTo>
                      <a:pt x="6528307" y="523249"/>
                      <a:pt x="6523029" y="521666"/>
                      <a:pt x="6506668" y="521666"/>
                    </a:cubicBezTo>
                    <a:cubicBezTo>
                      <a:pt x="6487140" y="526416"/>
                      <a:pt x="6461278" y="520083"/>
                      <a:pt x="6432249" y="524833"/>
                    </a:cubicBezTo>
                    <a:cubicBezTo>
                      <a:pt x="6394248" y="519027"/>
                      <a:pt x="6371025" y="528000"/>
                      <a:pt x="6364164" y="521666"/>
                    </a:cubicBezTo>
                    <a:cubicBezTo>
                      <a:pt x="6326691" y="524833"/>
                      <a:pt x="6300301" y="522194"/>
                      <a:pt x="6258605" y="521666"/>
                    </a:cubicBezTo>
                    <a:cubicBezTo>
                      <a:pt x="6241188" y="522194"/>
                      <a:pt x="6267577" y="523777"/>
                      <a:pt x="6252272" y="524833"/>
                    </a:cubicBezTo>
                    <a:cubicBezTo>
                      <a:pt x="6238021" y="524305"/>
                      <a:pt x="6235910" y="522194"/>
                      <a:pt x="6221132" y="521666"/>
                    </a:cubicBezTo>
                    <a:cubicBezTo>
                      <a:pt x="6259661" y="515860"/>
                      <a:pt x="6295551" y="520610"/>
                      <a:pt x="6351497" y="518499"/>
                    </a:cubicBezTo>
                    <a:cubicBezTo>
                      <a:pt x="6337774" y="513222"/>
                      <a:pt x="6212688" y="521666"/>
                      <a:pt x="6184187" y="515332"/>
                    </a:cubicBezTo>
                    <a:cubicBezTo>
                      <a:pt x="6179964" y="514277"/>
                      <a:pt x="6213215" y="513222"/>
                      <a:pt x="6184187" y="512166"/>
                    </a:cubicBezTo>
                    <a:cubicBezTo>
                      <a:pt x="6191048" y="509527"/>
                      <a:pt x="6241716" y="512166"/>
                      <a:pt x="6240133" y="508471"/>
                    </a:cubicBezTo>
                    <a:cubicBezTo>
                      <a:pt x="6275494" y="511638"/>
                      <a:pt x="6286579" y="508471"/>
                      <a:pt x="6320885" y="510055"/>
                    </a:cubicBezTo>
                    <a:cubicBezTo>
                      <a:pt x="6326691" y="510055"/>
                      <a:pt x="6325635" y="508999"/>
                      <a:pt x="6327218" y="508471"/>
                    </a:cubicBezTo>
                    <a:cubicBezTo>
                      <a:pt x="6303468" y="507944"/>
                      <a:pt x="6281828" y="507416"/>
                      <a:pt x="6252800" y="506360"/>
                    </a:cubicBezTo>
                    <a:cubicBezTo>
                      <a:pt x="6263883" y="504777"/>
                      <a:pt x="6266522" y="504249"/>
                      <a:pt x="6259133" y="501610"/>
                    </a:cubicBezTo>
                    <a:cubicBezTo>
                      <a:pt x="6285523" y="504249"/>
                      <a:pt x="6288161" y="503193"/>
                      <a:pt x="6327218" y="502138"/>
                    </a:cubicBezTo>
                    <a:cubicBezTo>
                      <a:pt x="6327218" y="503193"/>
                      <a:pt x="6327218" y="504777"/>
                      <a:pt x="6327218" y="505832"/>
                    </a:cubicBezTo>
                    <a:cubicBezTo>
                      <a:pt x="6352553" y="504249"/>
                      <a:pt x="6379997" y="502666"/>
                      <a:pt x="6413776" y="504249"/>
                    </a:cubicBezTo>
                    <a:cubicBezTo>
                      <a:pt x="6411665" y="499499"/>
                      <a:pt x="6362052" y="502666"/>
                      <a:pt x="6345691" y="503721"/>
                    </a:cubicBezTo>
                    <a:cubicBezTo>
                      <a:pt x="6344636" y="503193"/>
                      <a:pt x="6348330" y="503193"/>
                      <a:pt x="6352024" y="503193"/>
                    </a:cubicBezTo>
                    <a:cubicBezTo>
                      <a:pt x="6368914" y="502666"/>
                      <a:pt x="6337774" y="501610"/>
                      <a:pt x="6339358" y="500027"/>
                    </a:cubicBezTo>
                    <a:cubicBezTo>
                      <a:pt x="6321940" y="502666"/>
                      <a:pt x="6301356" y="500554"/>
                      <a:pt x="6271272" y="500027"/>
                    </a:cubicBezTo>
                    <a:cubicBezTo>
                      <a:pt x="6273384" y="498971"/>
                      <a:pt x="6282356" y="498971"/>
                      <a:pt x="6283411" y="497915"/>
                    </a:cubicBezTo>
                    <a:cubicBezTo>
                      <a:pt x="6264411" y="498443"/>
                      <a:pt x="6219549" y="503193"/>
                      <a:pt x="6202659" y="498443"/>
                    </a:cubicBezTo>
                    <a:cubicBezTo>
                      <a:pt x="6186826" y="500027"/>
                      <a:pt x="6153574" y="498971"/>
                      <a:pt x="6140907" y="500554"/>
                    </a:cubicBezTo>
                    <a:cubicBezTo>
                      <a:pt x="6130351" y="498443"/>
                      <a:pt x="6091295" y="498971"/>
                      <a:pt x="6060156" y="500027"/>
                    </a:cubicBezTo>
                    <a:cubicBezTo>
                      <a:pt x="6062267" y="498971"/>
                      <a:pt x="6071239" y="498971"/>
                      <a:pt x="6072294" y="497915"/>
                    </a:cubicBezTo>
                    <a:cubicBezTo>
                      <a:pt x="6024265" y="502138"/>
                      <a:pt x="5985209" y="498971"/>
                      <a:pt x="5923457" y="501082"/>
                    </a:cubicBezTo>
                    <a:cubicBezTo>
                      <a:pt x="5937707" y="500554"/>
                      <a:pt x="5937707" y="497388"/>
                      <a:pt x="5923457" y="499499"/>
                    </a:cubicBezTo>
                    <a:cubicBezTo>
                      <a:pt x="5902873" y="498443"/>
                      <a:pt x="5936124" y="497388"/>
                      <a:pt x="5929790" y="495804"/>
                    </a:cubicBezTo>
                    <a:cubicBezTo>
                      <a:pt x="5953541" y="496332"/>
                      <a:pt x="5965153" y="497915"/>
                      <a:pt x="5985737" y="498971"/>
                    </a:cubicBezTo>
                    <a:cubicBezTo>
                      <a:pt x="6003681" y="498443"/>
                      <a:pt x="5977820" y="496860"/>
                      <a:pt x="5985737" y="495276"/>
                    </a:cubicBezTo>
                    <a:cubicBezTo>
                      <a:pt x="6023738" y="495276"/>
                      <a:pt x="6042210" y="496332"/>
                      <a:pt x="6060156" y="493165"/>
                    </a:cubicBezTo>
                    <a:cubicBezTo>
                      <a:pt x="6077572" y="495804"/>
                      <a:pt x="6097629" y="493165"/>
                      <a:pt x="6116101" y="495276"/>
                    </a:cubicBezTo>
                    <a:cubicBezTo>
                      <a:pt x="6123491" y="495276"/>
                      <a:pt x="6121379" y="493693"/>
                      <a:pt x="6122435" y="493165"/>
                    </a:cubicBezTo>
                    <a:cubicBezTo>
                      <a:pt x="6146185" y="496332"/>
                      <a:pt x="6165186" y="492637"/>
                      <a:pt x="6203187" y="493165"/>
                    </a:cubicBezTo>
                    <a:cubicBezTo>
                      <a:pt x="6203187" y="493693"/>
                      <a:pt x="6203187" y="494749"/>
                      <a:pt x="6203187" y="495276"/>
                    </a:cubicBezTo>
                    <a:cubicBezTo>
                      <a:pt x="6212159" y="495276"/>
                      <a:pt x="6220604" y="495276"/>
                      <a:pt x="6221660" y="495804"/>
                    </a:cubicBezTo>
                    <a:cubicBezTo>
                      <a:pt x="6222187" y="492637"/>
                      <a:pt x="6287634" y="492637"/>
                      <a:pt x="6333024" y="491054"/>
                    </a:cubicBezTo>
                    <a:cubicBezTo>
                      <a:pt x="6333024" y="491582"/>
                      <a:pt x="6333024" y="492637"/>
                      <a:pt x="6333024" y="493165"/>
                    </a:cubicBezTo>
                    <a:cubicBezTo>
                      <a:pt x="6379470" y="493693"/>
                      <a:pt x="6366275" y="488415"/>
                      <a:pt x="6419582" y="488415"/>
                    </a:cubicBezTo>
                    <a:cubicBezTo>
                      <a:pt x="6411665" y="486304"/>
                      <a:pt x="6422749" y="485776"/>
                      <a:pt x="6413249" y="485249"/>
                    </a:cubicBezTo>
                    <a:cubicBezTo>
                      <a:pt x="6426443" y="484721"/>
                      <a:pt x="6467611" y="484193"/>
                      <a:pt x="6469194" y="485776"/>
                    </a:cubicBezTo>
                    <a:cubicBezTo>
                      <a:pt x="6477639" y="485249"/>
                      <a:pt x="6477111" y="483137"/>
                      <a:pt x="6487667" y="482610"/>
                    </a:cubicBezTo>
                    <a:cubicBezTo>
                      <a:pt x="6501390" y="486304"/>
                      <a:pt x="6486084" y="488943"/>
                      <a:pt x="6481333" y="492110"/>
                    </a:cubicBezTo>
                    <a:cubicBezTo>
                      <a:pt x="6504556" y="492637"/>
                      <a:pt x="6485556" y="487888"/>
                      <a:pt x="6512473" y="488943"/>
                    </a:cubicBezTo>
                    <a:cubicBezTo>
                      <a:pt x="6512473" y="487360"/>
                      <a:pt x="6501917" y="486832"/>
                      <a:pt x="6506140" y="484193"/>
                    </a:cubicBezTo>
                    <a:cubicBezTo>
                      <a:pt x="6535169" y="485249"/>
                      <a:pt x="6533585" y="483665"/>
                      <a:pt x="6549419" y="482082"/>
                    </a:cubicBezTo>
                    <a:cubicBezTo>
                      <a:pt x="6562613" y="484721"/>
                      <a:pt x="6572642" y="481554"/>
                      <a:pt x="6580559" y="482610"/>
                    </a:cubicBezTo>
                    <a:cubicBezTo>
                      <a:pt x="6576336" y="482610"/>
                      <a:pt x="6580031" y="484721"/>
                      <a:pt x="6605364" y="486304"/>
                    </a:cubicBezTo>
                    <a:cubicBezTo>
                      <a:pt x="6623837" y="485776"/>
                      <a:pt x="6586892" y="485776"/>
                      <a:pt x="6599031" y="483137"/>
                    </a:cubicBezTo>
                    <a:cubicBezTo>
                      <a:pt x="6611698" y="482610"/>
                      <a:pt x="6633338" y="484721"/>
                      <a:pt x="6617504" y="483137"/>
                    </a:cubicBezTo>
                    <a:cubicBezTo>
                      <a:pt x="6620143" y="481026"/>
                      <a:pt x="6637032" y="483137"/>
                      <a:pt x="6629643" y="484721"/>
                    </a:cubicBezTo>
                    <a:cubicBezTo>
                      <a:pt x="6649699" y="482610"/>
                      <a:pt x="6660255" y="479443"/>
                      <a:pt x="6685589" y="477859"/>
                    </a:cubicBezTo>
                    <a:cubicBezTo>
                      <a:pt x="6646005" y="477332"/>
                      <a:pt x="6606948" y="475748"/>
                      <a:pt x="6561558" y="478387"/>
                    </a:cubicBezTo>
                    <a:cubicBezTo>
                      <a:pt x="6552585" y="476276"/>
                      <a:pt x="6568419" y="475748"/>
                      <a:pt x="6549419" y="474693"/>
                    </a:cubicBezTo>
                    <a:cubicBezTo>
                      <a:pt x="6529891" y="474165"/>
                      <a:pt x="6532002" y="476804"/>
                      <a:pt x="6524613" y="477859"/>
                    </a:cubicBezTo>
                    <a:cubicBezTo>
                      <a:pt x="6503501" y="477332"/>
                      <a:pt x="6518279" y="475220"/>
                      <a:pt x="6530946" y="474693"/>
                    </a:cubicBezTo>
                    <a:cubicBezTo>
                      <a:pt x="6522501" y="472581"/>
                      <a:pt x="6503501" y="473109"/>
                      <a:pt x="6487667" y="474165"/>
                    </a:cubicBezTo>
                    <a:cubicBezTo>
                      <a:pt x="6505612" y="479971"/>
                      <a:pt x="6449666" y="477332"/>
                      <a:pt x="6438055" y="477859"/>
                    </a:cubicBezTo>
                    <a:cubicBezTo>
                      <a:pt x="6416943" y="475748"/>
                      <a:pt x="6456000" y="475220"/>
                      <a:pt x="6475000" y="475748"/>
                    </a:cubicBezTo>
                    <a:cubicBezTo>
                      <a:pt x="6463389" y="472581"/>
                      <a:pt x="6490306" y="471526"/>
                      <a:pt x="6493473" y="467831"/>
                    </a:cubicBezTo>
                    <a:cubicBezTo>
                      <a:pt x="6507195" y="468887"/>
                      <a:pt x="6549419" y="468887"/>
                      <a:pt x="6555224" y="467304"/>
                    </a:cubicBezTo>
                    <a:cubicBezTo>
                      <a:pt x="6572114" y="467831"/>
                      <a:pt x="6586892" y="468887"/>
                      <a:pt x="6604837" y="469415"/>
                    </a:cubicBezTo>
                    <a:cubicBezTo>
                      <a:pt x="6613281" y="468887"/>
                      <a:pt x="6605364" y="467831"/>
                      <a:pt x="6598504" y="467831"/>
                    </a:cubicBezTo>
                    <a:cubicBezTo>
                      <a:pt x="6618032" y="464665"/>
                      <a:pt x="6623310" y="469942"/>
                      <a:pt x="6635449" y="469942"/>
                    </a:cubicBezTo>
                    <a:cubicBezTo>
                      <a:pt x="6653922" y="469415"/>
                      <a:pt x="6629643" y="468359"/>
                      <a:pt x="6635449" y="466776"/>
                    </a:cubicBezTo>
                    <a:cubicBezTo>
                      <a:pt x="6654449" y="467304"/>
                      <a:pt x="6647588" y="467304"/>
                      <a:pt x="6666589" y="466776"/>
                    </a:cubicBezTo>
                    <a:cubicBezTo>
                      <a:pt x="6667644" y="469942"/>
                      <a:pt x="6663422" y="474693"/>
                      <a:pt x="6641782" y="472054"/>
                    </a:cubicBezTo>
                    <a:cubicBezTo>
                      <a:pt x="6640199" y="473109"/>
                      <a:pt x="6647588" y="473637"/>
                      <a:pt x="6648116" y="474165"/>
                    </a:cubicBezTo>
                    <a:cubicBezTo>
                      <a:pt x="6676616" y="473109"/>
                      <a:pt x="6696673" y="469942"/>
                      <a:pt x="6691395" y="466248"/>
                    </a:cubicBezTo>
                    <a:cubicBezTo>
                      <a:pt x="6714618" y="465720"/>
                      <a:pt x="6701951" y="469415"/>
                      <a:pt x="6716201" y="469942"/>
                    </a:cubicBezTo>
                    <a:cubicBezTo>
                      <a:pt x="6720423" y="469415"/>
                      <a:pt x="6715146" y="465192"/>
                      <a:pt x="6747341" y="466248"/>
                    </a:cubicBezTo>
                    <a:cubicBezTo>
                      <a:pt x="6739951" y="467304"/>
                      <a:pt x="6744702" y="467304"/>
                      <a:pt x="6747341" y="468359"/>
                    </a:cubicBezTo>
                    <a:cubicBezTo>
                      <a:pt x="6755785" y="467831"/>
                      <a:pt x="6759480" y="466248"/>
                      <a:pt x="6765813" y="465192"/>
                    </a:cubicBezTo>
                    <a:cubicBezTo>
                      <a:pt x="6801176" y="466248"/>
                      <a:pt x="6834954" y="465720"/>
                      <a:pt x="6871372" y="465192"/>
                    </a:cubicBezTo>
                    <a:cubicBezTo>
                      <a:pt x="6874539" y="465720"/>
                      <a:pt x="6877706" y="466248"/>
                      <a:pt x="6877706" y="467304"/>
                    </a:cubicBezTo>
                    <a:cubicBezTo>
                      <a:pt x="6896706" y="467831"/>
                      <a:pt x="6889845" y="465192"/>
                      <a:pt x="6908845" y="465720"/>
                    </a:cubicBezTo>
                    <a:cubicBezTo>
                      <a:pt x="6919929" y="468887"/>
                      <a:pt x="6945790" y="469415"/>
                      <a:pt x="6958458" y="470470"/>
                    </a:cubicBezTo>
                    <a:cubicBezTo>
                      <a:pt x="6952124" y="471526"/>
                      <a:pt x="6952652" y="473109"/>
                      <a:pt x="6946319" y="474165"/>
                    </a:cubicBezTo>
                    <a:cubicBezTo>
                      <a:pt x="6913595" y="470998"/>
                      <a:pt x="6857649" y="478915"/>
                      <a:pt x="6828621" y="473637"/>
                    </a:cubicBezTo>
                    <a:cubicBezTo>
                      <a:pt x="6787453" y="477332"/>
                      <a:pt x="6742590" y="477332"/>
                      <a:pt x="6710923" y="475220"/>
                    </a:cubicBezTo>
                    <a:cubicBezTo>
                      <a:pt x="6700367" y="475220"/>
                      <a:pt x="6695089" y="475748"/>
                      <a:pt x="6692450" y="476804"/>
                    </a:cubicBezTo>
                    <a:cubicBezTo>
                      <a:pt x="6695089" y="479443"/>
                      <a:pt x="6733091" y="477332"/>
                      <a:pt x="6723590" y="481554"/>
                    </a:cubicBezTo>
                    <a:cubicBezTo>
                      <a:pt x="6717784" y="481554"/>
                      <a:pt x="6718840" y="480498"/>
                      <a:pt x="6717257" y="479971"/>
                    </a:cubicBezTo>
                    <a:cubicBezTo>
                      <a:pt x="6702478" y="479971"/>
                      <a:pt x="6699312" y="481554"/>
                      <a:pt x="6680311" y="480498"/>
                    </a:cubicBezTo>
                    <a:cubicBezTo>
                      <a:pt x="6757897" y="485776"/>
                      <a:pt x="6775314" y="481554"/>
                      <a:pt x="6841288" y="482082"/>
                    </a:cubicBezTo>
                    <a:cubicBezTo>
                      <a:pt x="6838649" y="485249"/>
                      <a:pt x="6798537" y="483665"/>
                      <a:pt x="6785342" y="485249"/>
                    </a:cubicBezTo>
                    <a:cubicBezTo>
                      <a:pt x="6804870" y="486832"/>
                      <a:pt x="6783231" y="488415"/>
                      <a:pt x="6797481" y="489999"/>
                    </a:cubicBezTo>
                    <a:cubicBezTo>
                      <a:pt x="6795370" y="491582"/>
                      <a:pt x="6778481" y="491582"/>
                      <a:pt x="6772675" y="493165"/>
                    </a:cubicBezTo>
                    <a:cubicBezTo>
                      <a:pt x="6758424" y="492637"/>
                      <a:pt x="6766869" y="488415"/>
                      <a:pt x="6785342" y="489471"/>
                    </a:cubicBezTo>
                    <a:cubicBezTo>
                      <a:pt x="6781647" y="487888"/>
                      <a:pt x="6749452" y="488415"/>
                      <a:pt x="6766869" y="486304"/>
                    </a:cubicBezTo>
                    <a:cubicBezTo>
                      <a:pt x="6736785" y="484721"/>
                      <a:pt x="6739424" y="487888"/>
                      <a:pt x="6710923" y="486304"/>
                    </a:cubicBezTo>
                    <a:cubicBezTo>
                      <a:pt x="6686117" y="491054"/>
                      <a:pt x="6695617" y="497915"/>
                      <a:pt x="6747868" y="497915"/>
                    </a:cubicBezTo>
                    <a:cubicBezTo>
                      <a:pt x="6803815" y="492637"/>
                      <a:pt x="6883511" y="501082"/>
                      <a:pt x="6952124" y="494221"/>
                    </a:cubicBezTo>
                    <a:cubicBezTo>
                      <a:pt x="6992764" y="499499"/>
                      <a:pt x="7028654" y="494749"/>
                      <a:pt x="7063488" y="496332"/>
                    </a:cubicBezTo>
                    <a:cubicBezTo>
                      <a:pt x="7066127" y="493693"/>
                      <a:pt x="7050294" y="493693"/>
                      <a:pt x="7032349" y="494221"/>
                    </a:cubicBezTo>
                    <a:cubicBezTo>
                      <a:pt x="7046599" y="491054"/>
                      <a:pt x="7057683" y="495804"/>
                      <a:pt x="7075628" y="492637"/>
                    </a:cubicBezTo>
                    <a:cubicBezTo>
                      <a:pt x="7072461" y="497388"/>
                      <a:pt x="7065072" y="501610"/>
                      <a:pt x="7100434" y="502666"/>
                    </a:cubicBezTo>
                    <a:cubicBezTo>
                      <a:pt x="7106239" y="502666"/>
                      <a:pt x="7105184" y="501610"/>
                      <a:pt x="7106767" y="501082"/>
                    </a:cubicBezTo>
                    <a:cubicBezTo>
                      <a:pt x="7111517" y="503193"/>
                      <a:pt x="7144769" y="501610"/>
                      <a:pt x="7143713" y="504249"/>
                    </a:cubicBezTo>
                    <a:cubicBezTo>
                      <a:pt x="7110462" y="503721"/>
                      <a:pt x="7091989" y="506360"/>
                      <a:pt x="7075628" y="502666"/>
                    </a:cubicBezTo>
                    <a:cubicBezTo>
                      <a:pt x="7068239" y="503721"/>
                      <a:pt x="7064544" y="504777"/>
                      <a:pt x="7044488" y="504249"/>
                    </a:cubicBezTo>
                    <a:cubicBezTo>
                      <a:pt x="7071405" y="508471"/>
                      <a:pt x="7127879" y="505305"/>
                      <a:pt x="7162185" y="507416"/>
                    </a:cubicBezTo>
                    <a:cubicBezTo>
                      <a:pt x="7169047" y="506360"/>
                      <a:pt x="7169047" y="503721"/>
                      <a:pt x="7205465" y="505305"/>
                    </a:cubicBezTo>
                    <a:cubicBezTo>
                      <a:pt x="7204937" y="503193"/>
                      <a:pt x="7179075" y="503721"/>
                      <a:pt x="7180658" y="501610"/>
                    </a:cubicBezTo>
                    <a:cubicBezTo>
                      <a:pt x="7207576" y="501610"/>
                      <a:pt x="7196492" y="501082"/>
                      <a:pt x="7223937" y="502138"/>
                    </a:cubicBezTo>
                    <a:cubicBezTo>
                      <a:pt x="7232382" y="501610"/>
                      <a:pt x="7221298" y="501082"/>
                      <a:pt x="7236076" y="500027"/>
                    </a:cubicBezTo>
                    <a:cubicBezTo>
                      <a:pt x="7252966" y="503193"/>
                      <a:pt x="7284106" y="507944"/>
                      <a:pt x="7322634" y="505305"/>
                    </a:cubicBezTo>
                    <a:cubicBezTo>
                      <a:pt x="7317356" y="504777"/>
                      <a:pt x="7298356" y="503721"/>
                      <a:pt x="7279356" y="503193"/>
                    </a:cubicBezTo>
                    <a:cubicBezTo>
                      <a:pt x="7292550" y="502138"/>
                      <a:pt x="7307856" y="501610"/>
                      <a:pt x="7322634" y="501082"/>
                    </a:cubicBezTo>
                    <a:cubicBezTo>
                      <a:pt x="7321579" y="503193"/>
                      <a:pt x="7321579" y="504777"/>
                      <a:pt x="7334774" y="504777"/>
                    </a:cubicBezTo>
                    <a:cubicBezTo>
                      <a:pt x="7355358" y="504249"/>
                      <a:pt x="7337940" y="503193"/>
                      <a:pt x="7341107" y="501082"/>
                    </a:cubicBezTo>
                    <a:cubicBezTo>
                      <a:pt x="7354302" y="502666"/>
                      <a:pt x="7367497" y="505832"/>
                      <a:pt x="7384386" y="502666"/>
                    </a:cubicBezTo>
                    <a:cubicBezTo>
                      <a:pt x="7390192" y="504777"/>
                      <a:pt x="7416054" y="503721"/>
                      <a:pt x="7421332" y="505832"/>
                    </a:cubicBezTo>
                    <a:cubicBezTo>
                      <a:pt x="7438221" y="505305"/>
                      <a:pt x="7402331" y="504249"/>
                      <a:pt x="7421332" y="502666"/>
                    </a:cubicBezTo>
                    <a:cubicBezTo>
                      <a:pt x="7438221" y="506888"/>
                      <a:pt x="7439804" y="508471"/>
                      <a:pt x="7477278" y="508999"/>
                    </a:cubicBezTo>
                    <a:cubicBezTo>
                      <a:pt x="7485194" y="508999"/>
                      <a:pt x="7485194" y="506888"/>
                      <a:pt x="7477278" y="506888"/>
                    </a:cubicBezTo>
                    <a:cubicBezTo>
                      <a:pt x="7500501" y="508471"/>
                      <a:pt x="7544835" y="505832"/>
                      <a:pt x="7576502" y="505305"/>
                    </a:cubicBezTo>
                    <a:cubicBezTo>
                      <a:pt x="7578086" y="506360"/>
                      <a:pt x="7570697" y="506888"/>
                      <a:pt x="7570169" y="507416"/>
                    </a:cubicBezTo>
                    <a:cubicBezTo>
                      <a:pt x="7577558" y="507416"/>
                      <a:pt x="7581252" y="507416"/>
                      <a:pt x="7582836" y="507944"/>
                    </a:cubicBezTo>
                    <a:cubicBezTo>
                      <a:pt x="7589697" y="507944"/>
                      <a:pt x="7586530" y="507416"/>
                      <a:pt x="7582836" y="507416"/>
                    </a:cubicBezTo>
                    <a:cubicBezTo>
                      <a:pt x="7646699" y="506360"/>
                      <a:pt x="7717423" y="503721"/>
                      <a:pt x="7793425" y="505832"/>
                    </a:cubicBezTo>
                    <a:cubicBezTo>
                      <a:pt x="7803981" y="505832"/>
                      <a:pt x="7809259" y="504249"/>
                      <a:pt x="7811898" y="505832"/>
                    </a:cubicBezTo>
                    <a:cubicBezTo>
                      <a:pt x="7827203" y="505305"/>
                      <a:pt x="7799759" y="502138"/>
                      <a:pt x="7830371" y="502666"/>
                    </a:cubicBezTo>
                    <a:cubicBezTo>
                      <a:pt x="7840927" y="504249"/>
                      <a:pt x="7829842" y="503721"/>
                      <a:pt x="7830371" y="505832"/>
                    </a:cubicBezTo>
                    <a:cubicBezTo>
                      <a:pt x="7845676" y="506888"/>
                      <a:pt x="7856232" y="503721"/>
                      <a:pt x="7861510" y="505832"/>
                    </a:cubicBezTo>
                    <a:cubicBezTo>
                      <a:pt x="7863094" y="508471"/>
                      <a:pt x="7822454" y="505305"/>
                      <a:pt x="7811898" y="507944"/>
                    </a:cubicBezTo>
                    <a:cubicBezTo>
                      <a:pt x="7809787" y="509527"/>
                      <a:pt x="7816648" y="509527"/>
                      <a:pt x="7824564" y="509527"/>
                    </a:cubicBezTo>
                    <a:cubicBezTo>
                      <a:pt x="7821398" y="512166"/>
                      <a:pt x="7788675" y="510583"/>
                      <a:pt x="7774953" y="510055"/>
                    </a:cubicBezTo>
                    <a:cubicBezTo>
                      <a:pt x="7776008" y="508471"/>
                      <a:pt x="7796064" y="509527"/>
                      <a:pt x="7799759" y="508471"/>
                    </a:cubicBezTo>
                    <a:cubicBezTo>
                      <a:pt x="7783397" y="507416"/>
                      <a:pt x="7769146" y="505832"/>
                      <a:pt x="7750146" y="506888"/>
                    </a:cubicBezTo>
                    <a:cubicBezTo>
                      <a:pt x="7754369" y="507944"/>
                      <a:pt x="7764397" y="507944"/>
                      <a:pt x="7762285" y="508999"/>
                    </a:cubicBezTo>
                    <a:cubicBezTo>
                      <a:pt x="7744340" y="511110"/>
                      <a:pt x="7737479" y="507944"/>
                      <a:pt x="7725340" y="507416"/>
                    </a:cubicBezTo>
                    <a:cubicBezTo>
                      <a:pt x="7708450" y="507944"/>
                      <a:pt x="7731673" y="510055"/>
                      <a:pt x="7731673" y="511110"/>
                    </a:cubicBezTo>
                    <a:cubicBezTo>
                      <a:pt x="7740646" y="510583"/>
                      <a:pt x="7763868" y="512166"/>
                      <a:pt x="7762813" y="510583"/>
                    </a:cubicBezTo>
                    <a:cubicBezTo>
                      <a:pt x="7771258" y="513749"/>
                      <a:pt x="7693672" y="511638"/>
                      <a:pt x="7682061" y="511110"/>
                    </a:cubicBezTo>
                    <a:cubicBezTo>
                      <a:pt x="7682589" y="508999"/>
                      <a:pt x="7705284" y="510055"/>
                      <a:pt x="7713200" y="508999"/>
                    </a:cubicBezTo>
                    <a:cubicBezTo>
                      <a:pt x="7705284" y="506360"/>
                      <a:pt x="7683644" y="510583"/>
                      <a:pt x="7682061" y="507416"/>
                    </a:cubicBezTo>
                    <a:cubicBezTo>
                      <a:pt x="7672033" y="507944"/>
                      <a:pt x="7675200" y="510583"/>
                      <a:pt x="7669394" y="512166"/>
                    </a:cubicBezTo>
                    <a:cubicBezTo>
                      <a:pt x="7621893" y="512694"/>
                      <a:pt x="7546946" y="513749"/>
                      <a:pt x="7508417" y="514277"/>
                    </a:cubicBezTo>
                    <a:cubicBezTo>
                      <a:pt x="7515278" y="511638"/>
                      <a:pt x="7508945" y="512694"/>
                      <a:pt x="7508417" y="509527"/>
                    </a:cubicBezTo>
                    <a:cubicBezTo>
                      <a:pt x="7494694" y="509527"/>
                      <a:pt x="7495223" y="511638"/>
                      <a:pt x="7496278" y="513222"/>
                    </a:cubicBezTo>
                    <a:cubicBezTo>
                      <a:pt x="7479389" y="511110"/>
                      <a:pt x="7480972" y="515332"/>
                      <a:pt x="7459333" y="514805"/>
                    </a:cubicBezTo>
                    <a:cubicBezTo>
                      <a:pt x="7456694" y="512694"/>
                      <a:pt x="7470944" y="513222"/>
                      <a:pt x="7465666" y="511110"/>
                    </a:cubicBezTo>
                    <a:cubicBezTo>
                      <a:pt x="7444026" y="511638"/>
                      <a:pt x="7449832" y="513222"/>
                      <a:pt x="7453527" y="514805"/>
                    </a:cubicBezTo>
                    <a:cubicBezTo>
                      <a:pt x="7353246" y="514277"/>
                      <a:pt x="7216020" y="516388"/>
                      <a:pt x="7075628" y="517971"/>
                    </a:cubicBezTo>
                    <a:cubicBezTo>
                      <a:pt x="7075628" y="517444"/>
                      <a:pt x="7075628" y="516388"/>
                      <a:pt x="7075628" y="515860"/>
                    </a:cubicBezTo>
                    <a:cubicBezTo>
                      <a:pt x="7071933" y="518499"/>
                      <a:pt x="7045016" y="517971"/>
                      <a:pt x="7032349" y="519027"/>
                    </a:cubicBezTo>
                    <a:cubicBezTo>
                      <a:pt x="7037626" y="521138"/>
                      <a:pt x="7048182" y="517971"/>
                      <a:pt x="7063488" y="519027"/>
                    </a:cubicBezTo>
                    <a:cubicBezTo>
                      <a:pt x="7059794" y="520083"/>
                      <a:pt x="7053988" y="521138"/>
                      <a:pt x="7045016" y="521138"/>
                    </a:cubicBezTo>
                    <a:cubicBezTo>
                      <a:pt x="7046599" y="522722"/>
                      <a:pt x="7055571" y="522722"/>
                      <a:pt x="7069822" y="522722"/>
                    </a:cubicBezTo>
                    <a:cubicBezTo>
                      <a:pt x="7076683" y="526944"/>
                      <a:pt x="7018098" y="528000"/>
                      <a:pt x="7008070" y="524833"/>
                    </a:cubicBezTo>
                    <a:cubicBezTo>
                      <a:pt x="7009654" y="523249"/>
                      <a:pt x="7024959" y="525888"/>
                      <a:pt x="7026543" y="523249"/>
                    </a:cubicBezTo>
                    <a:cubicBezTo>
                      <a:pt x="7024959" y="521666"/>
                      <a:pt x="7010181" y="524305"/>
                      <a:pt x="7001737" y="522722"/>
                    </a:cubicBezTo>
                    <a:cubicBezTo>
                      <a:pt x="7007015" y="521666"/>
                      <a:pt x="7021793" y="521666"/>
                      <a:pt x="7032876" y="521138"/>
                    </a:cubicBezTo>
                    <a:cubicBezTo>
                      <a:pt x="7024959" y="519555"/>
                      <a:pt x="7008598" y="519027"/>
                      <a:pt x="7001737" y="517444"/>
                    </a:cubicBezTo>
                    <a:cubicBezTo>
                      <a:pt x="6991181" y="522194"/>
                      <a:pt x="6938402" y="516916"/>
                      <a:pt x="6933652" y="521138"/>
                    </a:cubicBezTo>
                    <a:cubicBezTo>
                      <a:pt x="6913068" y="519555"/>
                      <a:pt x="6934707" y="519027"/>
                      <a:pt x="6908845" y="519027"/>
                    </a:cubicBezTo>
                    <a:cubicBezTo>
                      <a:pt x="6879289" y="523777"/>
                      <a:pt x="6822815" y="520610"/>
                      <a:pt x="6772675" y="522194"/>
                    </a:cubicBezTo>
                    <a:cubicBezTo>
                      <a:pt x="6804343" y="517971"/>
                      <a:pt x="6742590" y="520610"/>
                      <a:pt x="6723062" y="521666"/>
                    </a:cubicBezTo>
                    <a:cubicBezTo>
                      <a:pt x="6724118" y="521138"/>
                      <a:pt x="6729396" y="521138"/>
                      <a:pt x="6729396" y="520083"/>
                    </a:cubicBezTo>
                    <a:cubicBezTo>
                      <a:pt x="6717784" y="521666"/>
                      <a:pt x="6718312" y="519555"/>
                      <a:pt x="6698256" y="520083"/>
                    </a:cubicBezTo>
                    <a:cubicBezTo>
                      <a:pt x="6708812" y="523777"/>
                      <a:pt x="6658672" y="520610"/>
                      <a:pt x="6673450" y="523249"/>
                    </a:cubicBezTo>
                    <a:cubicBezTo>
                      <a:pt x="6663950" y="525888"/>
                      <a:pt x="6651810" y="521666"/>
                      <a:pt x="6648644" y="521138"/>
                    </a:cubicBezTo>
                    <a:cubicBezTo>
                      <a:pt x="6641255" y="521138"/>
                      <a:pt x="6643366" y="522722"/>
                      <a:pt x="6642310" y="523249"/>
                    </a:cubicBezTo>
                    <a:cubicBezTo>
                      <a:pt x="6632282" y="520610"/>
                      <a:pt x="6623310" y="522722"/>
                      <a:pt x="6599031" y="522722"/>
                    </a:cubicBezTo>
                    <a:cubicBezTo>
                      <a:pt x="6605893" y="521666"/>
                      <a:pt x="6605893" y="520610"/>
                      <a:pt x="6592698" y="520610"/>
                    </a:cubicBezTo>
                    <a:cubicBezTo>
                      <a:pt x="6556280" y="520610"/>
                      <a:pt x="6592698" y="525361"/>
                      <a:pt x="6567891" y="525888"/>
                    </a:cubicBezTo>
                    <a:cubicBezTo>
                      <a:pt x="6569475" y="527472"/>
                      <a:pt x="6595337" y="525888"/>
                      <a:pt x="6599031" y="527472"/>
                    </a:cubicBezTo>
                    <a:cubicBezTo>
                      <a:pt x="6606420" y="526944"/>
                      <a:pt x="6611698" y="526416"/>
                      <a:pt x="6611171" y="525361"/>
                    </a:cubicBezTo>
                    <a:cubicBezTo>
                      <a:pt x="6647060" y="529583"/>
                      <a:pt x="6668700" y="527472"/>
                      <a:pt x="6716729" y="525888"/>
                    </a:cubicBezTo>
                    <a:cubicBezTo>
                      <a:pt x="6722007" y="527472"/>
                      <a:pt x="6736257" y="528000"/>
                      <a:pt x="6723062" y="529583"/>
                    </a:cubicBezTo>
                    <a:cubicBezTo>
                      <a:pt x="6733091" y="530639"/>
                      <a:pt x="6743646" y="529583"/>
                      <a:pt x="6766341" y="529583"/>
                    </a:cubicBezTo>
                    <a:cubicBezTo>
                      <a:pt x="6729396" y="531694"/>
                      <a:pt x="6665005" y="534333"/>
                      <a:pt x="6642310" y="529583"/>
                    </a:cubicBezTo>
                    <a:cubicBezTo>
                      <a:pt x="6632282" y="530111"/>
                      <a:pt x="6635449" y="532750"/>
                      <a:pt x="6630171" y="534333"/>
                    </a:cubicBezTo>
                    <a:cubicBezTo>
                      <a:pt x="6649171" y="534861"/>
                      <a:pt x="6642310" y="532222"/>
                      <a:pt x="6661311" y="532750"/>
                    </a:cubicBezTo>
                    <a:cubicBezTo>
                      <a:pt x="6624893" y="535389"/>
                      <a:pt x="6669228" y="538555"/>
                      <a:pt x="6654977" y="542778"/>
                    </a:cubicBezTo>
                    <a:cubicBezTo>
                      <a:pt x="6659200" y="542778"/>
                      <a:pt x="6663422" y="542778"/>
                      <a:pt x="6667117" y="542778"/>
                    </a:cubicBezTo>
                    <a:cubicBezTo>
                      <a:pt x="6677672" y="541722"/>
                      <a:pt x="6660783" y="539611"/>
                      <a:pt x="6679784" y="538028"/>
                    </a:cubicBezTo>
                    <a:cubicBezTo>
                      <a:pt x="6675561" y="538028"/>
                      <a:pt x="6671339" y="538028"/>
                      <a:pt x="6667117" y="538028"/>
                    </a:cubicBezTo>
                    <a:cubicBezTo>
                      <a:pt x="6696673" y="538028"/>
                      <a:pt x="6753146" y="537500"/>
                      <a:pt x="6791148" y="538028"/>
                    </a:cubicBezTo>
                    <a:cubicBezTo>
                      <a:pt x="6799065" y="539083"/>
                      <a:pt x="6799065" y="540667"/>
                      <a:pt x="6791148" y="541722"/>
                    </a:cubicBezTo>
                    <a:cubicBezTo>
                      <a:pt x="6797481" y="541722"/>
                      <a:pt x="6803287" y="541722"/>
                      <a:pt x="6809620" y="541722"/>
                    </a:cubicBezTo>
                    <a:cubicBezTo>
                      <a:pt x="6814898" y="539083"/>
                      <a:pt x="6800120" y="539083"/>
                      <a:pt x="6796953" y="538028"/>
                    </a:cubicBezTo>
                    <a:cubicBezTo>
                      <a:pt x="6800648" y="535917"/>
                      <a:pt x="6810148" y="540139"/>
                      <a:pt x="6815426" y="540139"/>
                    </a:cubicBezTo>
                    <a:cubicBezTo>
                      <a:pt x="6832843" y="539611"/>
                      <a:pt x="6847621" y="539083"/>
                      <a:pt x="6865039" y="538555"/>
                    </a:cubicBezTo>
                    <a:cubicBezTo>
                      <a:pt x="6849733" y="543306"/>
                      <a:pt x="6893011" y="540139"/>
                      <a:pt x="6914651" y="541722"/>
                    </a:cubicBezTo>
                    <a:cubicBezTo>
                      <a:pt x="6905151" y="544361"/>
                      <a:pt x="6877706" y="541194"/>
                      <a:pt x="6871372" y="544889"/>
                    </a:cubicBezTo>
                    <a:cubicBezTo>
                      <a:pt x="6837593" y="543833"/>
                      <a:pt x="6823343" y="543306"/>
                      <a:pt x="6796953" y="545417"/>
                    </a:cubicBezTo>
                    <a:cubicBezTo>
                      <a:pt x="6804343" y="547528"/>
                      <a:pt x="6820704" y="544361"/>
                      <a:pt x="6828093" y="545945"/>
                    </a:cubicBezTo>
                    <a:cubicBezTo>
                      <a:pt x="6816481" y="552806"/>
                      <a:pt x="6841288" y="550695"/>
                      <a:pt x="6877706" y="546472"/>
                    </a:cubicBezTo>
                    <a:cubicBezTo>
                      <a:pt x="6855010" y="549111"/>
                      <a:pt x="6869789" y="552806"/>
                      <a:pt x="6884039" y="554917"/>
                    </a:cubicBezTo>
                    <a:cubicBezTo>
                      <a:pt x="6860288" y="555445"/>
                      <a:pt x="6860288" y="553334"/>
                      <a:pt x="6852899" y="551750"/>
                    </a:cubicBezTo>
                    <a:cubicBezTo>
                      <a:pt x="6843399" y="553334"/>
                      <a:pt x="6837593" y="554917"/>
                      <a:pt x="6821759" y="555445"/>
                    </a:cubicBezTo>
                    <a:cubicBezTo>
                      <a:pt x="6809093" y="555445"/>
                      <a:pt x="6820176" y="551750"/>
                      <a:pt x="6803287" y="552278"/>
                    </a:cubicBezTo>
                    <a:cubicBezTo>
                      <a:pt x="6787981" y="553862"/>
                      <a:pt x="6790620" y="559140"/>
                      <a:pt x="6760008" y="557556"/>
                    </a:cubicBezTo>
                    <a:cubicBezTo>
                      <a:pt x="6761591" y="556501"/>
                      <a:pt x="6778481" y="557028"/>
                      <a:pt x="6778481" y="555973"/>
                    </a:cubicBezTo>
                    <a:cubicBezTo>
                      <a:pt x="6751036" y="554389"/>
                      <a:pt x="6751563" y="556501"/>
                      <a:pt x="6753675" y="559140"/>
                    </a:cubicBezTo>
                    <a:cubicBezTo>
                      <a:pt x="6730979" y="559140"/>
                      <a:pt x="6737841" y="558084"/>
                      <a:pt x="6741535" y="555973"/>
                    </a:cubicBezTo>
                    <a:cubicBezTo>
                      <a:pt x="6736785" y="558084"/>
                      <a:pt x="6710923" y="558084"/>
                      <a:pt x="6704590" y="559667"/>
                    </a:cubicBezTo>
                    <a:cubicBezTo>
                      <a:pt x="6706701" y="560723"/>
                      <a:pt x="6719896" y="560195"/>
                      <a:pt x="6729396" y="560195"/>
                    </a:cubicBezTo>
                    <a:cubicBezTo>
                      <a:pt x="6724118" y="561250"/>
                      <a:pt x="6719896" y="562834"/>
                      <a:pt x="6704590" y="562306"/>
                    </a:cubicBezTo>
                    <a:cubicBezTo>
                      <a:pt x="6722535" y="564417"/>
                      <a:pt x="6724646" y="565473"/>
                      <a:pt x="6710923" y="568640"/>
                    </a:cubicBezTo>
                    <a:cubicBezTo>
                      <a:pt x="6711979" y="569167"/>
                      <a:pt x="6717257" y="569167"/>
                      <a:pt x="6717257" y="570223"/>
                    </a:cubicBezTo>
                    <a:cubicBezTo>
                      <a:pt x="6728868" y="570223"/>
                      <a:pt x="6737841" y="569695"/>
                      <a:pt x="6742063" y="568640"/>
                    </a:cubicBezTo>
                    <a:cubicBezTo>
                      <a:pt x="6754202" y="569167"/>
                      <a:pt x="6742590" y="572334"/>
                      <a:pt x="6766869" y="570751"/>
                    </a:cubicBezTo>
                    <a:cubicBezTo>
                      <a:pt x="6751563" y="573390"/>
                      <a:pt x="6766341" y="574973"/>
                      <a:pt x="6754202" y="577612"/>
                    </a:cubicBezTo>
                    <a:cubicBezTo>
                      <a:pt x="6733091" y="574445"/>
                      <a:pt x="6746813" y="577612"/>
                      <a:pt x="6742063" y="578140"/>
                    </a:cubicBezTo>
                    <a:cubicBezTo>
                      <a:pt x="6727813" y="580779"/>
                      <a:pt x="6697728" y="578668"/>
                      <a:pt x="6686117" y="581835"/>
                    </a:cubicBezTo>
                    <a:cubicBezTo>
                      <a:pt x="6672922" y="580251"/>
                      <a:pt x="6665005" y="578140"/>
                      <a:pt x="6661311" y="575501"/>
                    </a:cubicBezTo>
                    <a:cubicBezTo>
                      <a:pt x="6651283" y="575501"/>
                      <a:pt x="6650755" y="576029"/>
                      <a:pt x="6642838" y="576029"/>
                    </a:cubicBezTo>
                    <a:cubicBezTo>
                      <a:pt x="6648116" y="577612"/>
                      <a:pt x="6658672" y="578668"/>
                      <a:pt x="6655505" y="581307"/>
                    </a:cubicBezTo>
                    <a:cubicBezTo>
                      <a:pt x="6626476" y="582362"/>
                      <a:pt x="6605893" y="579196"/>
                      <a:pt x="6587420" y="583418"/>
                    </a:cubicBezTo>
                    <a:cubicBezTo>
                      <a:pt x="6581614" y="582890"/>
                      <a:pt x="6577920" y="581835"/>
                      <a:pt x="6574753" y="581307"/>
                    </a:cubicBezTo>
                    <a:cubicBezTo>
                      <a:pt x="6445444" y="582890"/>
                      <a:pt x="6391081" y="585529"/>
                      <a:pt x="6264939" y="585001"/>
                    </a:cubicBezTo>
                    <a:cubicBezTo>
                      <a:pt x="6263883" y="583418"/>
                      <a:pt x="6260717" y="582362"/>
                      <a:pt x="6252800" y="581835"/>
                    </a:cubicBezTo>
                    <a:cubicBezTo>
                      <a:pt x="6234855" y="582890"/>
                      <a:pt x="6263883" y="584473"/>
                      <a:pt x="6259133" y="586584"/>
                    </a:cubicBezTo>
                    <a:cubicBezTo>
                      <a:pt x="6154102" y="585001"/>
                      <a:pt x="6078101" y="587640"/>
                      <a:pt x="5974125" y="588168"/>
                    </a:cubicBezTo>
                    <a:cubicBezTo>
                      <a:pt x="5974125" y="589751"/>
                      <a:pt x="5978875" y="590279"/>
                      <a:pt x="5986792" y="590279"/>
                    </a:cubicBezTo>
                    <a:cubicBezTo>
                      <a:pt x="5980987" y="591335"/>
                      <a:pt x="5975181" y="590279"/>
                      <a:pt x="5955652" y="590807"/>
                    </a:cubicBezTo>
                    <a:cubicBezTo>
                      <a:pt x="5962514" y="588168"/>
                      <a:pt x="5959875" y="588696"/>
                      <a:pt x="5943514" y="587640"/>
                    </a:cubicBezTo>
                    <a:cubicBezTo>
                      <a:pt x="5935068" y="587640"/>
                      <a:pt x="5938236" y="589751"/>
                      <a:pt x="5937180" y="590807"/>
                    </a:cubicBezTo>
                    <a:cubicBezTo>
                      <a:pt x="5926096" y="590807"/>
                      <a:pt x="5922930" y="589223"/>
                      <a:pt x="5924513" y="587640"/>
                    </a:cubicBezTo>
                    <a:cubicBezTo>
                      <a:pt x="5895484" y="587640"/>
                      <a:pt x="5866455" y="587640"/>
                      <a:pt x="5837955" y="587640"/>
                    </a:cubicBezTo>
                    <a:cubicBezTo>
                      <a:pt x="5846400" y="590807"/>
                      <a:pt x="5859594" y="588696"/>
                      <a:pt x="5869094" y="590807"/>
                    </a:cubicBezTo>
                    <a:cubicBezTo>
                      <a:pt x="5831094" y="596085"/>
                      <a:pt x="5841649" y="583945"/>
                      <a:pt x="5782537" y="587112"/>
                    </a:cubicBezTo>
                    <a:cubicBezTo>
                      <a:pt x="5780953" y="589751"/>
                      <a:pt x="5809454" y="588696"/>
                      <a:pt x="5819482" y="590279"/>
                    </a:cubicBezTo>
                    <a:cubicBezTo>
                      <a:pt x="5799954" y="592918"/>
                      <a:pt x="5821065" y="593446"/>
                      <a:pt x="5819482" y="596613"/>
                    </a:cubicBezTo>
                    <a:cubicBezTo>
                      <a:pt x="5824760" y="596085"/>
                      <a:pt x="5836371" y="596085"/>
                      <a:pt x="5837955" y="595029"/>
                    </a:cubicBezTo>
                    <a:cubicBezTo>
                      <a:pt x="5845872" y="597140"/>
                      <a:pt x="5822649" y="597140"/>
                      <a:pt x="5862761" y="596613"/>
                    </a:cubicBezTo>
                    <a:cubicBezTo>
                      <a:pt x="5855372" y="599779"/>
                      <a:pt x="5811037" y="597668"/>
                      <a:pt x="5794676" y="599779"/>
                    </a:cubicBezTo>
                    <a:cubicBezTo>
                      <a:pt x="5785704" y="599779"/>
                      <a:pt x="5792564" y="597668"/>
                      <a:pt x="5782009" y="597668"/>
                    </a:cubicBezTo>
                    <a:cubicBezTo>
                      <a:pt x="5731868" y="600307"/>
                      <a:pt x="5650061" y="601363"/>
                      <a:pt x="5596226" y="598196"/>
                    </a:cubicBezTo>
                    <a:cubicBezTo>
                      <a:pt x="5592003" y="595029"/>
                      <a:pt x="5617865" y="599252"/>
                      <a:pt x="5627366" y="596613"/>
                    </a:cubicBezTo>
                    <a:cubicBezTo>
                      <a:pt x="5621560" y="595029"/>
                      <a:pt x="5604671" y="595557"/>
                      <a:pt x="5602559" y="593446"/>
                    </a:cubicBezTo>
                    <a:cubicBezTo>
                      <a:pt x="5580392" y="595029"/>
                      <a:pt x="5571420" y="593974"/>
                      <a:pt x="5534475" y="593974"/>
                    </a:cubicBezTo>
                    <a:cubicBezTo>
                      <a:pt x="5543974" y="594501"/>
                      <a:pt x="5579865" y="596085"/>
                      <a:pt x="5540808" y="596085"/>
                    </a:cubicBezTo>
                    <a:cubicBezTo>
                      <a:pt x="5543447" y="597668"/>
                      <a:pt x="5558753" y="597668"/>
                      <a:pt x="5552947" y="599779"/>
                    </a:cubicBezTo>
                    <a:cubicBezTo>
                      <a:pt x="5541863" y="598724"/>
                      <a:pt x="5531836" y="597668"/>
                      <a:pt x="5521807" y="596613"/>
                    </a:cubicBezTo>
                    <a:cubicBezTo>
                      <a:pt x="5509668" y="597140"/>
                      <a:pt x="5517057" y="599779"/>
                      <a:pt x="5497001" y="598724"/>
                    </a:cubicBezTo>
                    <a:cubicBezTo>
                      <a:pt x="5497001" y="597668"/>
                      <a:pt x="5497001" y="596613"/>
                      <a:pt x="5497001" y="595557"/>
                    </a:cubicBezTo>
                    <a:cubicBezTo>
                      <a:pt x="5464806" y="596613"/>
                      <a:pt x="5448972" y="595557"/>
                      <a:pt x="5435249" y="597668"/>
                    </a:cubicBezTo>
                    <a:cubicBezTo>
                      <a:pt x="5387748" y="598724"/>
                      <a:pt x="5393026" y="593974"/>
                      <a:pt x="5348164" y="596085"/>
                    </a:cubicBezTo>
                    <a:cubicBezTo>
                      <a:pt x="5338136" y="594501"/>
                      <a:pt x="5348691" y="595029"/>
                      <a:pt x="5348164" y="592918"/>
                    </a:cubicBezTo>
                    <a:cubicBezTo>
                      <a:pt x="5325997" y="592918"/>
                      <a:pt x="5309107" y="593446"/>
                      <a:pt x="5304885" y="596085"/>
                    </a:cubicBezTo>
                    <a:cubicBezTo>
                      <a:pt x="5284829" y="590279"/>
                      <a:pt x="5237855" y="596085"/>
                      <a:pt x="5193520" y="593974"/>
                    </a:cubicBezTo>
                    <a:cubicBezTo>
                      <a:pt x="5193520" y="594501"/>
                      <a:pt x="5193520" y="595029"/>
                      <a:pt x="5193520" y="595557"/>
                    </a:cubicBezTo>
                    <a:cubicBezTo>
                      <a:pt x="5192465" y="597140"/>
                      <a:pt x="5215688" y="596085"/>
                      <a:pt x="5224660" y="596085"/>
                    </a:cubicBezTo>
                    <a:cubicBezTo>
                      <a:pt x="5209354" y="597668"/>
                      <a:pt x="5220438" y="597140"/>
                      <a:pt x="5211993" y="599252"/>
                    </a:cubicBezTo>
                    <a:cubicBezTo>
                      <a:pt x="5203549" y="599252"/>
                      <a:pt x="5195632" y="599252"/>
                      <a:pt x="5187187" y="599252"/>
                    </a:cubicBezTo>
                    <a:cubicBezTo>
                      <a:pt x="5188771" y="600835"/>
                      <a:pt x="5214104" y="599252"/>
                      <a:pt x="5218327" y="600835"/>
                    </a:cubicBezTo>
                    <a:cubicBezTo>
                      <a:pt x="5197215" y="602946"/>
                      <a:pt x="5188242" y="602418"/>
                      <a:pt x="5162381" y="602946"/>
                    </a:cubicBezTo>
                    <a:cubicBezTo>
                      <a:pt x="5162381" y="601363"/>
                      <a:pt x="5145491" y="601891"/>
                      <a:pt x="5149714" y="599779"/>
                    </a:cubicBezTo>
                    <a:cubicBezTo>
                      <a:pt x="5135991" y="599252"/>
                      <a:pt x="5130185" y="601891"/>
                      <a:pt x="5131241" y="599252"/>
                    </a:cubicBezTo>
                    <a:cubicBezTo>
                      <a:pt x="5081629" y="599779"/>
                      <a:pt x="5080045" y="599779"/>
                      <a:pt x="5038350" y="599779"/>
                    </a:cubicBezTo>
                    <a:cubicBezTo>
                      <a:pt x="5019877" y="600835"/>
                      <a:pt x="5016710" y="603474"/>
                      <a:pt x="5007210" y="605057"/>
                    </a:cubicBezTo>
                    <a:cubicBezTo>
                      <a:pt x="4987681" y="605585"/>
                      <a:pt x="4989793" y="602946"/>
                      <a:pt x="4982403" y="601891"/>
                    </a:cubicBezTo>
                    <a:cubicBezTo>
                      <a:pt x="4966570" y="602418"/>
                      <a:pt x="4971848" y="605057"/>
                      <a:pt x="4957597" y="605585"/>
                    </a:cubicBezTo>
                    <a:cubicBezTo>
                      <a:pt x="4944930" y="604530"/>
                      <a:pt x="4925930" y="604530"/>
                      <a:pt x="4926458" y="601891"/>
                    </a:cubicBezTo>
                    <a:cubicBezTo>
                      <a:pt x="4932263" y="601891"/>
                      <a:pt x="4931208" y="602946"/>
                      <a:pt x="4932791" y="603474"/>
                    </a:cubicBezTo>
                    <a:cubicBezTo>
                      <a:pt x="4938069" y="602946"/>
                      <a:pt x="4943875" y="602946"/>
                      <a:pt x="4944930" y="601891"/>
                    </a:cubicBezTo>
                    <a:cubicBezTo>
                      <a:pt x="4943347" y="598724"/>
                      <a:pt x="4912207" y="602946"/>
                      <a:pt x="4907985" y="599779"/>
                    </a:cubicBezTo>
                    <a:cubicBezTo>
                      <a:pt x="4892679" y="600307"/>
                      <a:pt x="4933319" y="602946"/>
                      <a:pt x="4914319" y="604530"/>
                    </a:cubicBezTo>
                    <a:cubicBezTo>
                      <a:pt x="4901124" y="605057"/>
                      <a:pt x="4902707" y="603474"/>
                      <a:pt x="4901652" y="602418"/>
                    </a:cubicBezTo>
                    <a:cubicBezTo>
                      <a:pt x="4884762" y="601891"/>
                      <a:pt x="4888984" y="604002"/>
                      <a:pt x="4876845" y="604002"/>
                    </a:cubicBezTo>
                    <a:cubicBezTo>
                      <a:pt x="4874734" y="606113"/>
                      <a:pt x="4911680" y="603474"/>
                      <a:pt x="4901652" y="606113"/>
                    </a:cubicBezTo>
                    <a:cubicBezTo>
                      <a:pt x="4888984" y="606113"/>
                      <a:pt x="4876845" y="606113"/>
                      <a:pt x="4864706" y="606113"/>
                    </a:cubicBezTo>
                    <a:cubicBezTo>
                      <a:pt x="4862595" y="607696"/>
                      <a:pt x="4865761" y="608752"/>
                      <a:pt x="4877373" y="608224"/>
                    </a:cubicBezTo>
                    <a:cubicBezTo>
                      <a:pt x="4849400" y="611391"/>
                      <a:pt x="4846761" y="605057"/>
                      <a:pt x="4821427" y="602946"/>
                    </a:cubicBezTo>
                    <a:cubicBezTo>
                      <a:pt x="4802426" y="602946"/>
                      <a:pt x="4791871" y="604530"/>
                      <a:pt x="4778148" y="602946"/>
                    </a:cubicBezTo>
                    <a:cubicBezTo>
                      <a:pt x="4768648" y="603474"/>
                      <a:pt x="4783426" y="604530"/>
                      <a:pt x="4771815" y="604530"/>
                    </a:cubicBezTo>
                    <a:cubicBezTo>
                      <a:pt x="4776564" y="605057"/>
                      <a:pt x="4782898" y="605585"/>
                      <a:pt x="4790288" y="606113"/>
                    </a:cubicBezTo>
                    <a:cubicBezTo>
                      <a:pt x="4812982" y="608224"/>
                      <a:pt x="4754925" y="605057"/>
                      <a:pt x="4778148" y="606641"/>
                    </a:cubicBezTo>
                    <a:cubicBezTo>
                      <a:pt x="4769704" y="608752"/>
                      <a:pt x="4762314" y="604530"/>
                      <a:pt x="4747008" y="605057"/>
                    </a:cubicBezTo>
                    <a:cubicBezTo>
                      <a:pt x="4730119" y="605585"/>
                      <a:pt x="4763370" y="606641"/>
                      <a:pt x="4753342" y="608752"/>
                    </a:cubicBezTo>
                    <a:cubicBezTo>
                      <a:pt x="4745953" y="608752"/>
                      <a:pt x="4742258" y="608752"/>
                      <a:pt x="4740675" y="609280"/>
                    </a:cubicBezTo>
                    <a:cubicBezTo>
                      <a:pt x="4731174" y="608224"/>
                      <a:pt x="4727480" y="606113"/>
                      <a:pt x="4728536" y="604002"/>
                    </a:cubicBezTo>
                    <a:cubicBezTo>
                      <a:pt x="4726953" y="602418"/>
                      <a:pt x="4705313" y="603474"/>
                      <a:pt x="4703730" y="601891"/>
                    </a:cubicBezTo>
                    <a:cubicBezTo>
                      <a:pt x="4682618" y="602418"/>
                      <a:pt x="4703202" y="603474"/>
                      <a:pt x="4691062" y="605057"/>
                    </a:cubicBezTo>
                    <a:cubicBezTo>
                      <a:pt x="4693174" y="606113"/>
                      <a:pt x="4702146" y="604530"/>
                      <a:pt x="4703730" y="605585"/>
                    </a:cubicBezTo>
                    <a:cubicBezTo>
                      <a:pt x="4698979" y="609280"/>
                      <a:pt x="4643561" y="597140"/>
                      <a:pt x="4635644" y="605585"/>
                    </a:cubicBezTo>
                    <a:cubicBezTo>
                      <a:pt x="4614533" y="605057"/>
                      <a:pt x="4599226" y="603474"/>
                      <a:pt x="4567559" y="604002"/>
                    </a:cubicBezTo>
                    <a:cubicBezTo>
                      <a:pt x="4571254" y="604530"/>
                      <a:pt x="4574948" y="605585"/>
                      <a:pt x="4567559" y="605585"/>
                    </a:cubicBezTo>
                    <a:cubicBezTo>
                      <a:pt x="4589199" y="607168"/>
                      <a:pt x="4575476" y="607696"/>
                      <a:pt x="4598699" y="610863"/>
                    </a:cubicBezTo>
                    <a:cubicBezTo>
                      <a:pt x="4587615" y="610863"/>
                      <a:pt x="4574420" y="606641"/>
                      <a:pt x="4561753" y="609280"/>
                    </a:cubicBezTo>
                    <a:cubicBezTo>
                      <a:pt x="4560170" y="607696"/>
                      <a:pt x="4556475" y="606113"/>
                      <a:pt x="4543281" y="606113"/>
                    </a:cubicBezTo>
                    <a:cubicBezTo>
                      <a:pt x="4534836" y="606113"/>
                      <a:pt x="4538003" y="608224"/>
                      <a:pt x="4536947" y="609280"/>
                    </a:cubicBezTo>
                    <a:cubicBezTo>
                      <a:pt x="4529558" y="608224"/>
                      <a:pt x="4507918" y="607168"/>
                      <a:pt x="4524808" y="609280"/>
                    </a:cubicBezTo>
                    <a:cubicBezTo>
                      <a:pt x="4497363" y="610863"/>
                      <a:pt x="4492613" y="605057"/>
                      <a:pt x="4493668" y="604002"/>
                    </a:cubicBezTo>
                    <a:cubicBezTo>
                      <a:pt x="4448278" y="607168"/>
                      <a:pt x="4501057" y="610863"/>
                      <a:pt x="4500002" y="615613"/>
                    </a:cubicBezTo>
                    <a:cubicBezTo>
                      <a:pt x="4492613" y="614030"/>
                      <a:pt x="4478362" y="615613"/>
                      <a:pt x="4493668" y="616141"/>
                    </a:cubicBezTo>
                    <a:cubicBezTo>
                      <a:pt x="4459361" y="619308"/>
                      <a:pt x="4487862" y="612446"/>
                      <a:pt x="4456723" y="612974"/>
                    </a:cubicBezTo>
                    <a:cubicBezTo>
                      <a:pt x="4428222" y="617197"/>
                      <a:pt x="4465695" y="619836"/>
                      <a:pt x="4438250" y="620891"/>
                    </a:cubicBezTo>
                    <a:cubicBezTo>
                      <a:pt x="4451973" y="623530"/>
                      <a:pt x="4502641" y="620363"/>
                      <a:pt x="4512669" y="624586"/>
                    </a:cubicBezTo>
                    <a:cubicBezTo>
                      <a:pt x="4504752" y="626169"/>
                      <a:pt x="4475723" y="624058"/>
                      <a:pt x="4475723" y="622475"/>
                    </a:cubicBezTo>
                    <a:cubicBezTo>
                      <a:pt x="4455139" y="623002"/>
                      <a:pt x="4455139" y="626169"/>
                      <a:pt x="4426111" y="625641"/>
                    </a:cubicBezTo>
                    <a:cubicBezTo>
                      <a:pt x="4431389" y="623530"/>
                      <a:pt x="4417138" y="623530"/>
                      <a:pt x="4419777" y="621947"/>
                    </a:cubicBezTo>
                    <a:cubicBezTo>
                      <a:pt x="4401304" y="623530"/>
                      <a:pt x="4403416" y="628280"/>
                      <a:pt x="4376498" y="628808"/>
                    </a:cubicBezTo>
                    <a:cubicBezTo>
                      <a:pt x="4387582" y="626697"/>
                      <a:pt x="4393915" y="625114"/>
                      <a:pt x="4363831" y="625114"/>
                    </a:cubicBezTo>
                    <a:cubicBezTo>
                      <a:pt x="4365415" y="624586"/>
                      <a:pt x="4391276" y="623002"/>
                      <a:pt x="4388638" y="624586"/>
                    </a:cubicBezTo>
                    <a:cubicBezTo>
                      <a:pt x="4395499" y="624586"/>
                      <a:pt x="4392860" y="623002"/>
                      <a:pt x="4401304" y="623002"/>
                    </a:cubicBezTo>
                    <a:cubicBezTo>
                      <a:pt x="4406055" y="620891"/>
                      <a:pt x="4389165" y="621419"/>
                      <a:pt x="4388638" y="619836"/>
                    </a:cubicBezTo>
                    <a:cubicBezTo>
                      <a:pt x="4376498" y="619308"/>
                      <a:pt x="4379665" y="623530"/>
                      <a:pt x="4394971" y="621947"/>
                    </a:cubicBezTo>
                    <a:cubicBezTo>
                      <a:pt x="4386526" y="624058"/>
                      <a:pt x="4364359" y="621947"/>
                      <a:pt x="4358026" y="621419"/>
                    </a:cubicBezTo>
                    <a:cubicBezTo>
                      <a:pt x="4382832" y="618252"/>
                      <a:pt x="4319497" y="618252"/>
                      <a:pt x="4339553" y="616141"/>
                    </a:cubicBezTo>
                    <a:cubicBezTo>
                      <a:pt x="4320552" y="616669"/>
                      <a:pt x="4321608" y="614558"/>
                      <a:pt x="4302607" y="615613"/>
                    </a:cubicBezTo>
                    <a:cubicBezTo>
                      <a:pt x="4328469" y="617724"/>
                      <a:pt x="4318441" y="619308"/>
                      <a:pt x="4333747" y="622475"/>
                    </a:cubicBezTo>
                    <a:cubicBezTo>
                      <a:pt x="4326358" y="623002"/>
                      <a:pt x="4317386" y="623530"/>
                      <a:pt x="4302607" y="623002"/>
                    </a:cubicBezTo>
                    <a:cubicBezTo>
                      <a:pt x="4321608" y="621947"/>
                      <a:pt x="4301552" y="620891"/>
                      <a:pt x="4314747" y="619836"/>
                    </a:cubicBezTo>
                    <a:cubicBezTo>
                      <a:pt x="4306302" y="618780"/>
                      <a:pt x="4284135" y="618252"/>
                      <a:pt x="4277801" y="619308"/>
                    </a:cubicBezTo>
                    <a:cubicBezTo>
                      <a:pt x="4273579" y="621419"/>
                      <a:pt x="4290468" y="620891"/>
                      <a:pt x="4296274" y="621419"/>
                    </a:cubicBezTo>
                    <a:cubicBezTo>
                      <a:pt x="4284135" y="624058"/>
                      <a:pt x="4246661" y="619836"/>
                      <a:pt x="4246661" y="623002"/>
                    </a:cubicBezTo>
                    <a:cubicBezTo>
                      <a:pt x="4218688" y="620363"/>
                      <a:pt x="4194938" y="622475"/>
                      <a:pt x="4141103" y="621419"/>
                    </a:cubicBezTo>
                    <a:cubicBezTo>
                      <a:pt x="4141103" y="620891"/>
                      <a:pt x="4148492" y="620891"/>
                      <a:pt x="4153242" y="620891"/>
                    </a:cubicBezTo>
                    <a:cubicBezTo>
                      <a:pt x="4153242" y="620363"/>
                      <a:pt x="4145853" y="620363"/>
                      <a:pt x="4141103" y="620363"/>
                    </a:cubicBezTo>
                    <a:cubicBezTo>
                      <a:pt x="4150075" y="618252"/>
                      <a:pt x="4165381" y="621419"/>
                      <a:pt x="4184382" y="620363"/>
                    </a:cubicBezTo>
                    <a:cubicBezTo>
                      <a:pt x="4184382" y="619836"/>
                      <a:pt x="4184382" y="619308"/>
                      <a:pt x="4184382" y="618780"/>
                    </a:cubicBezTo>
                    <a:cubicBezTo>
                      <a:pt x="4174354" y="617197"/>
                      <a:pt x="4143742" y="618252"/>
                      <a:pt x="4141103" y="615613"/>
                    </a:cubicBezTo>
                    <a:cubicBezTo>
                      <a:pt x="4135825" y="618252"/>
                      <a:pt x="4123158" y="623002"/>
                      <a:pt x="4147436" y="625641"/>
                    </a:cubicBezTo>
                    <a:cubicBezTo>
                      <a:pt x="4138992" y="625641"/>
                      <a:pt x="4113130" y="624058"/>
                      <a:pt x="4128964" y="625641"/>
                    </a:cubicBezTo>
                    <a:cubicBezTo>
                      <a:pt x="4121047" y="627753"/>
                      <a:pt x="4111019" y="623530"/>
                      <a:pt x="4097824" y="623530"/>
                    </a:cubicBezTo>
                    <a:cubicBezTo>
                      <a:pt x="4098879" y="625114"/>
                      <a:pt x="4102046" y="626169"/>
                      <a:pt x="4109963" y="626697"/>
                    </a:cubicBezTo>
                    <a:cubicBezTo>
                      <a:pt x="4095185" y="628280"/>
                      <a:pt x="4060878" y="627225"/>
                      <a:pt x="4060351" y="630391"/>
                    </a:cubicBezTo>
                    <a:cubicBezTo>
                      <a:pt x="4052434" y="630391"/>
                      <a:pt x="4054017" y="628808"/>
                      <a:pt x="4060351" y="628808"/>
                    </a:cubicBezTo>
                    <a:cubicBezTo>
                      <a:pt x="4057712" y="627225"/>
                      <a:pt x="4031850" y="628808"/>
                      <a:pt x="4041878" y="625641"/>
                    </a:cubicBezTo>
                    <a:cubicBezTo>
                      <a:pt x="4053489" y="624058"/>
                      <a:pt x="4052961" y="626169"/>
                      <a:pt x="4073018" y="625641"/>
                    </a:cubicBezTo>
                    <a:cubicBezTo>
                      <a:pt x="4074601" y="624586"/>
                      <a:pt x="4067212" y="624058"/>
                      <a:pt x="4066684" y="623530"/>
                    </a:cubicBezTo>
                    <a:cubicBezTo>
                      <a:pt x="4042934" y="622475"/>
                      <a:pt x="4044517" y="626169"/>
                      <a:pt x="4029739" y="624058"/>
                    </a:cubicBezTo>
                    <a:cubicBezTo>
                      <a:pt x="4025516" y="627753"/>
                      <a:pt x="4009155" y="629863"/>
                      <a:pt x="3980126" y="628808"/>
                    </a:cubicBezTo>
                    <a:cubicBezTo>
                      <a:pt x="3983293" y="626169"/>
                      <a:pt x="4001238" y="625114"/>
                      <a:pt x="4017072" y="624058"/>
                    </a:cubicBezTo>
                    <a:cubicBezTo>
                      <a:pt x="4013905" y="623530"/>
                      <a:pt x="4010738" y="623002"/>
                      <a:pt x="4010738" y="621947"/>
                    </a:cubicBezTo>
                    <a:cubicBezTo>
                      <a:pt x="4004932" y="623530"/>
                      <a:pt x="3993321" y="624586"/>
                      <a:pt x="3985932" y="625641"/>
                    </a:cubicBezTo>
                    <a:cubicBezTo>
                      <a:pt x="3972209" y="625641"/>
                      <a:pt x="3972737" y="623530"/>
                      <a:pt x="3973793" y="621947"/>
                    </a:cubicBezTo>
                    <a:cubicBezTo>
                      <a:pt x="3966404" y="623530"/>
                      <a:pt x="3952153" y="625641"/>
                      <a:pt x="3936847" y="623530"/>
                    </a:cubicBezTo>
                    <a:cubicBezTo>
                      <a:pt x="3937375" y="624586"/>
                      <a:pt x="3933680" y="626697"/>
                      <a:pt x="3943181" y="626697"/>
                    </a:cubicBezTo>
                    <a:cubicBezTo>
                      <a:pt x="3940542" y="628808"/>
                      <a:pt x="3923652" y="626697"/>
                      <a:pt x="3930514" y="625114"/>
                    </a:cubicBezTo>
                    <a:cubicBezTo>
                      <a:pt x="3924180" y="625114"/>
                      <a:pt x="3917847" y="628280"/>
                      <a:pt x="3912041" y="625641"/>
                    </a:cubicBezTo>
                    <a:cubicBezTo>
                      <a:pt x="3909402" y="626169"/>
                      <a:pt x="3924708" y="631447"/>
                      <a:pt x="3893568" y="631975"/>
                    </a:cubicBezTo>
                    <a:cubicBezTo>
                      <a:pt x="3893568" y="634614"/>
                      <a:pt x="3928403" y="632502"/>
                      <a:pt x="3936847" y="634086"/>
                    </a:cubicBezTo>
                    <a:cubicBezTo>
                      <a:pt x="3947931" y="634086"/>
                      <a:pt x="3951098" y="632502"/>
                      <a:pt x="3949514" y="630919"/>
                    </a:cubicBezTo>
                    <a:cubicBezTo>
                      <a:pt x="3961653" y="632502"/>
                      <a:pt x="3954264" y="632502"/>
                      <a:pt x="3974321" y="631447"/>
                    </a:cubicBezTo>
                    <a:cubicBezTo>
                      <a:pt x="3974848" y="634614"/>
                      <a:pt x="3947403" y="633558"/>
                      <a:pt x="3955848" y="637780"/>
                    </a:cubicBezTo>
                    <a:cubicBezTo>
                      <a:pt x="3934208" y="638308"/>
                      <a:pt x="3945292" y="635141"/>
                      <a:pt x="3949514" y="634614"/>
                    </a:cubicBezTo>
                    <a:cubicBezTo>
                      <a:pt x="3919430" y="635669"/>
                      <a:pt x="3920486" y="635669"/>
                      <a:pt x="3899902" y="636725"/>
                    </a:cubicBezTo>
                    <a:cubicBezTo>
                      <a:pt x="3904124" y="637780"/>
                      <a:pt x="3914152" y="637780"/>
                      <a:pt x="3912569" y="638836"/>
                    </a:cubicBezTo>
                    <a:cubicBezTo>
                      <a:pt x="3888818" y="638308"/>
                      <a:pt x="3871929" y="636725"/>
                      <a:pt x="3850817" y="638308"/>
                    </a:cubicBezTo>
                    <a:cubicBezTo>
                      <a:pt x="3862429" y="636725"/>
                      <a:pt x="3862429" y="637780"/>
                      <a:pt x="3857151" y="635141"/>
                    </a:cubicBezTo>
                    <a:cubicBezTo>
                      <a:pt x="3851873" y="636725"/>
                      <a:pt x="3830761" y="636725"/>
                      <a:pt x="3832344" y="638836"/>
                    </a:cubicBezTo>
                    <a:cubicBezTo>
                      <a:pt x="3823372" y="638308"/>
                      <a:pt x="3823372" y="636197"/>
                      <a:pt x="3820205" y="635141"/>
                    </a:cubicBezTo>
                    <a:cubicBezTo>
                      <a:pt x="3789593" y="636197"/>
                      <a:pt x="3756342" y="635141"/>
                      <a:pt x="3739453" y="633030"/>
                    </a:cubicBezTo>
                    <a:cubicBezTo>
                      <a:pt x="3726258" y="633558"/>
                      <a:pt x="3741564" y="637253"/>
                      <a:pt x="3757926" y="636725"/>
                    </a:cubicBezTo>
                    <a:cubicBezTo>
                      <a:pt x="3753703" y="639364"/>
                      <a:pt x="3717286" y="637780"/>
                      <a:pt x="3726786" y="634614"/>
                    </a:cubicBezTo>
                    <a:cubicBezTo>
                      <a:pt x="3710424" y="634614"/>
                      <a:pt x="3691424" y="634086"/>
                      <a:pt x="3683507" y="635141"/>
                    </a:cubicBezTo>
                    <a:cubicBezTo>
                      <a:pt x="3692479" y="636725"/>
                      <a:pt x="3700924" y="634086"/>
                      <a:pt x="3708313" y="636725"/>
                    </a:cubicBezTo>
                    <a:cubicBezTo>
                      <a:pt x="3684562" y="638308"/>
                      <a:pt x="3639700" y="638836"/>
                      <a:pt x="3596949" y="637253"/>
                    </a:cubicBezTo>
                    <a:cubicBezTo>
                      <a:pt x="3625978" y="639364"/>
                      <a:pt x="3566865" y="638836"/>
                      <a:pt x="3565809" y="642003"/>
                    </a:cubicBezTo>
                    <a:cubicBezTo>
                      <a:pt x="3553142" y="642003"/>
                      <a:pt x="3560004" y="639364"/>
                      <a:pt x="3547336" y="638836"/>
                    </a:cubicBezTo>
                    <a:cubicBezTo>
                      <a:pt x="3552614" y="637780"/>
                      <a:pt x="3556837" y="638836"/>
                      <a:pt x="3572143" y="638308"/>
                    </a:cubicBezTo>
                    <a:cubicBezTo>
                      <a:pt x="3568976" y="635669"/>
                      <a:pt x="3525169" y="637780"/>
                      <a:pt x="3510391" y="638308"/>
                    </a:cubicBezTo>
                    <a:cubicBezTo>
                      <a:pt x="3511447" y="639892"/>
                      <a:pt x="3526225" y="637253"/>
                      <a:pt x="3541531" y="638308"/>
                    </a:cubicBezTo>
                    <a:cubicBezTo>
                      <a:pt x="3523586" y="642003"/>
                      <a:pt x="3499308" y="641475"/>
                      <a:pt x="3467112" y="642003"/>
                    </a:cubicBezTo>
                    <a:cubicBezTo>
                      <a:pt x="3466584" y="640947"/>
                      <a:pt x="3470279" y="638836"/>
                      <a:pt x="3460779" y="638836"/>
                    </a:cubicBezTo>
                    <a:cubicBezTo>
                      <a:pt x="3462890" y="637253"/>
                      <a:pt x="3482418" y="639892"/>
                      <a:pt x="3479251" y="636725"/>
                    </a:cubicBezTo>
                    <a:cubicBezTo>
                      <a:pt x="3472390" y="636197"/>
                      <a:pt x="3458667" y="636725"/>
                      <a:pt x="3454445" y="636725"/>
                    </a:cubicBezTo>
                    <a:cubicBezTo>
                      <a:pt x="3437556" y="636197"/>
                      <a:pt x="3470807" y="635141"/>
                      <a:pt x="3460779" y="633030"/>
                    </a:cubicBezTo>
                    <a:cubicBezTo>
                      <a:pt x="3437556" y="636725"/>
                      <a:pt x="3432278" y="635141"/>
                      <a:pt x="3417500" y="639364"/>
                    </a:cubicBezTo>
                    <a:cubicBezTo>
                      <a:pt x="3385832" y="639364"/>
                      <a:pt x="3335692" y="642003"/>
                      <a:pt x="3330942" y="637253"/>
                    </a:cubicBezTo>
                    <a:cubicBezTo>
                      <a:pt x="3317219" y="637253"/>
                      <a:pt x="3328303" y="640419"/>
                      <a:pt x="3324608" y="642003"/>
                    </a:cubicBezTo>
                    <a:cubicBezTo>
                      <a:pt x="3314052" y="640947"/>
                      <a:pt x="3292941" y="639892"/>
                      <a:pt x="3306135" y="638308"/>
                    </a:cubicBezTo>
                    <a:cubicBezTo>
                      <a:pt x="3290830" y="638308"/>
                      <a:pt x="3287135" y="639892"/>
                      <a:pt x="3274996" y="638308"/>
                    </a:cubicBezTo>
                    <a:cubicBezTo>
                      <a:pt x="3269718" y="636197"/>
                      <a:pt x="3283968" y="636197"/>
                      <a:pt x="3281329" y="634614"/>
                    </a:cubicBezTo>
                    <a:cubicBezTo>
                      <a:pt x="3262329" y="634614"/>
                      <a:pt x="3266023" y="637253"/>
                      <a:pt x="3262857" y="639364"/>
                    </a:cubicBezTo>
                    <a:cubicBezTo>
                      <a:pt x="3263384" y="642003"/>
                      <a:pt x="3283440" y="637780"/>
                      <a:pt x="3281329" y="639892"/>
                    </a:cubicBezTo>
                    <a:cubicBezTo>
                      <a:pt x="3286079" y="642003"/>
                      <a:pt x="3251773" y="642003"/>
                      <a:pt x="3256523" y="639892"/>
                    </a:cubicBezTo>
                    <a:cubicBezTo>
                      <a:pt x="3248078" y="640419"/>
                      <a:pt x="3244384" y="642003"/>
                      <a:pt x="3231717" y="642003"/>
                    </a:cubicBezTo>
                    <a:cubicBezTo>
                      <a:pt x="3207966" y="642003"/>
                      <a:pt x="3207439" y="639364"/>
                      <a:pt x="3188438" y="638836"/>
                    </a:cubicBezTo>
                    <a:cubicBezTo>
                      <a:pt x="3202161" y="640419"/>
                      <a:pt x="3203216" y="643586"/>
                      <a:pt x="3206911" y="642531"/>
                    </a:cubicBezTo>
                    <a:cubicBezTo>
                      <a:pt x="3220105" y="645170"/>
                      <a:pt x="3163631" y="645170"/>
                      <a:pt x="3150965" y="643058"/>
                    </a:cubicBezTo>
                    <a:cubicBezTo>
                      <a:pt x="3151492" y="641475"/>
                      <a:pt x="3174187" y="644114"/>
                      <a:pt x="3182104" y="642531"/>
                    </a:cubicBezTo>
                    <a:cubicBezTo>
                      <a:pt x="3159937" y="640419"/>
                      <a:pt x="3134075" y="645170"/>
                      <a:pt x="3120353" y="640947"/>
                    </a:cubicBezTo>
                    <a:cubicBezTo>
                      <a:pt x="3101352" y="642003"/>
                      <a:pt x="3129325" y="644114"/>
                      <a:pt x="3114019" y="644642"/>
                    </a:cubicBezTo>
                    <a:cubicBezTo>
                      <a:pt x="3104519" y="643586"/>
                      <a:pt x="3095546" y="642531"/>
                      <a:pt x="3082879" y="641475"/>
                    </a:cubicBezTo>
                    <a:cubicBezTo>
                      <a:pt x="3080768" y="643058"/>
                      <a:pt x="3055962" y="642003"/>
                      <a:pt x="3058073" y="644642"/>
                    </a:cubicBezTo>
                    <a:cubicBezTo>
                      <a:pt x="3011627" y="643586"/>
                      <a:pt x="2992099" y="642003"/>
                      <a:pt x="2952515" y="644114"/>
                    </a:cubicBezTo>
                    <a:cubicBezTo>
                      <a:pt x="2957265" y="643586"/>
                      <a:pt x="2959376" y="642531"/>
                      <a:pt x="2958848" y="640947"/>
                    </a:cubicBezTo>
                    <a:cubicBezTo>
                      <a:pt x="2926125" y="646225"/>
                      <a:pt x="2841151" y="643058"/>
                      <a:pt x="2791538" y="643058"/>
                    </a:cubicBezTo>
                    <a:cubicBezTo>
                      <a:pt x="2779399" y="643058"/>
                      <a:pt x="2786788" y="645697"/>
                      <a:pt x="2773065" y="643058"/>
                    </a:cubicBezTo>
                    <a:cubicBezTo>
                      <a:pt x="2767787" y="643058"/>
                      <a:pt x="2766732" y="643586"/>
                      <a:pt x="2760398" y="643586"/>
                    </a:cubicBezTo>
                    <a:cubicBezTo>
                      <a:pt x="2765148" y="644114"/>
                      <a:pt x="2771482" y="644642"/>
                      <a:pt x="2778871" y="645170"/>
                    </a:cubicBezTo>
                    <a:cubicBezTo>
                      <a:pt x="2757759" y="645697"/>
                      <a:pt x="2708675" y="643058"/>
                      <a:pt x="2692313" y="647281"/>
                    </a:cubicBezTo>
                    <a:cubicBezTo>
                      <a:pt x="2674896" y="645697"/>
                      <a:pt x="2645340" y="643586"/>
                      <a:pt x="2624228" y="646753"/>
                    </a:cubicBezTo>
                    <a:cubicBezTo>
                      <a:pt x="2593616" y="643586"/>
                      <a:pt x="2510753" y="645170"/>
                      <a:pt x="2463251" y="646225"/>
                    </a:cubicBezTo>
                    <a:cubicBezTo>
                      <a:pt x="2465362" y="645170"/>
                      <a:pt x="2474335" y="645170"/>
                      <a:pt x="2475391" y="644114"/>
                    </a:cubicBezTo>
                    <a:cubicBezTo>
                      <a:pt x="2455335" y="644642"/>
                      <a:pt x="2446362" y="643586"/>
                      <a:pt x="2432112" y="643586"/>
                    </a:cubicBezTo>
                    <a:cubicBezTo>
                      <a:pt x="2423139" y="644114"/>
                      <a:pt x="2434751" y="644642"/>
                      <a:pt x="2432112" y="645697"/>
                    </a:cubicBezTo>
                    <a:cubicBezTo>
                      <a:pt x="2398861" y="648864"/>
                      <a:pt x="2349248" y="643586"/>
                      <a:pt x="2301747" y="645170"/>
                    </a:cubicBezTo>
                    <a:cubicBezTo>
                      <a:pt x="2303858" y="643586"/>
                      <a:pt x="2300691" y="642003"/>
                      <a:pt x="2295413" y="641475"/>
                    </a:cubicBezTo>
                    <a:cubicBezTo>
                      <a:pt x="2275357" y="643058"/>
                      <a:pt x="2263218" y="639892"/>
                      <a:pt x="2258468" y="643058"/>
                    </a:cubicBezTo>
                    <a:cubicBezTo>
                      <a:pt x="2244218" y="643058"/>
                      <a:pt x="2251607" y="640947"/>
                      <a:pt x="2239995" y="640947"/>
                    </a:cubicBezTo>
                    <a:cubicBezTo>
                      <a:pt x="2225217" y="641475"/>
                      <a:pt x="2254246" y="643058"/>
                      <a:pt x="2246329" y="645697"/>
                    </a:cubicBezTo>
                    <a:cubicBezTo>
                      <a:pt x="2229967" y="644114"/>
                      <a:pt x="2227856" y="646225"/>
                      <a:pt x="2209383" y="645170"/>
                    </a:cubicBezTo>
                    <a:cubicBezTo>
                      <a:pt x="2237356" y="639364"/>
                      <a:pt x="2151854" y="643058"/>
                      <a:pt x="2122826" y="641475"/>
                    </a:cubicBezTo>
                    <a:cubicBezTo>
                      <a:pt x="2137076" y="642003"/>
                      <a:pt x="2131798" y="645170"/>
                      <a:pt x="2147631" y="645170"/>
                    </a:cubicBezTo>
                    <a:cubicBezTo>
                      <a:pt x="2145521" y="646225"/>
                      <a:pt x="2136548" y="645170"/>
                      <a:pt x="2134965" y="644642"/>
                    </a:cubicBezTo>
                    <a:cubicBezTo>
                      <a:pt x="2089047" y="644114"/>
                      <a:pt x="2095908" y="647281"/>
                      <a:pt x="2073213" y="644114"/>
                    </a:cubicBezTo>
                    <a:cubicBezTo>
                      <a:pt x="2064240" y="644642"/>
                      <a:pt x="2075852" y="645170"/>
                      <a:pt x="2073213" y="646225"/>
                    </a:cubicBezTo>
                    <a:cubicBezTo>
                      <a:pt x="2046296" y="647281"/>
                      <a:pt x="2044712" y="644642"/>
                      <a:pt x="2029934" y="644114"/>
                    </a:cubicBezTo>
                    <a:cubicBezTo>
                      <a:pt x="2024656" y="645697"/>
                      <a:pt x="2001433" y="648864"/>
                      <a:pt x="1992988" y="644114"/>
                    </a:cubicBezTo>
                    <a:cubicBezTo>
                      <a:pt x="1988238" y="644642"/>
                      <a:pt x="1962376" y="646225"/>
                      <a:pt x="1968182" y="643586"/>
                    </a:cubicBezTo>
                    <a:cubicBezTo>
                      <a:pt x="1955515" y="643586"/>
                      <a:pt x="1956043" y="645697"/>
                      <a:pt x="1943376" y="645697"/>
                    </a:cubicBezTo>
                    <a:cubicBezTo>
                      <a:pt x="1942320" y="647281"/>
                      <a:pt x="1965543" y="646225"/>
                      <a:pt x="1974516" y="646225"/>
                    </a:cubicBezTo>
                    <a:cubicBezTo>
                      <a:pt x="1964488" y="651503"/>
                      <a:pt x="1985071" y="653086"/>
                      <a:pt x="1980849" y="657309"/>
                    </a:cubicBezTo>
                    <a:cubicBezTo>
                      <a:pt x="1933876" y="652031"/>
                      <a:pt x="1903792" y="644114"/>
                      <a:pt x="1856818" y="638836"/>
                    </a:cubicBezTo>
                    <a:cubicBezTo>
                      <a:pt x="1835706" y="639892"/>
                      <a:pt x="1887958" y="643058"/>
                      <a:pt x="1844679" y="642531"/>
                    </a:cubicBezTo>
                    <a:cubicBezTo>
                      <a:pt x="1847318" y="643586"/>
                      <a:pt x="1864207" y="643058"/>
                      <a:pt x="1856818" y="645697"/>
                    </a:cubicBezTo>
                    <a:cubicBezTo>
                      <a:pt x="1876346" y="646225"/>
                      <a:pt x="1875819" y="644114"/>
                      <a:pt x="1887958" y="645697"/>
                    </a:cubicBezTo>
                    <a:cubicBezTo>
                      <a:pt x="1886902" y="647281"/>
                      <a:pt x="1872124" y="647281"/>
                      <a:pt x="1856818" y="647281"/>
                    </a:cubicBezTo>
                    <a:cubicBezTo>
                      <a:pt x="1863679" y="647809"/>
                      <a:pt x="1880041" y="651503"/>
                      <a:pt x="1863152" y="652558"/>
                    </a:cubicBezTo>
                    <a:cubicBezTo>
                      <a:pt x="1873180" y="654142"/>
                      <a:pt x="1901680" y="656253"/>
                      <a:pt x="1887958" y="658892"/>
                    </a:cubicBezTo>
                    <a:cubicBezTo>
                      <a:pt x="1873707" y="658364"/>
                      <a:pt x="1856290" y="658364"/>
                      <a:pt x="1844679" y="657309"/>
                    </a:cubicBezTo>
                    <a:cubicBezTo>
                      <a:pt x="1840984" y="652031"/>
                      <a:pt x="1804039" y="650975"/>
                      <a:pt x="1819873" y="646225"/>
                    </a:cubicBezTo>
                    <a:cubicBezTo>
                      <a:pt x="1798761" y="644642"/>
                      <a:pt x="1796650" y="643058"/>
                      <a:pt x="1795066" y="640947"/>
                    </a:cubicBezTo>
                    <a:cubicBezTo>
                      <a:pt x="1773427" y="642003"/>
                      <a:pt x="1743871" y="639892"/>
                      <a:pt x="1733315" y="642531"/>
                    </a:cubicBezTo>
                    <a:cubicBezTo>
                      <a:pt x="1741759" y="644114"/>
                      <a:pt x="1754426" y="642003"/>
                      <a:pt x="1770260" y="643058"/>
                    </a:cubicBezTo>
                    <a:cubicBezTo>
                      <a:pt x="1779760" y="646225"/>
                      <a:pt x="1738065" y="650448"/>
                      <a:pt x="1770260" y="651503"/>
                    </a:cubicBezTo>
                    <a:cubicBezTo>
                      <a:pt x="1764982" y="654142"/>
                      <a:pt x="1754954" y="651503"/>
                      <a:pt x="1733315" y="652031"/>
                    </a:cubicBezTo>
                    <a:cubicBezTo>
                      <a:pt x="1728565" y="647809"/>
                      <a:pt x="1739648" y="645697"/>
                      <a:pt x="1708508" y="644114"/>
                    </a:cubicBezTo>
                    <a:cubicBezTo>
                      <a:pt x="1714842" y="643058"/>
                      <a:pt x="1718536" y="644642"/>
                      <a:pt x="1726981" y="642531"/>
                    </a:cubicBezTo>
                    <a:cubicBezTo>
                      <a:pt x="1706397" y="640947"/>
                      <a:pt x="1699536" y="638308"/>
                      <a:pt x="1677369" y="637253"/>
                    </a:cubicBezTo>
                    <a:cubicBezTo>
                      <a:pt x="1671035" y="637780"/>
                      <a:pt x="1676841" y="639364"/>
                      <a:pt x="1665230" y="640947"/>
                    </a:cubicBezTo>
                    <a:cubicBezTo>
                      <a:pt x="1649923" y="640419"/>
                      <a:pt x="1629340" y="639364"/>
                      <a:pt x="1628284" y="642531"/>
                    </a:cubicBezTo>
                    <a:cubicBezTo>
                      <a:pt x="1628812" y="644114"/>
                      <a:pt x="1654674" y="643058"/>
                      <a:pt x="1665230" y="643058"/>
                    </a:cubicBezTo>
                    <a:cubicBezTo>
                      <a:pt x="1696897" y="645697"/>
                      <a:pt x="1646757" y="649920"/>
                      <a:pt x="1683702" y="650975"/>
                    </a:cubicBezTo>
                    <a:cubicBezTo>
                      <a:pt x="1665757" y="652031"/>
                      <a:pt x="1661007" y="653086"/>
                      <a:pt x="1671035" y="655725"/>
                    </a:cubicBezTo>
                    <a:cubicBezTo>
                      <a:pt x="1662063" y="655725"/>
                      <a:pt x="1653618" y="655725"/>
                      <a:pt x="1652562" y="656253"/>
                    </a:cubicBezTo>
                    <a:cubicBezTo>
                      <a:pt x="1624589" y="652558"/>
                      <a:pt x="1606645" y="636197"/>
                      <a:pt x="1559671" y="644642"/>
                    </a:cubicBezTo>
                    <a:cubicBezTo>
                      <a:pt x="1571810" y="647281"/>
                      <a:pt x="1567588" y="649392"/>
                      <a:pt x="1553338" y="652558"/>
                    </a:cubicBezTo>
                    <a:cubicBezTo>
                      <a:pt x="1565477" y="654142"/>
                      <a:pt x="1590283" y="657309"/>
                      <a:pt x="1571810" y="660475"/>
                    </a:cubicBezTo>
                    <a:cubicBezTo>
                      <a:pt x="1496864" y="655197"/>
                      <a:pt x="1535393" y="636725"/>
                      <a:pt x="1447779" y="634614"/>
                    </a:cubicBezTo>
                    <a:cubicBezTo>
                      <a:pt x="1433001" y="634614"/>
                      <a:pt x="1441973" y="637780"/>
                      <a:pt x="1429306" y="638308"/>
                    </a:cubicBezTo>
                    <a:cubicBezTo>
                      <a:pt x="1456752" y="642531"/>
                      <a:pt x="1447251" y="653614"/>
                      <a:pt x="1466252" y="658364"/>
                    </a:cubicBezTo>
                    <a:cubicBezTo>
                      <a:pt x="1417695" y="657309"/>
                      <a:pt x="1459391" y="649920"/>
                      <a:pt x="1410306" y="648864"/>
                    </a:cubicBezTo>
                    <a:cubicBezTo>
                      <a:pt x="1412945" y="643058"/>
                      <a:pt x="1382861" y="640947"/>
                      <a:pt x="1385500" y="634614"/>
                    </a:cubicBezTo>
                    <a:cubicBezTo>
                      <a:pt x="1374416" y="634614"/>
                      <a:pt x="1372305" y="635669"/>
                      <a:pt x="1360693" y="635141"/>
                    </a:cubicBezTo>
                    <a:cubicBezTo>
                      <a:pt x="1364916" y="634614"/>
                      <a:pt x="1374944" y="634086"/>
                      <a:pt x="1372833" y="633030"/>
                    </a:cubicBezTo>
                    <a:cubicBezTo>
                      <a:pt x="1355943" y="631975"/>
                      <a:pt x="1344860" y="629863"/>
                      <a:pt x="1316887" y="629863"/>
                    </a:cubicBezTo>
                    <a:cubicBezTo>
                      <a:pt x="1307914" y="635669"/>
                      <a:pt x="1345387" y="637780"/>
                      <a:pt x="1323220" y="642531"/>
                    </a:cubicBezTo>
                    <a:cubicBezTo>
                      <a:pt x="1350138" y="645697"/>
                      <a:pt x="1345387" y="648864"/>
                      <a:pt x="1335887" y="653614"/>
                    </a:cubicBezTo>
                    <a:cubicBezTo>
                      <a:pt x="1287858" y="650975"/>
                      <a:pt x="1268858" y="638836"/>
                      <a:pt x="1279941" y="635669"/>
                    </a:cubicBezTo>
                    <a:cubicBezTo>
                      <a:pt x="1278358" y="634086"/>
                      <a:pt x="1263580" y="634086"/>
                      <a:pt x="1255135" y="633558"/>
                    </a:cubicBezTo>
                    <a:cubicBezTo>
                      <a:pt x="1279941" y="629336"/>
                      <a:pt x="1226106" y="622475"/>
                      <a:pt x="1261469" y="619308"/>
                    </a:cubicBezTo>
                    <a:cubicBezTo>
                      <a:pt x="1239301" y="617724"/>
                      <a:pt x="1245107" y="617724"/>
                      <a:pt x="1255135" y="615613"/>
                    </a:cubicBezTo>
                    <a:cubicBezTo>
                      <a:pt x="1223995" y="613502"/>
                      <a:pt x="1210800" y="609280"/>
                      <a:pt x="1168577" y="612446"/>
                    </a:cubicBezTo>
                    <a:cubicBezTo>
                      <a:pt x="1177549" y="614558"/>
                      <a:pt x="1189689" y="616669"/>
                      <a:pt x="1162243" y="617197"/>
                    </a:cubicBezTo>
                    <a:cubicBezTo>
                      <a:pt x="1166466" y="618252"/>
                      <a:pt x="1175438" y="618780"/>
                      <a:pt x="1187050" y="618780"/>
                    </a:cubicBezTo>
                    <a:cubicBezTo>
                      <a:pt x="1192328" y="621419"/>
                      <a:pt x="1171216" y="620363"/>
                      <a:pt x="1168577" y="621947"/>
                    </a:cubicBezTo>
                    <a:cubicBezTo>
                      <a:pt x="1172271" y="623530"/>
                      <a:pt x="1178077" y="620891"/>
                      <a:pt x="1187050" y="622475"/>
                    </a:cubicBezTo>
                    <a:cubicBezTo>
                      <a:pt x="1189161" y="624058"/>
                      <a:pt x="1169105" y="623530"/>
                      <a:pt x="1168577" y="624586"/>
                    </a:cubicBezTo>
                    <a:cubicBezTo>
                      <a:pt x="1141660" y="622475"/>
                      <a:pt x="1150632" y="619308"/>
                      <a:pt x="1131632" y="616669"/>
                    </a:cubicBezTo>
                    <a:cubicBezTo>
                      <a:pt x="1150632" y="615613"/>
                      <a:pt x="1135326" y="614558"/>
                      <a:pt x="1144299" y="612974"/>
                    </a:cubicBezTo>
                    <a:cubicBezTo>
                      <a:pt x="1136910" y="614030"/>
                      <a:pt x="1122131" y="614030"/>
                      <a:pt x="1107353" y="613502"/>
                    </a:cubicBezTo>
                    <a:cubicBezTo>
                      <a:pt x="1124770" y="610335"/>
                      <a:pt x="1109992" y="608752"/>
                      <a:pt x="1120020" y="606641"/>
                    </a:cubicBezTo>
                    <a:cubicBezTo>
                      <a:pt x="1115270" y="606113"/>
                      <a:pt x="1108936" y="605585"/>
                      <a:pt x="1101547" y="605057"/>
                    </a:cubicBezTo>
                    <a:cubicBezTo>
                      <a:pt x="1108936" y="599252"/>
                      <a:pt x="1092575" y="590807"/>
                      <a:pt x="1126354" y="586584"/>
                    </a:cubicBezTo>
                    <a:cubicBezTo>
                      <a:pt x="1117381" y="585529"/>
                      <a:pt x="1101547" y="585001"/>
                      <a:pt x="1107881" y="581835"/>
                    </a:cubicBezTo>
                    <a:cubicBezTo>
                      <a:pt x="1142715" y="581835"/>
                      <a:pt x="1136910" y="577084"/>
                      <a:pt x="1144826" y="573918"/>
                    </a:cubicBezTo>
                    <a:cubicBezTo>
                      <a:pt x="1116326" y="574445"/>
                      <a:pt x="1097853" y="576557"/>
                      <a:pt x="1070408" y="577084"/>
                    </a:cubicBezTo>
                    <a:cubicBezTo>
                      <a:pt x="1097853" y="574445"/>
                      <a:pt x="1063546" y="573390"/>
                      <a:pt x="1095214" y="571806"/>
                    </a:cubicBezTo>
                    <a:cubicBezTo>
                      <a:pt x="1068297" y="564417"/>
                      <a:pt x="1067769" y="556501"/>
                      <a:pt x="1088880" y="548584"/>
                    </a:cubicBezTo>
                    <a:cubicBezTo>
                      <a:pt x="1108409" y="548584"/>
                      <a:pt x="1134271" y="548056"/>
                      <a:pt x="1144826" y="549111"/>
                    </a:cubicBezTo>
                    <a:cubicBezTo>
                      <a:pt x="1149576" y="549111"/>
                      <a:pt x="1151160" y="548584"/>
                      <a:pt x="1157493" y="548584"/>
                    </a:cubicBezTo>
                    <a:cubicBezTo>
                      <a:pt x="1157493" y="548056"/>
                      <a:pt x="1150104" y="548056"/>
                      <a:pt x="1144826" y="548056"/>
                    </a:cubicBezTo>
                    <a:cubicBezTo>
                      <a:pt x="1148521" y="549639"/>
                      <a:pt x="1165410" y="552806"/>
                      <a:pt x="1171216" y="553334"/>
                    </a:cubicBezTo>
                    <a:close/>
                    <a:moveTo>
                      <a:pt x="4957597" y="463081"/>
                    </a:moveTo>
                    <a:cubicBezTo>
                      <a:pt x="4972904" y="463081"/>
                      <a:pt x="4987681" y="463081"/>
                      <a:pt x="4988737" y="461498"/>
                    </a:cubicBezTo>
                    <a:cubicBezTo>
                      <a:pt x="4973959" y="460970"/>
                      <a:pt x="4957070" y="459914"/>
                      <a:pt x="4957597" y="463081"/>
                    </a:cubicBezTo>
                    <a:close/>
                    <a:moveTo>
                      <a:pt x="5757203" y="493165"/>
                    </a:moveTo>
                    <a:cubicBezTo>
                      <a:pt x="5760897" y="493165"/>
                      <a:pt x="5764592" y="493165"/>
                      <a:pt x="5763536" y="493693"/>
                    </a:cubicBezTo>
                    <a:cubicBezTo>
                      <a:pt x="5770925" y="493693"/>
                      <a:pt x="5780953" y="493693"/>
                      <a:pt x="5782009" y="493165"/>
                    </a:cubicBezTo>
                    <a:cubicBezTo>
                      <a:pt x="5756675" y="491582"/>
                      <a:pt x="5804176" y="492637"/>
                      <a:pt x="5794676" y="489999"/>
                    </a:cubicBezTo>
                    <a:cubicBezTo>
                      <a:pt x="5776203" y="490527"/>
                      <a:pt x="5764064" y="491582"/>
                      <a:pt x="5757203" y="493165"/>
                    </a:cubicBezTo>
                    <a:close/>
                    <a:moveTo>
                      <a:pt x="5794676" y="497388"/>
                    </a:moveTo>
                    <a:cubicBezTo>
                      <a:pt x="5787287" y="497388"/>
                      <a:pt x="5778842" y="493165"/>
                      <a:pt x="5769870" y="495804"/>
                    </a:cubicBezTo>
                    <a:cubicBezTo>
                      <a:pt x="5774620" y="496332"/>
                      <a:pt x="5750341" y="500027"/>
                      <a:pt x="5745063" y="502138"/>
                    </a:cubicBezTo>
                    <a:cubicBezTo>
                      <a:pt x="5770925" y="501610"/>
                      <a:pt x="5774620" y="498443"/>
                      <a:pt x="5794676" y="497388"/>
                    </a:cubicBezTo>
                    <a:close/>
                    <a:moveTo>
                      <a:pt x="6383164" y="502666"/>
                    </a:moveTo>
                    <a:cubicBezTo>
                      <a:pt x="6376831" y="502666"/>
                      <a:pt x="6371025" y="502666"/>
                      <a:pt x="6364691" y="502666"/>
                    </a:cubicBezTo>
                    <a:cubicBezTo>
                      <a:pt x="6377886" y="507944"/>
                      <a:pt x="6356774" y="503721"/>
                      <a:pt x="6339885" y="505832"/>
                    </a:cubicBezTo>
                    <a:cubicBezTo>
                      <a:pt x="6351497" y="505832"/>
                      <a:pt x="6360469" y="506360"/>
                      <a:pt x="6364691" y="507416"/>
                    </a:cubicBezTo>
                    <a:cubicBezTo>
                      <a:pt x="6334607" y="506888"/>
                      <a:pt x="6357302" y="509527"/>
                      <a:pt x="6346219" y="512166"/>
                    </a:cubicBezTo>
                    <a:cubicBezTo>
                      <a:pt x="6355719" y="512166"/>
                      <a:pt x="6368914" y="512694"/>
                      <a:pt x="6371025" y="511638"/>
                    </a:cubicBezTo>
                    <a:cubicBezTo>
                      <a:pt x="6321940" y="510583"/>
                      <a:pt x="6393192" y="511110"/>
                      <a:pt x="6377359" y="510055"/>
                    </a:cubicBezTo>
                    <a:cubicBezTo>
                      <a:pt x="6342524" y="508471"/>
                      <a:pt x="6392665" y="505832"/>
                      <a:pt x="6383164" y="502666"/>
                    </a:cubicBezTo>
                    <a:close/>
                    <a:moveTo>
                      <a:pt x="6538335" y="580779"/>
                    </a:moveTo>
                    <a:cubicBezTo>
                      <a:pt x="6521974" y="580779"/>
                      <a:pt x="6517751" y="581835"/>
                      <a:pt x="6519862" y="583945"/>
                    </a:cubicBezTo>
                    <a:cubicBezTo>
                      <a:pt x="6535696" y="583945"/>
                      <a:pt x="6539919" y="582362"/>
                      <a:pt x="6538335" y="580779"/>
                    </a:cubicBezTo>
                    <a:close/>
                    <a:moveTo>
                      <a:pt x="1159077" y="574445"/>
                    </a:moveTo>
                    <a:cubicBezTo>
                      <a:pt x="1145882" y="572862"/>
                      <a:pt x="1119492" y="574445"/>
                      <a:pt x="1109464" y="576029"/>
                    </a:cubicBezTo>
                    <a:cubicBezTo>
                      <a:pt x="1127409" y="576557"/>
                      <a:pt x="1149049" y="575501"/>
                      <a:pt x="1159077" y="574445"/>
                    </a:cubicBezTo>
                    <a:close/>
                    <a:moveTo>
                      <a:pt x="1215023" y="608752"/>
                    </a:moveTo>
                    <a:cubicBezTo>
                      <a:pt x="1194967" y="607696"/>
                      <a:pt x="1181244" y="608224"/>
                      <a:pt x="1159077" y="608752"/>
                    </a:cubicBezTo>
                    <a:cubicBezTo>
                      <a:pt x="1161188" y="615613"/>
                      <a:pt x="1231384" y="611391"/>
                      <a:pt x="1258302" y="610863"/>
                    </a:cubicBezTo>
                    <a:cubicBezTo>
                      <a:pt x="1241412" y="608752"/>
                      <a:pt x="1197078" y="612446"/>
                      <a:pt x="1183883" y="610863"/>
                    </a:cubicBezTo>
                    <a:cubicBezTo>
                      <a:pt x="1189161" y="610335"/>
                      <a:pt x="1205523" y="610335"/>
                      <a:pt x="1215023" y="608752"/>
                    </a:cubicBezTo>
                    <a:close/>
                    <a:moveTo>
                      <a:pt x="1215023" y="587640"/>
                    </a:moveTo>
                    <a:cubicBezTo>
                      <a:pt x="1215023" y="586057"/>
                      <a:pt x="1204467" y="585529"/>
                      <a:pt x="1208689" y="582890"/>
                    </a:cubicBezTo>
                    <a:cubicBezTo>
                      <a:pt x="1192856" y="586584"/>
                      <a:pt x="1166466" y="580779"/>
                      <a:pt x="1159077" y="584473"/>
                    </a:cubicBezTo>
                    <a:cubicBezTo>
                      <a:pt x="1182827" y="585001"/>
                      <a:pt x="1201300" y="586057"/>
                      <a:pt x="1215023" y="587640"/>
                    </a:cubicBezTo>
                    <a:close/>
                    <a:moveTo>
                      <a:pt x="1171216" y="540667"/>
                    </a:moveTo>
                    <a:cubicBezTo>
                      <a:pt x="1175438" y="539611"/>
                      <a:pt x="1209217" y="538028"/>
                      <a:pt x="1189689" y="536972"/>
                    </a:cubicBezTo>
                    <a:cubicBezTo>
                      <a:pt x="1184411" y="538028"/>
                      <a:pt x="1180188" y="539611"/>
                      <a:pt x="1164882" y="539083"/>
                    </a:cubicBezTo>
                    <a:cubicBezTo>
                      <a:pt x="1163299" y="538555"/>
                      <a:pt x="1164882" y="537500"/>
                      <a:pt x="1158549" y="537500"/>
                    </a:cubicBezTo>
                    <a:cubicBezTo>
                      <a:pt x="1157493" y="539611"/>
                      <a:pt x="1160660" y="540667"/>
                      <a:pt x="1171216" y="540667"/>
                    </a:cubicBezTo>
                    <a:close/>
                    <a:moveTo>
                      <a:pt x="1227162" y="581835"/>
                    </a:moveTo>
                    <a:cubicBezTo>
                      <a:pt x="1189689" y="580251"/>
                      <a:pt x="1251968" y="580251"/>
                      <a:pt x="1233495" y="579723"/>
                    </a:cubicBezTo>
                    <a:cubicBezTo>
                      <a:pt x="1213439" y="580251"/>
                      <a:pt x="1220828" y="577612"/>
                      <a:pt x="1208689" y="577612"/>
                    </a:cubicBezTo>
                    <a:cubicBezTo>
                      <a:pt x="1213967" y="580251"/>
                      <a:pt x="1192856" y="579196"/>
                      <a:pt x="1190217" y="580779"/>
                    </a:cubicBezTo>
                    <a:cubicBezTo>
                      <a:pt x="1203939" y="580251"/>
                      <a:pt x="1217134" y="584473"/>
                      <a:pt x="1227162" y="581835"/>
                    </a:cubicBezTo>
                    <a:close/>
                    <a:moveTo>
                      <a:pt x="1295247" y="620891"/>
                    </a:moveTo>
                    <a:cubicBezTo>
                      <a:pt x="1286802" y="621947"/>
                      <a:pt x="1277830" y="623530"/>
                      <a:pt x="1270441" y="624586"/>
                    </a:cubicBezTo>
                    <a:cubicBezTo>
                      <a:pt x="1296830" y="624058"/>
                      <a:pt x="1307386" y="625114"/>
                      <a:pt x="1301581" y="628280"/>
                    </a:cubicBezTo>
                    <a:cubicBezTo>
                      <a:pt x="1329026" y="627225"/>
                      <a:pt x="1334304" y="631975"/>
                      <a:pt x="1351193" y="629863"/>
                    </a:cubicBezTo>
                    <a:cubicBezTo>
                      <a:pt x="1351193" y="628280"/>
                      <a:pt x="1340637" y="627753"/>
                      <a:pt x="1344860" y="625114"/>
                    </a:cubicBezTo>
                    <a:cubicBezTo>
                      <a:pt x="1329554" y="625114"/>
                      <a:pt x="1325859" y="626169"/>
                      <a:pt x="1313720" y="626697"/>
                    </a:cubicBezTo>
                    <a:cubicBezTo>
                      <a:pt x="1310553" y="625641"/>
                      <a:pt x="1304747" y="624586"/>
                      <a:pt x="1301581" y="623530"/>
                    </a:cubicBezTo>
                    <a:cubicBezTo>
                      <a:pt x="1326387" y="624058"/>
                      <a:pt x="1330081" y="621947"/>
                      <a:pt x="1344860" y="621419"/>
                    </a:cubicBezTo>
                    <a:cubicBezTo>
                      <a:pt x="1321109" y="620363"/>
                      <a:pt x="1327970" y="618252"/>
                      <a:pt x="1332720" y="615085"/>
                    </a:cubicBezTo>
                    <a:cubicBezTo>
                      <a:pt x="1305803" y="614558"/>
                      <a:pt x="1321109" y="616669"/>
                      <a:pt x="1295775" y="612974"/>
                    </a:cubicBezTo>
                    <a:cubicBezTo>
                      <a:pt x="1296830" y="614558"/>
                      <a:pt x="1273608" y="613502"/>
                      <a:pt x="1264635" y="613502"/>
                    </a:cubicBezTo>
                    <a:cubicBezTo>
                      <a:pt x="1268330" y="615085"/>
                      <a:pt x="1246690" y="616669"/>
                      <a:pt x="1264635" y="617197"/>
                    </a:cubicBezTo>
                    <a:cubicBezTo>
                      <a:pt x="1266219" y="616141"/>
                      <a:pt x="1278358" y="616669"/>
                      <a:pt x="1283108" y="617197"/>
                    </a:cubicBezTo>
                    <a:cubicBezTo>
                      <a:pt x="1288914" y="615613"/>
                      <a:pt x="1264635" y="614558"/>
                      <a:pt x="1283108" y="614030"/>
                    </a:cubicBezTo>
                    <a:cubicBezTo>
                      <a:pt x="1283636" y="615613"/>
                      <a:pt x="1303692" y="614558"/>
                      <a:pt x="1301581" y="616141"/>
                    </a:cubicBezTo>
                    <a:cubicBezTo>
                      <a:pt x="1283636" y="616669"/>
                      <a:pt x="1270969" y="618252"/>
                      <a:pt x="1258302" y="619308"/>
                    </a:cubicBezTo>
                    <a:cubicBezTo>
                      <a:pt x="1272024" y="619836"/>
                      <a:pt x="1291553" y="618252"/>
                      <a:pt x="1295247" y="620891"/>
                    </a:cubicBezTo>
                    <a:close/>
                    <a:moveTo>
                      <a:pt x="1270441" y="610335"/>
                    </a:moveTo>
                    <a:cubicBezTo>
                      <a:pt x="1281525" y="611391"/>
                      <a:pt x="1311081" y="614558"/>
                      <a:pt x="1320053" y="610863"/>
                    </a:cubicBezTo>
                    <a:cubicBezTo>
                      <a:pt x="1298414" y="611919"/>
                      <a:pt x="1284691" y="607696"/>
                      <a:pt x="1270441" y="610335"/>
                    </a:cubicBezTo>
                    <a:close/>
                    <a:moveTo>
                      <a:pt x="1382333" y="503721"/>
                    </a:moveTo>
                    <a:cubicBezTo>
                      <a:pt x="1388666" y="501082"/>
                      <a:pt x="1362805" y="502666"/>
                      <a:pt x="1351193" y="502138"/>
                    </a:cubicBezTo>
                    <a:cubicBezTo>
                      <a:pt x="1336943" y="506360"/>
                      <a:pt x="1330609" y="502666"/>
                      <a:pt x="1320053" y="502138"/>
                    </a:cubicBezTo>
                    <a:cubicBezTo>
                      <a:pt x="1325331" y="504777"/>
                      <a:pt x="1304220" y="506360"/>
                      <a:pt x="1326387" y="506888"/>
                    </a:cubicBezTo>
                    <a:cubicBezTo>
                      <a:pt x="1342221" y="505305"/>
                      <a:pt x="1343276" y="503193"/>
                      <a:pt x="1382333" y="503721"/>
                    </a:cubicBezTo>
                    <a:close/>
                    <a:moveTo>
                      <a:pt x="1388139" y="612446"/>
                    </a:moveTo>
                    <a:cubicBezTo>
                      <a:pt x="1376527" y="611391"/>
                      <a:pt x="1370194" y="609280"/>
                      <a:pt x="1351193" y="609280"/>
                    </a:cubicBezTo>
                    <a:cubicBezTo>
                      <a:pt x="1342748" y="609807"/>
                      <a:pt x="1332720" y="610335"/>
                      <a:pt x="1326387" y="611391"/>
                    </a:cubicBezTo>
                    <a:cubicBezTo>
                      <a:pt x="1349610" y="611391"/>
                      <a:pt x="1369138" y="615085"/>
                      <a:pt x="1388139" y="612446"/>
                    </a:cubicBezTo>
                    <a:close/>
                    <a:moveTo>
                      <a:pt x="1369666" y="635669"/>
                    </a:moveTo>
                    <a:cubicBezTo>
                      <a:pt x="1370721" y="633558"/>
                      <a:pt x="1366499" y="632502"/>
                      <a:pt x="1357527" y="631975"/>
                    </a:cubicBezTo>
                    <a:cubicBezTo>
                      <a:pt x="1360166" y="634086"/>
                      <a:pt x="1329554" y="631447"/>
                      <a:pt x="1339054" y="634086"/>
                    </a:cubicBezTo>
                    <a:cubicBezTo>
                      <a:pt x="1358582" y="633558"/>
                      <a:pt x="1362277" y="635141"/>
                      <a:pt x="1369666" y="635669"/>
                    </a:cubicBezTo>
                    <a:close/>
                    <a:moveTo>
                      <a:pt x="1351193" y="605585"/>
                    </a:moveTo>
                    <a:cubicBezTo>
                      <a:pt x="1341693" y="602946"/>
                      <a:pt x="1372305" y="605057"/>
                      <a:pt x="1369666" y="603474"/>
                    </a:cubicBezTo>
                    <a:cubicBezTo>
                      <a:pt x="1364916" y="603474"/>
                      <a:pt x="1362277" y="602946"/>
                      <a:pt x="1363332" y="601891"/>
                    </a:cubicBezTo>
                    <a:cubicBezTo>
                      <a:pt x="1339054" y="600835"/>
                      <a:pt x="1330609" y="605057"/>
                      <a:pt x="1351193" y="605585"/>
                    </a:cubicBezTo>
                    <a:close/>
                    <a:moveTo>
                      <a:pt x="1388139" y="522194"/>
                    </a:moveTo>
                    <a:cubicBezTo>
                      <a:pt x="1356999" y="518499"/>
                      <a:pt x="1420862" y="515332"/>
                      <a:pt x="1400806" y="510583"/>
                    </a:cubicBezTo>
                    <a:cubicBezTo>
                      <a:pt x="1387611" y="513222"/>
                      <a:pt x="1374944" y="518499"/>
                      <a:pt x="1357527" y="522194"/>
                    </a:cubicBezTo>
                    <a:cubicBezTo>
                      <a:pt x="1372833" y="521138"/>
                      <a:pt x="1382861" y="524305"/>
                      <a:pt x="1388139" y="522194"/>
                    </a:cubicBezTo>
                    <a:close/>
                    <a:moveTo>
                      <a:pt x="1419278" y="505832"/>
                    </a:moveTo>
                    <a:cubicBezTo>
                      <a:pt x="1418223" y="508999"/>
                      <a:pt x="1391833" y="504777"/>
                      <a:pt x="1382333" y="507416"/>
                    </a:cubicBezTo>
                    <a:cubicBezTo>
                      <a:pt x="1392889" y="509527"/>
                      <a:pt x="1442501" y="508999"/>
                      <a:pt x="1419278" y="505832"/>
                    </a:cubicBezTo>
                    <a:close/>
                    <a:moveTo>
                      <a:pt x="1419278" y="475220"/>
                    </a:moveTo>
                    <a:cubicBezTo>
                      <a:pt x="1421389" y="473109"/>
                      <a:pt x="1406084" y="473109"/>
                      <a:pt x="1394472" y="473109"/>
                    </a:cubicBezTo>
                    <a:cubicBezTo>
                      <a:pt x="1393417" y="474165"/>
                      <a:pt x="1383388" y="474693"/>
                      <a:pt x="1394472" y="475220"/>
                    </a:cubicBezTo>
                    <a:cubicBezTo>
                      <a:pt x="1398694" y="473109"/>
                      <a:pt x="1407667" y="476276"/>
                      <a:pt x="1419278" y="475220"/>
                    </a:cubicBezTo>
                    <a:close/>
                    <a:moveTo>
                      <a:pt x="1772371" y="642003"/>
                    </a:moveTo>
                    <a:cubicBezTo>
                      <a:pt x="1773427" y="639892"/>
                      <a:pt x="1773427" y="638308"/>
                      <a:pt x="1760232" y="638308"/>
                    </a:cubicBezTo>
                    <a:cubicBezTo>
                      <a:pt x="1754426" y="639892"/>
                      <a:pt x="1750732" y="642003"/>
                      <a:pt x="1741759" y="643058"/>
                    </a:cubicBezTo>
                    <a:cubicBezTo>
                      <a:pt x="1756010" y="643058"/>
                      <a:pt x="1765510" y="642531"/>
                      <a:pt x="1772371" y="642003"/>
                    </a:cubicBezTo>
                    <a:close/>
                    <a:moveTo>
                      <a:pt x="1834651" y="642531"/>
                    </a:moveTo>
                    <a:cubicBezTo>
                      <a:pt x="1839929" y="642003"/>
                      <a:pt x="1837290" y="637780"/>
                      <a:pt x="1828317" y="636197"/>
                    </a:cubicBezTo>
                    <a:cubicBezTo>
                      <a:pt x="1832540" y="638308"/>
                      <a:pt x="1799289" y="635669"/>
                      <a:pt x="1803511" y="637780"/>
                    </a:cubicBezTo>
                    <a:cubicBezTo>
                      <a:pt x="1835706" y="638308"/>
                      <a:pt x="1816178" y="642003"/>
                      <a:pt x="1834651" y="642531"/>
                    </a:cubicBezTo>
                    <a:close/>
                    <a:moveTo>
                      <a:pt x="1964488" y="604530"/>
                    </a:moveTo>
                    <a:cubicBezTo>
                      <a:pt x="1967127" y="601363"/>
                      <a:pt x="1941265" y="601891"/>
                      <a:pt x="1927542" y="600835"/>
                    </a:cubicBezTo>
                    <a:cubicBezTo>
                      <a:pt x="1929653" y="603474"/>
                      <a:pt x="1948126" y="604002"/>
                      <a:pt x="1964488" y="604530"/>
                    </a:cubicBezTo>
                    <a:close/>
                    <a:moveTo>
                      <a:pt x="2001961" y="604530"/>
                    </a:moveTo>
                    <a:cubicBezTo>
                      <a:pt x="2003544" y="603474"/>
                      <a:pt x="2015683" y="604002"/>
                      <a:pt x="2020434" y="604530"/>
                    </a:cubicBezTo>
                    <a:cubicBezTo>
                      <a:pt x="2022017" y="602946"/>
                      <a:pt x="2018850" y="601363"/>
                      <a:pt x="2008294" y="601363"/>
                    </a:cubicBezTo>
                    <a:cubicBezTo>
                      <a:pt x="2011461" y="604002"/>
                      <a:pt x="1973988" y="600835"/>
                      <a:pt x="1989822" y="602946"/>
                    </a:cubicBezTo>
                    <a:cubicBezTo>
                      <a:pt x="1997739" y="602946"/>
                      <a:pt x="1995100" y="604530"/>
                      <a:pt x="2001961" y="604530"/>
                    </a:cubicBezTo>
                    <a:close/>
                    <a:moveTo>
                      <a:pt x="2014100" y="627753"/>
                    </a:moveTo>
                    <a:cubicBezTo>
                      <a:pt x="2002489" y="627225"/>
                      <a:pt x="2009350" y="624586"/>
                      <a:pt x="1989294" y="625641"/>
                    </a:cubicBezTo>
                    <a:cubicBezTo>
                      <a:pt x="1981377" y="628280"/>
                      <a:pt x="2007239" y="629863"/>
                      <a:pt x="2014100" y="627753"/>
                    </a:cubicBezTo>
                    <a:close/>
                    <a:moveTo>
                      <a:pt x="2020434" y="583418"/>
                    </a:moveTo>
                    <a:cubicBezTo>
                      <a:pt x="2003017" y="579196"/>
                      <a:pt x="2037851" y="582890"/>
                      <a:pt x="2045240" y="581307"/>
                    </a:cubicBezTo>
                    <a:cubicBezTo>
                      <a:pt x="2037851" y="580251"/>
                      <a:pt x="2023073" y="580251"/>
                      <a:pt x="2008294" y="580779"/>
                    </a:cubicBezTo>
                    <a:cubicBezTo>
                      <a:pt x="2006183" y="582362"/>
                      <a:pt x="2009350" y="583418"/>
                      <a:pt x="2020434" y="583418"/>
                    </a:cubicBezTo>
                    <a:close/>
                    <a:moveTo>
                      <a:pt x="2063713" y="643586"/>
                    </a:moveTo>
                    <a:cubicBezTo>
                      <a:pt x="2044184" y="644642"/>
                      <a:pt x="2026239" y="641475"/>
                      <a:pt x="2020434" y="643586"/>
                    </a:cubicBezTo>
                    <a:cubicBezTo>
                      <a:pt x="2031517" y="645170"/>
                      <a:pt x="2051046" y="645170"/>
                      <a:pt x="2063713" y="643586"/>
                    </a:cubicBezTo>
                    <a:close/>
                    <a:moveTo>
                      <a:pt x="2063713" y="640419"/>
                    </a:moveTo>
                    <a:cubicBezTo>
                      <a:pt x="2064768" y="641475"/>
                      <a:pt x="2073741" y="641475"/>
                      <a:pt x="2082185" y="640947"/>
                    </a:cubicBezTo>
                    <a:cubicBezTo>
                      <a:pt x="2089574" y="639892"/>
                      <a:pt x="2089047" y="638308"/>
                      <a:pt x="2088519" y="636197"/>
                    </a:cubicBezTo>
                    <a:cubicBezTo>
                      <a:pt x="2071630" y="636197"/>
                      <a:pt x="2059490" y="633030"/>
                      <a:pt x="2051574" y="636197"/>
                    </a:cubicBezTo>
                    <a:cubicBezTo>
                      <a:pt x="2064240" y="637780"/>
                      <a:pt x="2082713" y="634614"/>
                      <a:pt x="2082713" y="638308"/>
                    </a:cubicBezTo>
                    <a:cubicBezTo>
                      <a:pt x="2062657" y="638308"/>
                      <a:pt x="2049462" y="639364"/>
                      <a:pt x="2045768" y="641475"/>
                    </a:cubicBezTo>
                    <a:cubicBezTo>
                      <a:pt x="2057379" y="642003"/>
                      <a:pt x="2057379" y="640947"/>
                      <a:pt x="2063713" y="640419"/>
                    </a:cubicBezTo>
                    <a:close/>
                    <a:moveTo>
                      <a:pt x="2063713" y="633558"/>
                    </a:moveTo>
                    <a:cubicBezTo>
                      <a:pt x="2072157" y="633558"/>
                      <a:pt x="2080074" y="633558"/>
                      <a:pt x="2088519" y="633558"/>
                    </a:cubicBezTo>
                    <a:cubicBezTo>
                      <a:pt x="2095380" y="629863"/>
                      <a:pt x="2069518" y="630919"/>
                      <a:pt x="2057379" y="629863"/>
                    </a:cubicBezTo>
                    <a:cubicBezTo>
                      <a:pt x="2055796" y="631447"/>
                      <a:pt x="2058435" y="632502"/>
                      <a:pt x="2063713" y="633558"/>
                    </a:cubicBezTo>
                    <a:close/>
                    <a:moveTo>
                      <a:pt x="2094852" y="646753"/>
                    </a:moveTo>
                    <a:cubicBezTo>
                      <a:pt x="2100130" y="645697"/>
                      <a:pt x="2102769" y="644642"/>
                      <a:pt x="2101186" y="643058"/>
                    </a:cubicBezTo>
                    <a:cubicBezTo>
                      <a:pt x="2063713" y="642003"/>
                      <a:pt x="2064768" y="646753"/>
                      <a:pt x="2094852" y="646753"/>
                    </a:cubicBezTo>
                    <a:close/>
                    <a:moveTo>
                      <a:pt x="2119659" y="626697"/>
                    </a:moveTo>
                    <a:cubicBezTo>
                      <a:pt x="2118603" y="628808"/>
                      <a:pt x="2118603" y="630391"/>
                      <a:pt x="2132326" y="630391"/>
                    </a:cubicBezTo>
                    <a:cubicBezTo>
                      <a:pt x="2138659" y="629863"/>
                      <a:pt x="2137604" y="626169"/>
                      <a:pt x="2119659" y="626697"/>
                    </a:cubicBezTo>
                    <a:close/>
                    <a:moveTo>
                      <a:pt x="2311775" y="645697"/>
                    </a:moveTo>
                    <a:cubicBezTo>
                      <a:pt x="2302275" y="645697"/>
                      <a:pt x="2307553" y="647809"/>
                      <a:pt x="2311775" y="646225"/>
                    </a:cubicBezTo>
                    <a:cubicBezTo>
                      <a:pt x="2313358" y="643058"/>
                      <a:pt x="2337637" y="646753"/>
                      <a:pt x="2342915" y="644642"/>
                    </a:cubicBezTo>
                    <a:cubicBezTo>
                      <a:pt x="2324442" y="643586"/>
                      <a:pt x="2294358" y="639892"/>
                      <a:pt x="2274830" y="641475"/>
                    </a:cubicBezTo>
                    <a:cubicBezTo>
                      <a:pt x="2288552" y="643058"/>
                      <a:pt x="2313358" y="643058"/>
                      <a:pt x="2311775" y="645697"/>
                    </a:cubicBezTo>
                    <a:close/>
                    <a:moveTo>
                      <a:pt x="2318109" y="448303"/>
                    </a:moveTo>
                    <a:cubicBezTo>
                      <a:pt x="2304914" y="447775"/>
                      <a:pt x="2283802" y="446720"/>
                      <a:pt x="2281163" y="448831"/>
                    </a:cubicBezTo>
                    <a:cubicBezTo>
                      <a:pt x="2291719" y="448303"/>
                      <a:pt x="2317053" y="449886"/>
                      <a:pt x="2318109" y="448303"/>
                    </a:cubicBezTo>
                    <a:close/>
                    <a:moveTo>
                      <a:pt x="2417334" y="647281"/>
                    </a:moveTo>
                    <a:cubicBezTo>
                      <a:pt x="2400444" y="647809"/>
                      <a:pt x="2405194" y="645697"/>
                      <a:pt x="2398861" y="645170"/>
                    </a:cubicBezTo>
                    <a:cubicBezTo>
                      <a:pt x="2388305" y="645170"/>
                      <a:pt x="2383027" y="645697"/>
                      <a:pt x="2380388" y="646753"/>
                    </a:cubicBezTo>
                    <a:cubicBezTo>
                      <a:pt x="2391472" y="647281"/>
                      <a:pt x="2408361" y="650975"/>
                      <a:pt x="2417334" y="647281"/>
                    </a:cubicBezTo>
                    <a:close/>
                    <a:moveTo>
                      <a:pt x="3105047" y="642003"/>
                    </a:moveTo>
                    <a:cubicBezTo>
                      <a:pt x="3093435" y="640419"/>
                      <a:pt x="3077601" y="642531"/>
                      <a:pt x="3080240" y="645170"/>
                    </a:cubicBezTo>
                    <a:cubicBezTo>
                      <a:pt x="3099241" y="645170"/>
                      <a:pt x="3090796" y="642531"/>
                      <a:pt x="3105047" y="642003"/>
                    </a:cubicBezTo>
                    <a:close/>
                    <a:moveTo>
                      <a:pt x="3247551" y="630919"/>
                    </a:moveTo>
                    <a:cubicBezTo>
                      <a:pt x="3247551" y="632502"/>
                      <a:pt x="3212716" y="633030"/>
                      <a:pt x="3234883" y="634614"/>
                    </a:cubicBezTo>
                    <a:cubicBezTo>
                      <a:pt x="3234883" y="633558"/>
                      <a:pt x="3269718" y="632502"/>
                      <a:pt x="3247551" y="630919"/>
                    </a:cubicBezTo>
                    <a:close/>
                    <a:moveTo>
                      <a:pt x="3334109" y="634086"/>
                    </a:moveTo>
                    <a:cubicBezTo>
                      <a:pt x="3332525" y="635669"/>
                      <a:pt x="3317747" y="635669"/>
                      <a:pt x="3309302" y="634614"/>
                    </a:cubicBezTo>
                    <a:cubicBezTo>
                      <a:pt x="3296635" y="637780"/>
                      <a:pt x="3337275" y="637780"/>
                      <a:pt x="3340442" y="636197"/>
                    </a:cubicBezTo>
                    <a:cubicBezTo>
                      <a:pt x="3318275" y="636725"/>
                      <a:pt x="3353637" y="634086"/>
                      <a:pt x="3334109" y="634086"/>
                    </a:cubicBezTo>
                    <a:close/>
                    <a:moveTo>
                      <a:pt x="3377387" y="638308"/>
                    </a:moveTo>
                    <a:cubicBezTo>
                      <a:pt x="3368943" y="639364"/>
                      <a:pt x="3374748" y="642003"/>
                      <a:pt x="3358915" y="642003"/>
                    </a:cubicBezTo>
                    <a:cubicBezTo>
                      <a:pt x="3353109" y="640947"/>
                      <a:pt x="3346775" y="640419"/>
                      <a:pt x="3340442" y="639892"/>
                    </a:cubicBezTo>
                    <a:cubicBezTo>
                      <a:pt x="3320914" y="644114"/>
                      <a:pt x="3409583" y="643058"/>
                      <a:pt x="3377387" y="638308"/>
                    </a:cubicBezTo>
                    <a:close/>
                    <a:moveTo>
                      <a:pt x="3588504" y="642003"/>
                    </a:moveTo>
                    <a:cubicBezTo>
                      <a:pt x="3600116" y="637780"/>
                      <a:pt x="3634950" y="641475"/>
                      <a:pt x="3662923" y="639892"/>
                    </a:cubicBezTo>
                    <a:cubicBezTo>
                      <a:pt x="3651312" y="635669"/>
                      <a:pt x="3686674" y="637253"/>
                      <a:pt x="3687729" y="634614"/>
                    </a:cubicBezTo>
                    <a:cubicBezTo>
                      <a:pt x="3663979" y="636197"/>
                      <a:pt x="3677701" y="633558"/>
                      <a:pt x="3650784" y="634086"/>
                    </a:cubicBezTo>
                    <a:cubicBezTo>
                      <a:pt x="3665034" y="637253"/>
                      <a:pt x="3642339" y="638836"/>
                      <a:pt x="3625978" y="640419"/>
                    </a:cubicBezTo>
                    <a:cubicBezTo>
                      <a:pt x="3620172" y="638308"/>
                      <a:pt x="3594838" y="638836"/>
                      <a:pt x="3576365" y="638308"/>
                    </a:cubicBezTo>
                    <a:cubicBezTo>
                      <a:pt x="3581643" y="638836"/>
                      <a:pt x="3577948" y="641475"/>
                      <a:pt x="3588504" y="642003"/>
                    </a:cubicBezTo>
                    <a:close/>
                    <a:moveTo>
                      <a:pt x="3724675" y="620891"/>
                    </a:moveTo>
                    <a:cubicBezTo>
                      <a:pt x="3709369" y="621419"/>
                      <a:pt x="3671368" y="619308"/>
                      <a:pt x="3675062" y="622475"/>
                    </a:cubicBezTo>
                    <a:cubicBezTo>
                      <a:pt x="3698285" y="621419"/>
                      <a:pt x="3714647" y="623530"/>
                      <a:pt x="3724675" y="620891"/>
                    </a:cubicBezTo>
                    <a:close/>
                    <a:moveTo>
                      <a:pt x="3830233" y="635141"/>
                    </a:moveTo>
                    <a:cubicBezTo>
                      <a:pt x="3810177" y="636197"/>
                      <a:pt x="3825483" y="632502"/>
                      <a:pt x="3805427" y="633558"/>
                    </a:cubicBezTo>
                    <a:cubicBezTo>
                      <a:pt x="3813872" y="635141"/>
                      <a:pt x="3789593" y="636725"/>
                      <a:pt x="3805427" y="636725"/>
                    </a:cubicBezTo>
                    <a:cubicBezTo>
                      <a:pt x="3805955" y="635141"/>
                      <a:pt x="3829178" y="637780"/>
                      <a:pt x="3830233" y="635141"/>
                    </a:cubicBezTo>
                    <a:close/>
                    <a:moveTo>
                      <a:pt x="3842372" y="632502"/>
                    </a:moveTo>
                    <a:cubicBezTo>
                      <a:pt x="3804899" y="633030"/>
                      <a:pt x="3836039" y="629336"/>
                      <a:pt x="3836039" y="627753"/>
                    </a:cubicBezTo>
                    <a:cubicBezTo>
                      <a:pt x="3826539" y="627753"/>
                      <a:pt x="3813344" y="627225"/>
                      <a:pt x="3811233" y="628280"/>
                    </a:cubicBezTo>
                    <a:cubicBezTo>
                      <a:pt x="3818094" y="630391"/>
                      <a:pt x="3827066" y="636725"/>
                      <a:pt x="3842372" y="632502"/>
                    </a:cubicBezTo>
                    <a:close/>
                    <a:moveTo>
                      <a:pt x="3854512" y="625641"/>
                    </a:moveTo>
                    <a:cubicBezTo>
                      <a:pt x="3859262" y="628280"/>
                      <a:pt x="3843956" y="627753"/>
                      <a:pt x="3848178" y="630391"/>
                    </a:cubicBezTo>
                    <a:cubicBezTo>
                      <a:pt x="3876151" y="630919"/>
                      <a:pt x="3865067" y="626697"/>
                      <a:pt x="3854512" y="625641"/>
                    </a:cubicBezTo>
                    <a:close/>
                    <a:moveTo>
                      <a:pt x="4220272" y="618780"/>
                    </a:moveTo>
                    <a:cubicBezTo>
                      <a:pt x="4219216" y="619836"/>
                      <a:pt x="4205494" y="619308"/>
                      <a:pt x="4195465" y="619308"/>
                    </a:cubicBezTo>
                    <a:cubicBezTo>
                      <a:pt x="4203382" y="621419"/>
                      <a:pt x="4192299" y="621947"/>
                      <a:pt x="4201799" y="622475"/>
                    </a:cubicBezTo>
                    <a:cubicBezTo>
                      <a:pt x="4203382" y="620891"/>
                      <a:pt x="4237161" y="619836"/>
                      <a:pt x="4220272" y="618780"/>
                    </a:cubicBezTo>
                    <a:close/>
                    <a:moveTo>
                      <a:pt x="4257745" y="620363"/>
                    </a:moveTo>
                    <a:cubicBezTo>
                      <a:pt x="4277273" y="619836"/>
                      <a:pt x="4274107" y="623002"/>
                      <a:pt x="4288885" y="620891"/>
                    </a:cubicBezTo>
                    <a:cubicBezTo>
                      <a:pt x="4288885" y="619308"/>
                      <a:pt x="4278329" y="618780"/>
                      <a:pt x="4282551" y="616141"/>
                    </a:cubicBezTo>
                    <a:cubicBezTo>
                      <a:pt x="4267245" y="617197"/>
                      <a:pt x="4256689" y="614030"/>
                      <a:pt x="4251412" y="616141"/>
                    </a:cubicBezTo>
                    <a:cubicBezTo>
                      <a:pt x="4280968" y="617197"/>
                      <a:pt x="4275690" y="618252"/>
                      <a:pt x="4257745" y="620363"/>
                    </a:cubicBezTo>
                    <a:close/>
                    <a:moveTo>
                      <a:pt x="4337969" y="610335"/>
                    </a:moveTo>
                    <a:cubicBezTo>
                      <a:pt x="4366470" y="610863"/>
                      <a:pt x="4321080" y="616669"/>
                      <a:pt x="4356442" y="614030"/>
                    </a:cubicBezTo>
                    <a:cubicBezTo>
                      <a:pt x="4347470" y="614030"/>
                      <a:pt x="4366998" y="606641"/>
                      <a:pt x="4337969" y="610335"/>
                    </a:cubicBezTo>
                    <a:close/>
                    <a:moveTo>
                      <a:pt x="4400249" y="624058"/>
                    </a:moveTo>
                    <a:cubicBezTo>
                      <a:pt x="4401832" y="623002"/>
                      <a:pt x="4410277" y="623002"/>
                      <a:pt x="4412916" y="621947"/>
                    </a:cubicBezTo>
                    <a:cubicBezTo>
                      <a:pt x="4399193" y="621419"/>
                      <a:pt x="4388638" y="620363"/>
                      <a:pt x="4369637" y="620363"/>
                    </a:cubicBezTo>
                    <a:cubicBezTo>
                      <a:pt x="4368581" y="623002"/>
                      <a:pt x="4387582" y="623002"/>
                      <a:pt x="4400249" y="624058"/>
                    </a:cubicBezTo>
                    <a:close/>
                    <a:moveTo>
                      <a:pt x="4387582" y="618780"/>
                    </a:moveTo>
                    <a:cubicBezTo>
                      <a:pt x="4386526" y="615613"/>
                      <a:pt x="4403416" y="616669"/>
                      <a:pt x="4418722" y="617197"/>
                    </a:cubicBezTo>
                    <a:cubicBezTo>
                      <a:pt x="4419777" y="614030"/>
                      <a:pt x="4397610" y="614030"/>
                      <a:pt x="4393915" y="611919"/>
                    </a:cubicBezTo>
                    <a:cubicBezTo>
                      <a:pt x="4393915" y="612974"/>
                      <a:pt x="4382832" y="612446"/>
                      <a:pt x="4381776" y="613502"/>
                    </a:cubicBezTo>
                    <a:cubicBezTo>
                      <a:pt x="4411860" y="613502"/>
                      <a:pt x="4379137" y="617724"/>
                      <a:pt x="4369109" y="615085"/>
                    </a:cubicBezTo>
                    <a:cubicBezTo>
                      <a:pt x="4371220" y="616669"/>
                      <a:pt x="4375443" y="618252"/>
                      <a:pt x="4387582" y="618780"/>
                    </a:cubicBezTo>
                    <a:close/>
                    <a:moveTo>
                      <a:pt x="4418722" y="623530"/>
                    </a:moveTo>
                    <a:cubicBezTo>
                      <a:pt x="4441417" y="623530"/>
                      <a:pt x="4438250" y="619308"/>
                      <a:pt x="4437194" y="618252"/>
                    </a:cubicBezTo>
                    <a:cubicBezTo>
                      <a:pt x="4441417" y="620363"/>
                      <a:pt x="4408166" y="617724"/>
                      <a:pt x="4412388" y="619836"/>
                    </a:cubicBezTo>
                    <a:cubicBezTo>
                      <a:pt x="4433500" y="620363"/>
                      <a:pt x="4415555" y="620891"/>
                      <a:pt x="4418722" y="623530"/>
                    </a:cubicBezTo>
                    <a:close/>
                    <a:moveTo>
                      <a:pt x="4443528" y="616141"/>
                    </a:moveTo>
                    <a:cubicBezTo>
                      <a:pt x="4451973" y="616141"/>
                      <a:pt x="4459889" y="616141"/>
                      <a:pt x="4468334" y="616141"/>
                    </a:cubicBezTo>
                    <a:cubicBezTo>
                      <a:pt x="4474668" y="612446"/>
                      <a:pt x="4446695" y="612974"/>
                      <a:pt x="4456195" y="609280"/>
                    </a:cubicBezTo>
                    <a:cubicBezTo>
                      <a:pt x="4439305" y="608752"/>
                      <a:pt x="4440889" y="608752"/>
                      <a:pt x="4419249" y="607696"/>
                    </a:cubicBezTo>
                    <a:cubicBezTo>
                      <a:pt x="4426111" y="611391"/>
                      <a:pt x="4475723" y="611919"/>
                      <a:pt x="4443528" y="616141"/>
                    </a:cubicBezTo>
                    <a:close/>
                    <a:moveTo>
                      <a:pt x="4561226" y="609280"/>
                    </a:moveTo>
                    <a:cubicBezTo>
                      <a:pt x="4549614" y="608752"/>
                      <a:pt x="4538530" y="608224"/>
                      <a:pt x="4524280" y="607696"/>
                    </a:cubicBezTo>
                    <a:cubicBezTo>
                      <a:pt x="4524280" y="608224"/>
                      <a:pt x="4524280" y="609280"/>
                      <a:pt x="4524280" y="609807"/>
                    </a:cubicBezTo>
                    <a:cubicBezTo>
                      <a:pt x="4540114" y="608752"/>
                      <a:pt x="4552781" y="610863"/>
                      <a:pt x="4561226" y="609280"/>
                    </a:cubicBezTo>
                    <a:close/>
                    <a:moveTo>
                      <a:pt x="4678923" y="464665"/>
                    </a:moveTo>
                    <a:cubicBezTo>
                      <a:pt x="4677868" y="463081"/>
                      <a:pt x="4660979" y="459387"/>
                      <a:pt x="4647783" y="461498"/>
                    </a:cubicBezTo>
                    <a:cubicBezTo>
                      <a:pt x="4662561" y="462026"/>
                      <a:pt x="4664673" y="464137"/>
                      <a:pt x="4678923" y="464665"/>
                    </a:cubicBezTo>
                    <a:close/>
                    <a:moveTo>
                      <a:pt x="4846233" y="468359"/>
                    </a:moveTo>
                    <a:cubicBezTo>
                      <a:pt x="4855206" y="465720"/>
                      <a:pt x="4809288" y="466248"/>
                      <a:pt x="4809288" y="467831"/>
                    </a:cubicBezTo>
                    <a:cubicBezTo>
                      <a:pt x="4823538" y="467831"/>
                      <a:pt x="4827233" y="468887"/>
                      <a:pt x="4846233" y="468359"/>
                    </a:cubicBezTo>
                    <a:close/>
                    <a:moveTo>
                      <a:pt x="5032016" y="602946"/>
                    </a:moveTo>
                    <a:cubicBezTo>
                      <a:pt x="5034127" y="601363"/>
                      <a:pt x="5045211" y="599779"/>
                      <a:pt x="5025683" y="599252"/>
                    </a:cubicBezTo>
                    <a:cubicBezTo>
                      <a:pt x="5017766" y="600307"/>
                      <a:pt x="5016182" y="602946"/>
                      <a:pt x="5032016" y="602946"/>
                    </a:cubicBezTo>
                    <a:close/>
                    <a:moveTo>
                      <a:pt x="5063156" y="485776"/>
                    </a:moveTo>
                    <a:cubicBezTo>
                      <a:pt x="5070545" y="483665"/>
                      <a:pt x="5036766" y="482610"/>
                      <a:pt x="5032016" y="484193"/>
                    </a:cubicBezTo>
                    <a:cubicBezTo>
                      <a:pt x="5044156" y="484193"/>
                      <a:pt x="5047850" y="485776"/>
                      <a:pt x="5063156" y="485776"/>
                    </a:cubicBezTo>
                    <a:close/>
                    <a:moveTo>
                      <a:pt x="5100101" y="474693"/>
                    </a:moveTo>
                    <a:cubicBezTo>
                      <a:pt x="5070545" y="475748"/>
                      <a:pt x="5085323" y="474165"/>
                      <a:pt x="5100101" y="473109"/>
                    </a:cubicBezTo>
                    <a:cubicBezTo>
                      <a:pt x="5081101" y="472054"/>
                      <a:pt x="5065795" y="473637"/>
                      <a:pt x="5050489" y="471526"/>
                    </a:cubicBezTo>
                    <a:cubicBezTo>
                      <a:pt x="5045211" y="472581"/>
                      <a:pt x="5042572" y="473637"/>
                      <a:pt x="5044156" y="475220"/>
                    </a:cubicBezTo>
                    <a:cubicBezTo>
                      <a:pt x="5064211" y="472581"/>
                      <a:pt x="5092184" y="478915"/>
                      <a:pt x="5100101" y="474693"/>
                    </a:cubicBezTo>
                    <a:close/>
                    <a:moveTo>
                      <a:pt x="5081629" y="599252"/>
                    </a:moveTo>
                    <a:cubicBezTo>
                      <a:pt x="5065267" y="599252"/>
                      <a:pt x="5076878" y="596085"/>
                      <a:pt x="5056823" y="597140"/>
                    </a:cubicBezTo>
                    <a:cubicBezTo>
                      <a:pt x="5061045" y="599779"/>
                      <a:pt x="5050489" y="599779"/>
                      <a:pt x="5050489" y="601891"/>
                    </a:cubicBezTo>
                    <a:cubicBezTo>
                      <a:pt x="5070545" y="602418"/>
                      <a:pt x="5063156" y="599779"/>
                      <a:pt x="5075295" y="599779"/>
                    </a:cubicBezTo>
                    <a:cubicBezTo>
                      <a:pt x="5075823" y="599779"/>
                      <a:pt x="5080573" y="600307"/>
                      <a:pt x="5081629" y="599252"/>
                    </a:cubicBezTo>
                    <a:close/>
                    <a:moveTo>
                      <a:pt x="5143908" y="540139"/>
                    </a:moveTo>
                    <a:cubicBezTo>
                      <a:pt x="5139158" y="542778"/>
                      <a:pt x="5108546" y="537500"/>
                      <a:pt x="5112769" y="541722"/>
                    </a:cubicBezTo>
                    <a:cubicBezTo>
                      <a:pt x="5124380" y="542778"/>
                      <a:pt x="5167131" y="542778"/>
                      <a:pt x="5143908" y="540139"/>
                    </a:cubicBezTo>
                    <a:close/>
                    <a:moveTo>
                      <a:pt x="5143908" y="484193"/>
                    </a:moveTo>
                    <a:cubicBezTo>
                      <a:pt x="5148658" y="481026"/>
                      <a:pt x="5114351" y="481026"/>
                      <a:pt x="5119102" y="484193"/>
                    </a:cubicBezTo>
                    <a:cubicBezTo>
                      <a:pt x="5127019" y="484193"/>
                      <a:pt x="5135463" y="484193"/>
                      <a:pt x="5143908" y="484193"/>
                    </a:cubicBezTo>
                    <a:close/>
                    <a:moveTo>
                      <a:pt x="5187187" y="500554"/>
                    </a:moveTo>
                    <a:cubicBezTo>
                      <a:pt x="5188242" y="496332"/>
                      <a:pt x="5139158" y="498971"/>
                      <a:pt x="5131241" y="495804"/>
                    </a:cubicBezTo>
                    <a:cubicBezTo>
                      <a:pt x="5131769" y="497388"/>
                      <a:pt x="5129658" y="498443"/>
                      <a:pt x="5124907" y="498971"/>
                    </a:cubicBezTo>
                    <a:cubicBezTo>
                      <a:pt x="5150769" y="498443"/>
                      <a:pt x="5176631" y="498443"/>
                      <a:pt x="5187187" y="500554"/>
                    </a:cubicBezTo>
                    <a:close/>
                    <a:moveTo>
                      <a:pt x="5187187" y="598196"/>
                    </a:moveTo>
                    <a:cubicBezTo>
                      <a:pt x="5162381" y="597140"/>
                      <a:pt x="5165020" y="599779"/>
                      <a:pt x="5156047" y="600307"/>
                    </a:cubicBezTo>
                    <a:cubicBezTo>
                      <a:pt x="5151297" y="600307"/>
                      <a:pt x="5143908" y="600307"/>
                      <a:pt x="5143380" y="600835"/>
                    </a:cubicBezTo>
                    <a:cubicBezTo>
                      <a:pt x="5170826" y="601891"/>
                      <a:pt x="5178215" y="600307"/>
                      <a:pt x="5187187" y="598196"/>
                    </a:cubicBezTo>
                    <a:close/>
                    <a:moveTo>
                      <a:pt x="5149714" y="475220"/>
                    </a:moveTo>
                    <a:cubicBezTo>
                      <a:pt x="5161853" y="474693"/>
                      <a:pt x="5176631" y="474693"/>
                      <a:pt x="5174520" y="473109"/>
                    </a:cubicBezTo>
                    <a:cubicBezTo>
                      <a:pt x="5154992" y="474165"/>
                      <a:pt x="5158159" y="473637"/>
                      <a:pt x="5143380" y="472581"/>
                    </a:cubicBezTo>
                    <a:cubicBezTo>
                      <a:pt x="5143380" y="473637"/>
                      <a:pt x="5144964" y="474693"/>
                      <a:pt x="5149714" y="475220"/>
                    </a:cubicBezTo>
                    <a:close/>
                    <a:moveTo>
                      <a:pt x="5168714" y="515860"/>
                    </a:moveTo>
                    <a:cubicBezTo>
                      <a:pt x="5185603" y="514805"/>
                      <a:pt x="5197743" y="516916"/>
                      <a:pt x="5205660" y="514277"/>
                    </a:cubicBezTo>
                    <a:cubicBezTo>
                      <a:pt x="5191937" y="512694"/>
                      <a:pt x="5174520" y="514277"/>
                      <a:pt x="5162381" y="514805"/>
                    </a:cubicBezTo>
                    <a:cubicBezTo>
                      <a:pt x="5163436" y="515860"/>
                      <a:pt x="5160270" y="517444"/>
                      <a:pt x="5168714" y="517971"/>
                    </a:cubicBezTo>
                    <a:cubicBezTo>
                      <a:pt x="5168714" y="517444"/>
                      <a:pt x="5168714" y="516916"/>
                      <a:pt x="5168714" y="515860"/>
                    </a:cubicBezTo>
                    <a:close/>
                    <a:moveTo>
                      <a:pt x="5205660" y="491582"/>
                    </a:moveTo>
                    <a:cubicBezTo>
                      <a:pt x="5191410" y="491582"/>
                      <a:pt x="5181909" y="491582"/>
                      <a:pt x="5174520" y="491054"/>
                    </a:cubicBezTo>
                    <a:cubicBezTo>
                      <a:pt x="5173992" y="491582"/>
                      <a:pt x="5173465" y="492110"/>
                      <a:pt x="5168187" y="491582"/>
                    </a:cubicBezTo>
                    <a:cubicBezTo>
                      <a:pt x="5168187" y="492110"/>
                      <a:pt x="5168187" y="492637"/>
                      <a:pt x="5168187" y="493165"/>
                    </a:cubicBezTo>
                    <a:cubicBezTo>
                      <a:pt x="5191937" y="492637"/>
                      <a:pt x="5196688" y="494221"/>
                      <a:pt x="5205660" y="491582"/>
                    </a:cubicBezTo>
                    <a:close/>
                    <a:moveTo>
                      <a:pt x="5205660" y="484721"/>
                    </a:moveTo>
                    <a:cubicBezTo>
                      <a:pt x="5201437" y="485776"/>
                      <a:pt x="5192465" y="486304"/>
                      <a:pt x="5180854" y="486304"/>
                    </a:cubicBezTo>
                    <a:cubicBezTo>
                      <a:pt x="5179270" y="485776"/>
                      <a:pt x="5180854" y="484721"/>
                      <a:pt x="5174520" y="484721"/>
                    </a:cubicBezTo>
                    <a:cubicBezTo>
                      <a:pt x="5174520" y="485249"/>
                      <a:pt x="5174520" y="486304"/>
                      <a:pt x="5174520" y="486832"/>
                    </a:cubicBezTo>
                    <a:cubicBezTo>
                      <a:pt x="5195104" y="488415"/>
                      <a:pt x="5219382" y="486832"/>
                      <a:pt x="5205660" y="484721"/>
                    </a:cubicBezTo>
                    <a:close/>
                    <a:moveTo>
                      <a:pt x="5205660" y="476276"/>
                    </a:moveTo>
                    <a:cubicBezTo>
                      <a:pt x="5187715" y="475748"/>
                      <a:pt x="5215160" y="475220"/>
                      <a:pt x="5211993" y="474165"/>
                    </a:cubicBezTo>
                    <a:cubicBezTo>
                      <a:pt x="5190354" y="474165"/>
                      <a:pt x="5185076" y="475748"/>
                      <a:pt x="5175048" y="477332"/>
                    </a:cubicBezTo>
                    <a:cubicBezTo>
                      <a:pt x="5184020" y="478387"/>
                      <a:pt x="5199854" y="477332"/>
                      <a:pt x="5205660" y="476276"/>
                    </a:cubicBezTo>
                    <a:close/>
                    <a:moveTo>
                      <a:pt x="5199327" y="471526"/>
                    </a:moveTo>
                    <a:cubicBezTo>
                      <a:pt x="5218855" y="472054"/>
                      <a:pt x="5216743" y="469415"/>
                      <a:pt x="5224133" y="468359"/>
                    </a:cubicBezTo>
                    <a:cubicBezTo>
                      <a:pt x="5203021" y="469415"/>
                      <a:pt x="5197743" y="465192"/>
                      <a:pt x="5187187" y="467831"/>
                    </a:cubicBezTo>
                    <a:cubicBezTo>
                      <a:pt x="5200910" y="467831"/>
                      <a:pt x="5200382" y="469415"/>
                      <a:pt x="5199327" y="471526"/>
                    </a:cubicBezTo>
                    <a:close/>
                    <a:moveTo>
                      <a:pt x="5211993" y="535389"/>
                    </a:moveTo>
                    <a:cubicBezTo>
                      <a:pt x="5228355" y="535389"/>
                      <a:pt x="5227827" y="533805"/>
                      <a:pt x="5230466" y="532222"/>
                    </a:cubicBezTo>
                    <a:cubicBezTo>
                      <a:pt x="5205132" y="532222"/>
                      <a:pt x="5205660" y="533278"/>
                      <a:pt x="5211993" y="535389"/>
                    </a:cubicBezTo>
                    <a:close/>
                    <a:moveTo>
                      <a:pt x="5236800" y="507416"/>
                    </a:moveTo>
                    <a:cubicBezTo>
                      <a:pt x="5243133" y="507416"/>
                      <a:pt x="5244189" y="507944"/>
                      <a:pt x="5248939" y="507944"/>
                    </a:cubicBezTo>
                    <a:cubicBezTo>
                      <a:pt x="5247883" y="506888"/>
                      <a:pt x="5270050" y="505305"/>
                      <a:pt x="5255272" y="504777"/>
                    </a:cubicBezTo>
                    <a:cubicBezTo>
                      <a:pt x="5246300" y="505832"/>
                      <a:pt x="5207771" y="506888"/>
                      <a:pt x="5224133" y="508471"/>
                    </a:cubicBezTo>
                    <a:cubicBezTo>
                      <a:pt x="5225716" y="507944"/>
                      <a:pt x="5230994" y="507944"/>
                      <a:pt x="5236800" y="507416"/>
                    </a:cubicBezTo>
                    <a:close/>
                    <a:moveTo>
                      <a:pt x="5255272" y="489999"/>
                    </a:moveTo>
                    <a:cubicBezTo>
                      <a:pt x="5250522" y="491582"/>
                      <a:pt x="5226244" y="491054"/>
                      <a:pt x="5224133" y="493165"/>
                    </a:cubicBezTo>
                    <a:cubicBezTo>
                      <a:pt x="5245772" y="494221"/>
                      <a:pt x="5271106" y="491582"/>
                      <a:pt x="5255272" y="489999"/>
                    </a:cubicBezTo>
                    <a:close/>
                    <a:moveTo>
                      <a:pt x="5261606" y="532222"/>
                    </a:moveTo>
                    <a:cubicBezTo>
                      <a:pt x="5258439" y="533278"/>
                      <a:pt x="5252633" y="534333"/>
                      <a:pt x="5248939" y="535389"/>
                    </a:cubicBezTo>
                    <a:cubicBezTo>
                      <a:pt x="5273745" y="536444"/>
                      <a:pt x="5282717" y="532750"/>
                      <a:pt x="5261606" y="532222"/>
                    </a:cubicBezTo>
                    <a:close/>
                    <a:moveTo>
                      <a:pt x="5286412" y="503721"/>
                    </a:moveTo>
                    <a:cubicBezTo>
                      <a:pt x="5298023" y="501082"/>
                      <a:pt x="5291690" y="497388"/>
                      <a:pt x="5274273" y="495804"/>
                    </a:cubicBezTo>
                    <a:cubicBezTo>
                      <a:pt x="5262133" y="497915"/>
                      <a:pt x="5291690" y="499499"/>
                      <a:pt x="5267940" y="502138"/>
                    </a:cubicBezTo>
                    <a:cubicBezTo>
                      <a:pt x="5276384" y="502138"/>
                      <a:pt x="5277967" y="503193"/>
                      <a:pt x="5286412" y="503721"/>
                    </a:cubicBezTo>
                    <a:close/>
                    <a:moveTo>
                      <a:pt x="5286412" y="483137"/>
                    </a:moveTo>
                    <a:cubicBezTo>
                      <a:pt x="5287995" y="482082"/>
                      <a:pt x="5300135" y="482610"/>
                      <a:pt x="5304885" y="483137"/>
                    </a:cubicBezTo>
                    <a:cubicBezTo>
                      <a:pt x="5306996" y="480498"/>
                      <a:pt x="5303829" y="477859"/>
                      <a:pt x="5298551" y="476276"/>
                    </a:cubicBezTo>
                    <a:cubicBezTo>
                      <a:pt x="5304885" y="476276"/>
                      <a:pt x="5311218" y="476276"/>
                      <a:pt x="5317024" y="476276"/>
                    </a:cubicBezTo>
                    <a:cubicBezTo>
                      <a:pt x="5316496" y="474693"/>
                      <a:pt x="5318607" y="473637"/>
                      <a:pt x="5323358" y="473109"/>
                    </a:cubicBezTo>
                    <a:cubicBezTo>
                      <a:pt x="5311218" y="473109"/>
                      <a:pt x="5311218" y="472054"/>
                      <a:pt x="5304885" y="471526"/>
                    </a:cubicBezTo>
                    <a:cubicBezTo>
                      <a:pt x="5311746" y="473637"/>
                      <a:pt x="5314913" y="475220"/>
                      <a:pt x="5286412" y="474693"/>
                    </a:cubicBezTo>
                    <a:cubicBezTo>
                      <a:pt x="5285884" y="477332"/>
                      <a:pt x="5293801" y="478387"/>
                      <a:pt x="5298551" y="479971"/>
                    </a:cubicBezTo>
                    <a:cubicBezTo>
                      <a:pt x="5292746" y="482082"/>
                      <a:pt x="5262133" y="479971"/>
                      <a:pt x="5273745" y="481554"/>
                    </a:cubicBezTo>
                    <a:cubicBezTo>
                      <a:pt x="5282190" y="481554"/>
                      <a:pt x="5279551" y="483137"/>
                      <a:pt x="5286412" y="483137"/>
                    </a:cubicBezTo>
                    <a:close/>
                    <a:moveTo>
                      <a:pt x="5348164" y="505832"/>
                    </a:moveTo>
                    <a:cubicBezTo>
                      <a:pt x="5351858" y="502138"/>
                      <a:pt x="5382470" y="505832"/>
                      <a:pt x="5385637" y="502666"/>
                    </a:cubicBezTo>
                    <a:cubicBezTo>
                      <a:pt x="5362942" y="502666"/>
                      <a:pt x="5305940" y="501082"/>
                      <a:pt x="5299079" y="504777"/>
                    </a:cubicBezTo>
                    <a:cubicBezTo>
                      <a:pt x="5330746" y="504777"/>
                      <a:pt x="5329163" y="504249"/>
                      <a:pt x="5348164" y="505832"/>
                    </a:cubicBezTo>
                    <a:close/>
                    <a:moveTo>
                      <a:pt x="5360831" y="481026"/>
                    </a:moveTo>
                    <a:cubicBezTo>
                      <a:pt x="5327052" y="481026"/>
                      <a:pt x="5314385" y="484193"/>
                      <a:pt x="5304885" y="487360"/>
                    </a:cubicBezTo>
                    <a:cubicBezTo>
                      <a:pt x="5346052" y="484721"/>
                      <a:pt x="5334969" y="484193"/>
                      <a:pt x="5360831" y="481026"/>
                    </a:cubicBezTo>
                    <a:close/>
                    <a:moveTo>
                      <a:pt x="5348164" y="507416"/>
                    </a:moveTo>
                    <a:cubicBezTo>
                      <a:pt x="5332330" y="508471"/>
                      <a:pt x="5308579" y="508471"/>
                      <a:pt x="5311218" y="512166"/>
                    </a:cubicBezTo>
                    <a:cubicBezTo>
                      <a:pt x="5323358" y="511110"/>
                      <a:pt x="5357664" y="508471"/>
                      <a:pt x="5348164" y="507416"/>
                    </a:cubicBezTo>
                    <a:close/>
                    <a:moveTo>
                      <a:pt x="5354497" y="469942"/>
                    </a:moveTo>
                    <a:cubicBezTo>
                      <a:pt x="5346052" y="469415"/>
                      <a:pt x="5311218" y="468359"/>
                      <a:pt x="5311218" y="469415"/>
                    </a:cubicBezTo>
                    <a:cubicBezTo>
                      <a:pt x="5317024" y="469942"/>
                      <a:pt x="5344997" y="472054"/>
                      <a:pt x="5354497" y="469942"/>
                    </a:cubicBezTo>
                    <a:close/>
                    <a:moveTo>
                      <a:pt x="5323358" y="595557"/>
                    </a:moveTo>
                    <a:cubicBezTo>
                      <a:pt x="5339719" y="595557"/>
                      <a:pt x="5356608" y="595557"/>
                      <a:pt x="5372970" y="595557"/>
                    </a:cubicBezTo>
                    <a:cubicBezTo>
                      <a:pt x="5368220" y="593446"/>
                      <a:pt x="5385109" y="593974"/>
                      <a:pt x="5385637" y="592390"/>
                    </a:cubicBezTo>
                    <a:cubicBezTo>
                      <a:pt x="5357664" y="593446"/>
                      <a:pt x="5370331" y="595029"/>
                      <a:pt x="5336024" y="594501"/>
                    </a:cubicBezTo>
                    <a:cubicBezTo>
                      <a:pt x="5336024" y="592918"/>
                      <a:pt x="5352914" y="593446"/>
                      <a:pt x="5348164" y="591335"/>
                    </a:cubicBezTo>
                    <a:cubicBezTo>
                      <a:pt x="5328636" y="591862"/>
                      <a:pt x="5329163" y="589751"/>
                      <a:pt x="5317024" y="591335"/>
                    </a:cubicBezTo>
                    <a:cubicBezTo>
                      <a:pt x="5309107" y="594501"/>
                      <a:pt x="5340247" y="593446"/>
                      <a:pt x="5323358" y="595557"/>
                    </a:cubicBezTo>
                    <a:close/>
                    <a:moveTo>
                      <a:pt x="5317024" y="496332"/>
                    </a:moveTo>
                    <a:cubicBezTo>
                      <a:pt x="5313857" y="498971"/>
                      <a:pt x="5330746" y="499499"/>
                      <a:pt x="5317024" y="501082"/>
                    </a:cubicBezTo>
                    <a:cubicBezTo>
                      <a:pt x="5360831" y="501082"/>
                      <a:pt x="5335497" y="497915"/>
                      <a:pt x="5317024" y="496332"/>
                    </a:cubicBezTo>
                    <a:close/>
                    <a:moveTo>
                      <a:pt x="5366636" y="530111"/>
                    </a:moveTo>
                    <a:cubicBezTo>
                      <a:pt x="5368220" y="529055"/>
                      <a:pt x="5376665" y="529055"/>
                      <a:pt x="5379304" y="528000"/>
                    </a:cubicBezTo>
                    <a:cubicBezTo>
                      <a:pt x="5361359" y="529055"/>
                      <a:pt x="5348691" y="526944"/>
                      <a:pt x="5336024" y="529583"/>
                    </a:cubicBezTo>
                    <a:cubicBezTo>
                      <a:pt x="5353442" y="528527"/>
                      <a:pt x="5351858" y="530111"/>
                      <a:pt x="5366636" y="530111"/>
                    </a:cubicBezTo>
                    <a:close/>
                    <a:moveTo>
                      <a:pt x="5416249" y="536972"/>
                    </a:moveTo>
                    <a:cubicBezTo>
                      <a:pt x="5403582" y="535389"/>
                      <a:pt x="5372970" y="539083"/>
                      <a:pt x="5366636" y="536444"/>
                    </a:cubicBezTo>
                    <a:cubicBezTo>
                      <a:pt x="5361359" y="537500"/>
                      <a:pt x="5333385" y="540139"/>
                      <a:pt x="5348164" y="541194"/>
                    </a:cubicBezTo>
                    <a:cubicBezTo>
                      <a:pt x="5352386" y="536972"/>
                      <a:pt x="5403582" y="539611"/>
                      <a:pt x="5416249" y="536972"/>
                    </a:cubicBezTo>
                    <a:close/>
                    <a:moveTo>
                      <a:pt x="5379304" y="486304"/>
                    </a:moveTo>
                    <a:cubicBezTo>
                      <a:pt x="5366109" y="487888"/>
                      <a:pt x="5377720" y="495804"/>
                      <a:pt x="5348164" y="493165"/>
                    </a:cubicBezTo>
                    <a:cubicBezTo>
                      <a:pt x="5343941" y="495276"/>
                      <a:pt x="5360831" y="494749"/>
                      <a:pt x="5366636" y="495276"/>
                    </a:cubicBezTo>
                    <a:cubicBezTo>
                      <a:pt x="5373498" y="494749"/>
                      <a:pt x="5368748" y="492637"/>
                      <a:pt x="5385109" y="493165"/>
                    </a:cubicBezTo>
                    <a:cubicBezTo>
                      <a:pt x="5388276" y="490527"/>
                      <a:pt x="5368220" y="489471"/>
                      <a:pt x="5397249" y="489999"/>
                    </a:cubicBezTo>
                    <a:cubicBezTo>
                      <a:pt x="5402527" y="487360"/>
                      <a:pt x="5381415" y="488415"/>
                      <a:pt x="5378776" y="486832"/>
                    </a:cubicBezTo>
                    <a:cubicBezTo>
                      <a:pt x="5382470" y="487360"/>
                      <a:pt x="5386164" y="486304"/>
                      <a:pt x="5379304" y="486304"/>
                    </a:cubicBezTo>
                    <a:close/>
                    <a:moveTo>
                      <a:pt x="5379304" y="543833"/>
                    </a:moveTo>
                    <a:cubicBezTo>
                      <a:pt x="5378248" y="542778"/>
                      <a:pt x="5381415" y="541194"/>
                      <a:pt x="5372970" y="540667"/>
                    </a:cubicBezTo>
                    <a:cubicBezTo>
                      <a:pt x="5375081" y="542250"/>
                      <a:pt x="5355025" y="541722"/>
                      <a:pt x="5354497" y="542778"/>
                    </a:cubicBezTo>
                    <a:cubicBezTo>
                      <a:pt x="5362942" y="543306"/>
                      <a:pt x="5366109" y="544361"/>
                      <a:pt x="5379304" y="543833"/>
                    </a:cubicBezTo>
                    <a:close/>
                    <a:moveTo>
                      <a:pt x="5435249" y="529055"/>
                    </a:moveTo>
                    <a:cubicBezTo>
                      <a:pt x="5406749" y="530111"/>
                      <a:pt x="5418360" y="525888"/>
                      <a:pt x="5404110" y="525361"/>
                    </a:cubicBezTo>
                    <a:cubicBezTo>
                      <a:pt x="5401998" y="526416"/>
                      <a:pt x="5395137" y="526944"/>
                      <a:pt x="5397776" y="528527"/>
                    </a:cubicBezTo>
                    <a:cubicBezTo>
                      <a:pt x="5413610" y="528527"/>
                      <a:pt x="5427860" y="532222"/>
                      <a:pt x="5435249" y="529055"/>
                    </a:cubicBezTo>
                    <a:close/>
                    <a:moveTo>
                      <a:pt x="5459528" y="481026"/>
                    </a:moveTo>
                    <a:cubicBezTo>
                      <a:pt x="5466917" y="481026"/>
                      <a:pt x="5476945" y="481026"/>
                      <a:pt x="5478000" y="480498"/>
                    </a:cubicBezTo>
                    <a:cubicBezTo>
                      <a:pt x="5466389" y="480498"/>
                      <a:pt x="5464278" y="479443"/>
                      <a:pt x="5453194" y="479971"/>
                    </a:cubicBezTo>
                    <a:cubicBezTo>
                      <a:pt x="5460584" y="483137"/>
                      <a:pt x="5406221" y="478387"/>
                      <a:pt x="5397249" y="481554"/>
                    </a:cubicBezTo>
                    <a:cubicBezTo>
                      <a:pt x="5404637" y="481554"/>
                      <a:pt x="5414665" y="481554"/>
                      <a:pt x="5415721" y="482082"/>
                    </a:cubicBezTo>
                    <a:cubicBezTo>
                      <a:pt x="5416777" y="483137"/>
                      <a:pt x="5413610" y="484721"/>
                      <a:pt x="5422055" y="485249"/>
                    </a:cubicBezTo>
                    <a:cubicBezTo>
                      <a:pt x="5419943" y="482082"/>
                      <a:pt x="5435249" y="484721"/>
                      <a:pt x="5446861" y="484721"/>
                    </a:cubicBezTo>
                    <a:cubicBezTo>
                      <a:pt x="5445805" y="482082"/>
                      <a:pt x="5448972" y="481026"/>
                      <a:pt x="5459528" y="481026"/>
                    </a:cubicBezTo>
                    <a:close/>
                    <a:moveTo>
                      <a:pt x="5453722" y="535389"/>
                    </a:moveTo>
                    <a:cubicBezTo>
                      <a:pt x="5454250" y="532750"/>
                      <a:pt x="5431027" y="533278"/>
                      <a:pt x="5410443" y="533278"/>
                    </a:cubicBezTo>
                    <a:cubicBezTo>
                      <a:pt x="5429971" y="534861"/>
                      <a:pt x="5426805" y="538028"/>
                      <a:pt x="5441583" y="538555"/>
                    </a:cubicBezTo>
                    <a:cubicBezTo>
                      <a:pt x="5440527" y="535917"/>
                      <a:pt x="5425221" y="534333"/>
                      <a:pt x="5453722" y="535389"/>
                    </a:cubicBezTo>
                    <a:close/>
                    <a:moveTo>
                      <a:pt x="5441055" y="486304"/>
                    </a:moveTo>
                    <a:cubicBezTo>
                      <a:pt x="5443694" y="487888"/>
                      <a:pt x="5432083" y="488415"/>
                      <a:pt x="5441055" y="488415"/>
                    </a:cubicBezTo>
                    <a:cubicBezTo>
                      <a:pt x="5490140" y="488943"/>
                      <a:pt x="5497529" y="488943"/>
                      <a:pt x="5441055" y="486304"/>
                    </a:cubicBezTo>
                    <a:close/>
                    <a:moveTo>
                      <a:pt x="5459528" y="594501"/>
                    </a:moveTo>
                    <a:cubicBezTo>
                      <a:pt x="5471140" y="594501"/>
                      <a:pt x="5480112" y="593974"/>
                      <a:pt x="5484334" y="592918"/>
                    </a:cubicBezTo>
                    <a:cubicBezTo>
                      <a:pt x="5472195" y="592390"/>
                      <a:pt x="5457945" y="590279"/>
                      <a:pt x="5453194" y="592918"/>
                    </a:cubicBezTo>
                    <a:cubicBezTo>
                      <a:pt x="5458472" y="592918"/>
                      <a:pt x="5460584" y="593446"/>
                      <a:pt x="5459528" y="594501"/>
                    </a:cubicBezTo>
                    <a:close/>
                    <a:moveTo>
                      <a:pt x="5577753" y="592918"/>
                    </a:moveTo>
                    <a:cubicBezTo>
                      <a:pt x="5564031" y="591335"/>
                      <a:pt x="5585670" y="590807"/>
                      <a:pt x="5584087" y="588168"/>
                    </a:cubicBezTo>
                    <a:cubicBezTo>
                      <a:pt x="5560864" y="587112"/>
                      <a:pt x="5564031" y="589751"/>
                      <a:pt x="5552947" y="590279"/>
                    </a:cubicBezTo>
                    <a:cubicBezTo>
                      <a:pt x="5551891" y="589223"/>
                      <a:pt x="5554003" y="588168"/>
                      <a:pt x="5546613" y="588168"/>
                    </a:cubicBezTo>
                    <a:cubicBezTo>
                      <a:pt x="5538169" y="588696"/>
                      <a:pt x="5545558" y="591335"/>
                      <a:pt x="5533946" y="591335"/>
                    </a:cubicBezTo>
                    <a:cubicBezTo>
                      <a:pt x="5514418" y="591862"/>
                      <a:pt x="5519696" y="588696"/>
                      <a:pt x="5497001" y="589751"/>
                    </a:cubicBezTo>
                    <a:cubicBezTo>
                      <a:pt x="5491723" y="590807"/>
                      <a:pt x="5488556" y="591862"/>
                      <a:pt x="5490668" y="593446"/>
                    </a:cubicBezTo>
                    <a:cubicBezTo>
                      <a:pt x="5502279" y="593446"/>
                      <a:pt x="5504390" y="594501"/>
                      <a:pt x="5515474" y="593974"/>
                    </a:cubicBezTo>
                    <a:cubicBezTo>
                      <a:pt x="5506501" y="591862"/>
                      <a:pt x="5543447" y="591862"/>
                      <a:pt x="5533946" y="593974"/>
                    </a:cubicBezTo>
                    <a:cubicBezTo>
                      <a:pt x="5557169" y="594501"/>
                      <a:pt x="5547669" y="590807"/>
                      <a:pt x="5565086" y="590807"/>
                    </a:cubicBezTo>
                    <a:cubicBezTo>
                      <a:pt x="5565614" y="592918"/>
                      <a:pt x="5554530" y="592390"/>
                      <a:pt x="5565086" y="593974"/>
                    </a:cubicBezTo>
                    <a:cubicBezTo>
                      <a:pt x="5603615" y="593974"/>
                      <a:pt x="5622616" y="593974"/>
                      <a:pt x="5652172" y="593446"/>
                    </a:cubicBezTo>
                    <a:cubicBezTo>
                      <a:pt x="5660616" y="591862"/>
                      <a:pt x="5636338" y="590279"/>
                      <a:pt x="5652172" y="590279"/>
                    </a:cubicBezTo>
                    <a:cubicBezTo>
                      <a:pt x="5678034" y="589223"/>
                      <a:pt x="5650589" y="594501"/>
                      <a:pt x="5676979" y="593446"/>
                    </a:cubicBezTo>
                    <a:cubicBezTo>
                      <a:pt x="5672228" y="591862"/>
                      <a:pt x="5673284" y="589223"/>
                      <a:pt x="5658506" y="588696"/>
                    </a:cubicBezTo>
                    <a:cubicBezTo>
                      <a:pt x="5647422" y="591335"/>
                      <a:pt x="5633699" y="587640"/>
                      <a:pt x="5627366" y="587112"/>
                    </a:cubicBezTo>
                    <a:cubicBezTo>
                      <a:pt x="5616282" y="590279"/>
                      <a:pt x="5635283" y="590807"/>
                      <a:pt x="5627366" y="591862"/>
                    </a:cubicBezTo>
                    <a:cubicBezTo>
                      <a:pt x="5605727" y="589223"/>
                      <a:pt x="5598337" y="592390"/>
                      <a:pt x="5577753" y="592918"/>
                    </a:cubicBezTo>
                    <a:close/>
                    <a:moveTo>
                      <a:pt x="5589893" y="529055"/>
                    </a:moveTo>
                    <a:cubicBezTo>
                      <a:pt x="5590420" y="527472"/>
                      <a:pt x="5588309" y="526416"/>
                      <a:pt x="5583559" y="525888"/>
                    </a:cubicBezTo>
                    <a:cubicBezTo>
                      <a:pt x="5560336" y="527472"/>
                      <a:pt x="5571948" y="526944"/>
                      <a:pt x="5552419" y="525361"/>
                    </a:cubicBezTo>
                    <a:cubicBezTo>
                      <a:pt x="5549252" y="528000"/>
                      <a:pt x="5511252" y="525888"/>
                      <a:pt x="5502807" y="527472"/>
                    </a:cubicBezTo>
                    <a:cubicBezTo>
                      <a:pt x="5532891" y="528527"/>
                      <a:pt x="5576170" y="528527"/>
                      <a:pt x="5589893" y="529055"/>
                    </a:cubicBezTo>
                    <a:close/>
                    <a:moveTo>
                      <a:pt x="5533946" y="485776"/>
                    </a:moveTo>
                    <a:cubicBezTo>
                      <a:pt x="5517057" y="485249"/>
                      <a:pt x="5539224" y="482082"/>
                      <a:pt x="5546613" y="484193"/>
                    </a:cubicBezTo>
                    <a:cubicBezTo>
                      <a:pt x="5545558" y="483137"/>
                      <a:pt x="5548725" y="481554"/>
                      <a:pt x="5540280" y="481026"/>
                    </a:cubicBezTo>
                    <a:cubicBezTo>
                      <a:pt x="5535002" y="483137"/>
                      <a:pt x="5530780" y="479443"/>
                      <a:pt x="5515474" y="480498"/>
                    </a:cubicBezTo>
                    <a:cubicBezTo>
                      <a:pt x="5509140" y="481554"/>
                      <a:pt x="5509668" y="483137"/>
                      <a:pt x="5502807" y="484193"/>
                    </a:cubicBezTo>
                    <a:cubicBezTo>
                      <a:pt x="5517585" y="483665"/>
                      <a:pt x="5524446" y="487888"/>
                      <a:pt x="5533946" y="485776"/>
                    </a:cubicBezTo>
                    <a:close/>
                    <a:moveTo>
                      <a:pt x="5558753" y="489471"/>
                    </a:moveTo>
                    <a:cubicBezTo>
                      <a:pt x="5558753" y="488943"/>
                      <a:pt x="5558753" y="487888"/>
                      <a:pt x="5558753" y="487360"/>
                    </a:cubicBezTo>
                    <a:cubicBezTo>
                      <a:pt x="5544502" y="486832"/>
                      <a:pt x="5516002" y="488415"/>
                      <a:pt x="5533946" y="489471"/>
                    </a:cubicBezTo>
                    <a:cubicBezTo>
                      <a:pt x="5535530" y="487360"/>
                      <a:pt x="5545030" y="490527"/>
                      <a:pt x="5558753" y="489471"/>
                    </a:cubicBezTo>
                    <a:close/>
                    <a:moveTo>
                      <a:pt x="5621032" y="487360"/>
                    </a:moveTo>
                    <a:cubicBezTo>
                      <a:pt x="5613115" y="485249"/>
                      <a:pt x="5586726" y="485249"/>
                      <a:pt x="5577753" y="483665"/>
                    </a:cubicBezTo>
                    <a:cubicBezTo>
                      <a:pt x="5582504" y="485776"/>
                      <a:pt x="5565614" y="485249"/>
                      <a:pt x="5565086" y="486832"/>
                    </a:cubicBezTo>
                    <a:cubicBezTo>
                      <a:pt x="5593059" y="485776"/>
                      <a:pt x="5601504" y="488415"/>
                      <a:pt x="5621032" y="487360"/>
                    </a:cubicBezTo>
                    <a:close/>
                    <a:moveTo>
                      <a:pt x="5589893" y="498971"/>
                    </a:moveTo>
                    <a:cubicBezTo>
                      <a:pt x="5577753" y="496860"/>
                      <a:pt x="5599393" y="495804"/>
                      <a:pt x="5583559" y="494221"/>
                    </a:cubicBezTo>
                    <a:cubicBezTo>
                      <a:pt x="5575114" y="495276"/>
                      <a:pt x="5579865" y="497915"/>
                      <a:pt x="5570892" y="498971"/>
                    </a:cubicBezTo>
                    <a:cubicBezTo>
                      <a:pt x="5577753" y="498971"/>
                      <a:pt x="5583559" y="498971"/>
                      <a:pt x="5589893" y="498971"/>
                    </a:cubicBezTo>
                    <a:close/>
                    <a:moveTo>
                      <a:pt x="5670645" y="469415"/>
                    </a:moveTo>
                    <a:cubicBezTo>
                      <a:pt x="5670645" y="469942"/>
                      <a:pt x="5675395" y="470470"/>
                      <a:pt x="5676979" y="470998"/>
                    </a:cubicBezTo>
                    <a:cubicBezTo>
                      <a:pt x="5681728" y="473109"/>
                      <a:pt x="5654283" y="476276"/>
                      <a:pt x="5683312" y="476276"/>
                    </a:cubicBezTo>
                    <a:cubicBezTo>
                      <a:pt x="5663255" y="473109"/>
                      <a:pt x="5718674" y="471526"/>
                      <a:pt x="5695979" y="468359"/>
                    </a:cubicBezTo>
                    <a:cubicBezTo>
                      <a:pt x="5695979" y="468887"/>
                      <a:pt x="5690701" y="469415"/>
                      <a:pt x="5689645" y="468359"/>
                    </a:cubicBezTo>
                    <a:cubicBezTo>
                      <a:pt x="5695979" y="468359"/>
                      <a:pt x="5697562" y="466776"/>
                      <a:pt x="5689645" y="466776"/>
                    </a:cubicBezTo>
                    <a:cubicBezTo>
                      <a:pt x="5670117" y="470470"/>
                      <a:pt x="5628949" y="466776"/>
                      <a:pt x="5603088" y="469942"/>
                    </a:cubicBezTo>
                    <a:cubicBezTo>
                      <a:pt x="5622616" y="470470"/>
                      <a:pt x="5649005" y="470998"/>
                      <a:pt x="5670645" y="469415"/>
                    </a:cubicBezTo>
                    <a:close/>
                    <a:moveTo>
                      <a:pt x="5639505" y="516916"/>
                    </a:moveTo>
                    <a:cubicBezTo>
                      <a:pt x="5623143" y="516916"/>
                      <a:pt x="5612587" y="517444"/>
                      <a:pt x="5614699" y="519027"/>
                    </a:cubicBezTo>
                    <a:cubicBezTo>
                      <a:pt x="5631060" y="519027"/>
                      <a:pt x="5641616" y="518499"/>
                      <a:pt x="5639505" y="516916"/>
                    </a:cubicBezTo>
                    <a:close/>
                    <a:moveTo>
                      <a:pt x="5664311" y="502138"/>
                    </a:moveTo>
                    <a:cubicBezTo>
                      <a:pt x="5693340" y="502666"/>
                      <a:pt x="5679617" y="497388"/>
                      <a:pt x="5657977" y="497388"/>
                    </a:cubicBezTo>
                    <a:cubicBezTo>
                      <a:pt x="5653756" y="499499"/>
                      <a:pt x="5668533" y="499499"/>
                      <a:pt x="5664311" y="502138"/>
                    </a:cubicBezTo>
                    <a:close/>
                    <a:moveTo>
                      <a:pt x="5676450" y="512166"/>
                    </a:moveTo>
                    <a:cubicBezTo>
                      <a:pt x="5678034" y="514805"/>
                      <a:pt x="5664839" y="515860"/>
                      <a:pt x="5663784" y="518499"/>
                    </a:cubicBezTo>
                    <a:cubicBezTo>
                      <a:pt x="5685423" y="519027"/>
                      <a:pt x="5689645" y="513222"/>
                      <a:pt x="5676450" y="512166"/>
                    </a:cubicBezTo>
                    <a:close/>
                    <a:moveTo>
                      <a:pt x="5713924" y="493165"/>
                    </a:moveTo>
                    <a:cubicBezTo>
                      <a:pt x="5714979" y="494221"/>
                      <a:pt x="5711813" y="495804"/>
                      <a:pt x="5720257" y="496332"/>
                    </a:cubicBezTo>
                    <a:cubicBezTo>
                      <a:pt x="5721841" y="495276"/>
                      <a:pt x="5727119" y="495804"/>
                      <a:pt x="5732924" y="496332"/>
                    </a:cubicBezTo>
                    <a:cubicBezTo>
                      <a:pt x="5732397" y="495276"/>
                      <a:pt x="5736091" y="494749"/>
                      <a:pt x="5739258" y="494221"/>
                    </a:cubicBezTo>
                    <a:cubicBezTo>
                      <a:pt x="5709701" y="494221"/>
                      <a:pt x="5749813" y="492637"/>
                      <a:pt x="5739258" y="490527"/>
                    </a:cubicBezTo>
                    <a:cubicBezTo>
                      <a:pt x="5702840" y="492110"/>
                      <a:pt x="5680145" y="486832"/>
                      <a:pt x="5664839" y="490527"/>
                    </a:cubicBezTo>
                    <a:cubicBezTo>
                      <a:pt x="5683839" y="493165"/>
                      <a:pt x="5720257" y="490527"/>
                      <a:pt x="5732924" y="492110"/>
                    </a:cubicBezTo>
                    <a:cubicBezTo>
                      <a:pt x="5729758" y="492637"/>
                      <a:pt x="5724480" y="493165"/>
                      <a:pt x="5713924" y="493165"/>
                    </a:cubicBezTo>
                    <a:close/>
                    <a:moveTo>
                      <a:pt x="5726063" y="498971"/>
                    </a:moveTo>
                    <a:cubicBezTo>
                      <a:pt x="5749286" y="499499"/>
                      <a:pt x="5747174" y="496860"/>
                      <a:pt x="5757203" y="495804"/>
                    </a:cubicBezTo>
                    <a:cubicBezTo>
                      <a:pt x="5737146" y="495276"/>
                      <a:pt x="5727646" y="496860"/>
                      <a:pt x="5726063" y="498971"/>
                    </a:cubicBezTo>
                    <a:close/>
                    <a:moveTo>
                      <a:pt x="5745063" y="594501"/>
                    </a:moveTo>
                    <a:cubicBezTo>
                      <a:pt x="5744536" y="597668"/>
                      <a:pt x="5748758" y="597140"/>
                      <a:pt x="5732397" y="599252"/>
                    </a:cubicBezTo>
                    <a:cubicBezTo>
                      <a:pt x="5749813" y="597668"/>
                      <a:pt x="5773564" y="600835"/>
                      <a:pt x="5782009" y="597668"/>
                    </a:cubicBezTo>
                    <a:cubicBezTo>
                      <a:pt x="5750869" y="597140"/>
                      <a:pt x="5760897" y="595029"/>
                      <a:pt x="5745063" y="592390"/>
                    </a:cubicBezTo>
                    <a:cubicBezTo>
                      <a:pt x="5760369" y="592390"/>
                      <a:pt x="5764064" y="593446"/>
                      <a:pt x="5776203" y="593974"/>
                    </a:cubicBezTo>
                    <a:cubicBezTo>
                      <a:pt x="5775148" y="590279"/>
                      <a:pt x="5738202" y="590807"/>
                      <a:pt x="5720257" y="589223"/>
                    </a:cubicBezTo>
                    <a:cubicBezTo>
                      <a:pt x="5716563" y="590807"/>
                      <a:pt x="5717091" y="592390"/>
                      <a:pt x="5708118" y="592918"/>
                    </a:cubicBezTo>
                    <a:cubicBezTo>
                      <a:pt x="5707590" y="591862"/>
                      <a:pt x="5706535" y="591335"/>
                      <a:pt x="5695979" y="591335"/>
                    </a:cubicBezTo>
                    <a:cubicBezTo>
                      <a:pt x="5695979" y="591862"/>
                      <a:pt x="5695979" y="592918"/>
                      <a:pt x="5695979" y="593446"/>
                    </a:cubicBezTo>
                    <a:cubicBezTo>
                      <a:pt x="5723424" y="592390"/>
                      <a:pt x="5731341" y="594501"/>
                      <a:pt x="5745063" y="594501"/>
                    </a:cubicBezTo>
                    <a:close/>
                    <a:moveTo>
                      <a:pt x="5707590" y="553862"/>
                    </a:moveTo>
                    <a:cubicBezTo>
                      <a:pt x="5723951" y="553862"/>
                      <a:pt x="5742953" y="553334"/>
                      <a:pt x="5750869" y="554389"/>
                    </a:cubicBezTo>
                    <a:cubicBezTo>
                      <a:pt x="5763008" y="552806"/>
                      <a:pt x="5745591" y="551750"/>
                      <a:pt x="5738202" y="550695"/>
                    </a:cubicBezTo>
                    <a:cubicBezTo>
                      <a:pt x="5737675" y="551750"/>
                      <a:pt x="5739258" y="553334"/>
                      <a:pt x="5725535" y="552806"/>
                    </a:cubicBezTo>
                    <a:cubicBezTo>
                      <a:pt x="5725535" y="552278"/>
                      <a:pt x="5730285" y="551750"/>
                      <a:pt x="5731868" y="551223"/>
                    </a:cubicBezTo>
                    <a:cubicBezTo>
                      <a:pt x="5716563" y="552278"/>
                      <a:pt x="5706007" y="549111"/>
                      <a:pt x="5700729" y="551223"/>
                    </a:cubicBezTo>
                    <a:cubicBezTo>
                      <a:pt x="5708646" y="551750"/>
                      <a:pt x="5708118" y="552806"/>
                      <a:pt x="5707590" y="553862"/>
                    </a:cubicBezTo>
                    <a:close/>
                    <a:moveTo>
                      <a:pt x="5732397" y="528527"/>
                    </a:moveTo>
                    <a:cubicBezTo>
                      <a:pt x="5713924" y="528000"/>
                      <a:pt x="5738202" y="526944"/>
                      <a:pt x="5732397" y="525361"/>
                    </a:cubicBezTo>
                    <a:cubicBezTo>
                      <a:pt x="5712340" y="524833"/>
                      <a:pt x="5712868" y="526416"/>
                      <a:pt x="5707590" y="527472"/>
                    </a:cubicBezTo>
                    <a:cubicBezTo>
                      <a:pt x="5716035" y="527472"/>
                      <a:pt x="5730813" y="530111"/>
                      <a:pt x="5732397" y="528527"/>
                    </a:cubicBezTo>
                    <a:close/>
                    <a:moveTo>
                      <a:pt x="5757203" y="549639"/>
                    </a:moveTo>
                    <a:cubicBezTo>
                      <a:pt x="5757730" y="547000"/>
                      <a:pt x="5769342" y="545417"/>
                      <a:pt x="5750869" y="544361"/>
                    </a:cubicBezTo>
                    <a:cubicBezTo>
                      <a:pt x="5759314" y="547528"/>
                      <a:pt x="5737146" y="547000"/>
                      <a:pt x="5738202" y="549111"/>
                    </a:cubicBezTo>
                    <a:cubicBezTo>
                      <a:pt x="5747174" y="548584"/>
                      <a:pt x="5752452" y="549111"/>
                      <a:pt x="5757203" y="549639"/>
                    </a:cubicBezTo>
                    <a:close/>
                    <a:moveTo>
                      <a:pt x="5775675" y="553862"/>
                    </a:moveTo>
                    <a:cubicBezTo>
                      <a:pt x="5775675" y="552806"/>
                      <a:pt x="5775675" y="551750"/>
                      <a:pt x="5775675" y="550695"/>
                    </a:cubicBezTo>
                    <a:cubicBezTo>
                      <a:pt x="5765120" y="550695"/>
                      <a:pt x="5756147" y="550695"/>
                      <a:pt x="5750869" y="550167"/>
                    </a:cubicBezTo>
                    <a:cubicBezTo>
                      <a:pt x="5755091" y="552278"/>
                      <a:pt x="5759314" y="553862"/>
                      <a:pt x="5775675" y="553862"/>
                    </a:cubicBezTo>
                    <a:close/>
                    <a:moveTo>
                      <a:pt x="5819482" y="522194"/>
                    </a:moveTo>
                    <a:cubicBezTo>
                      <a:pt x="5792037" y="522722"/>
                      <a:pt x="5782537" y="525361"/>
                      <a:pt x="5757730" y="525888"/>
                    </a:cubicBezTo>
                    <a:cubicBezTo>
                      <a:pt x="5775675" y="526416"/>
                      <a:pt x="5754036" y="528527"/>
                      <a:pt x="5757730" y="529583"/>
                    </a:cubicBezTo>
                    <a:cubicBezTo>
                      <a:pt x="5776731" y="528527"/>
                      <a:pt x="5799954" y="532222"/>
                      <a:pt x="5801010" y="529055"/>
                    </a:cubicBezTo>
                    <a:cubicBezTo>
                      <a:pt x="5796787" y="526944"/>
                      <a:pt x="5787815" y="529583"/>
                      <a:pt x="5776203" y="529055"/>
                    </a:cubicBezTo>
                    <a:cubicBezTo>
                      <a:pt x="5777787" y="527472"/>
                      <a:pt x="5769342" y="527472"/>
                      <a:pt x="5769870" y="525888"/>
                    </a:cubicBezTo>
                    <a:cubicBezTo>
                      <a:pt x="5789398" y="525361"/>
                      <a:pt x="5814204" y="524833"/>
                      <a:pt x="5819482" y="522194"/>
                    </a:cubicBezTo>
                    <a:close/>
                    <a:moveTo>
                      <a:pt x="5806815" y="510583"/>
                    </a:moveTo>
                    <a:cubicBezTo>
                      <a:pt x="5807343" y="511638"/>
                      <a:pt x="5805759" y="513222"/>
                      <a:pt x="5818954" y="512694"/>
                    </a:cubicBezTo>
                    <a:cubicBezTo>
                      <a:pt x="5818954" y="511638"/>
                      <a:pt x="5818954" y="510583"/>
                      <a:pt x="5818954" y="509527"/>
                    </a:cubicBezTo>
                    <a:cubicBezTo>
                      <a:pt x="5809982" y="510055"/>
                      <a:pt x="5786759" y="508471"/>
                      <a:pt x="5787815" y="510055"/>
                    </a:cubicBezTo>
                    <a:cubicBezTo>
                      <a:pt x="5794676" y="510583"/>
                      <a:pt x="5800481" y="510583"/>
                      <a:pt x="5806815" y="510583"/>
                    </a:cubicBezTo>
                    <a:close/>
                    <a:moveTo>
                      <a:pt x="5862761" y="509527"/>
                    </a:moveTo>
                    <a:cubicBezTo>
                      <a:pt x="5862761" y="507416"/>
                      <a:pt x="5845344" y="507416"/>
                      <a:pt x="5837955" y="506360"/>
                    </a:cubicBezTo>
                    <a:cubicBezTo>
                      <a:pt x="5847455" y="505305"/>
                      <a:pt x="5863816" y="504777"/>
                      <a:pt x="5869094" y="503193"/>
                    </a:cubicBezTo>
                    <a:cubicBezTo>
                      <a:pt x="5853789" y="502666"/>
                      <a:pt x="5842177" y="501610"/>
                      <a:pt x="5819482" y="501610"/>
                    </a:cubicBezTo>
                    <a:cubicBezTo>
                      <a:pt x="5815260" y="504777"/>
                      <a:pt x="5822121" y="505305"/>
                      <a:pt x="5825816" y="509527"/>
                    </a:cubicBezTo>
                    <a:cubicBezTo>
                      <a:pt x="5840066" y="509527"/>
                      <a:pt x="5849566" y="509527"/>
                      <a:pt x="5856956" y="508999"/>
                    </a:cubicBezTo>
                    <a:cubicBezTo>
                      <a:pt x="5856428" y="509527"/>
                      <a:pt x="5859594" y="511110"/>
                      <a:pt x="5862761" y="509527"/>
                    </a:cubicBezTo>
                    <a:close/>
                    <a:moveTo>
                      <a:pt x="5831621" y="516916"/>
                    </a:moveTo>
                    <a:cubicBezTo>
                      <a:pt x="5844288" y="516388"/>
                      <a:pt x="5856956" y="515332"/>
                      <a:pt x="5868567" y="514805"/>
                    </a:cubicBezTo>
                    <a:cubicBezTo>
                      <a:pt x="5853789" y="513222"/>
                      <a:pt x="5858539" y="513749"/>
                      <a:pt x="5837427" y="512694"/>
                    </a:cubicBezTo>
                    <a:cubicBezTo>
                      <a:pt x="5844816" y="514805"/>
                      <a:pt x="5815787" y="514805"/>
                      <a:pt x="5831621" y="516916"/>
                    </a:cubicBezTo>
                    <a:close/>
                    <a:moveTo>
                      <a:pt x="5912374" y="579196"/>
                    </a:moveTo>
                    <a:cubicBezTo>
                      <a:pt x="5913957" y="576029"/>
                      <a:pt x="5904457" y="576029"/>
                      <a:pt x="5912374" y="573918"/>
                    </a:cubicBezTo>
                    <a:cubicBezTo>
                      <a:pt x="5873317" y="574445"/>
                      <a:pt x="5904984" y="577084"/>
                      <a:pt x="5893901" y="578668"/>
                    </a:cubicBezTo>
                    <a:cubicBezTo>
                      <a:pt x="5882289" y="578668"/>
                      <a:pt x="5889678" y="576029"/>
                      <a:pt x="5875428" y="576557"/>
                    </a:cubicBezTo>
                    <a:cubicBezTo>
                      <a:pt x="5870678" y="579196"/>
                      <a:pt x="5891262" y="579196"/>
                      <a:pt x="5912374" y="579196"/>
                    </a:cubicBezTo>
                    <a:close/>
                    <a:moveTo>
                      <a:pt x="5998932" y="565473"/>
                    </a:moveTo>
                    <a:cubicBezTo>
                      <a:pt x="5995237" y="565473"/>
                      <a:pt x="5991543" y="565473"/>
                      <a:pt x="5992598" y="564945"/>
                    </a:cubicBezTo>
                    <a:cubicBezTo>
                      <a:pt x="5985209" y="564945"/>
                      <a:pt x="5975181" y="564945"/>
                      <a:pt x="5974125" y="565473"/>
                    </a:cubicBezTo>
                    <a:cubicBezTo>
                      <a:pt x="5992070" y="566001"/>
                      <a:pt x="5966208" y="567584"/>
                      <a:pt x="5974125" y="569167"/>
                    </a:cubicBezTo>
                    <a:cubicBezTo>
                      <a:pt x="5995764" y="570223"/>
                      <a:pt x="5980987" y="566001"/>
                      <a:pt x="5998932" y="565473"/>
                    </a:cubicBezTo>
                    <a:close/>
                    <a:moveTo>
                      <a:pt x="5998932" y="577612"/>
                    </a:moveTo>
                    <a:cubicBezTo>
                      <a:pt x="5996820" y="574973"/>
                      <a:pt x="5982042" y="575501"/>
                      <a:pt x="5992598" y="572862"/>
                    </a:cubicBezTo>
                    <a:cubicBezTo>
                      <a:pt x="5969375" y="572334"/>
                      <a:pt x="5977820" y="578668"/>
                      <a:pt x="5998932" y="577612"/>
                    </a:cubicBezTo>
                    <a:close/>
                    <a:moveTo>
                      <a:pt x="6048544" y="571279"/>
                    </a:moveTo>
                    <a:cubicBezTo>
                      <a:pt x="6035349" y="571279"/>
                      <a:pt x="6016349" y="574445"/>
                      <a:pt x="6030071" y="574973"/>
                    </a:cubicBezTo>
                    <a:cubicBezTo>
                      <a:pt x="6035349" y="573918"/>
                      <a:pt x="6054878" y="573918"/>
                      <a:pt x="6048544" y="571279"/>
                    </a:cubicBezTo>
                    <a:close/>
                    <a:moveTo>
                      <a:pt x="6073350" y="574445"/>
                    </a:moveTo>
                    <a:cubicBezTo>
                      <a:pt x="6085489" y="573918"/>
                      <a:pt x="6100268" y="573918"/>
                      <a:pt x="6098156" y="572334"/>
                    </a:cubicBezTo>
                    <a:cubicBezTo>
                      <a:pt x="6090767" y="572334"/>
                      <a:pt x="6080740" y="572334"/>
                      <a:pt x="6079684" y="571806"/>
                    </a:cubicBezTo>
                    <a:cubicBezTo>
                      <a:pt x="6089184" y="571806"/>
                      <a:pt x="6080740" y="570751"/>
                      <a:pt x="6073350" y="570223"/>
                    </a:cubicBezTo>
                    <a:cubicBezTo>
                      <a:pt x="6059628" y="571279"/>
                      <a:pt x="6059628" y="572862"/>
                      <a:pt x="6073350" y="574445"/>
                    </a:cubicBezTo>
                    <a:close/>
                    <a:moveTo>
                      <a:pt x="6073350" y="579723"/>
                    </a:moveTo>
                    <a:cubicBezTo>
                      <a:pt x="6083906" y="579723"/>
                      <a:pt x="6092878" y="579723"/>
                      <a:pt x="6098156" y="579196"/>
                    </a:cubicBezTo>
                    <a:cubicBezTo>
                      <a:pt x="6103962" y="577084"/>
                      <a:pt x="6067545" y="576029"/>
                      <a:pt x="6067016" y="577084"/>
                    </a:cubicBezTo>
                    <a:cubicBezTo>
                      <a:pt x="6076517" y="576557"/>
                      <a:pt x="6072823" y="578668"/>
                      <a:pt x="6073350" y="579723"/>
                    </a:cubicBezTo>
                    <a:close/>
                    <a:moveTo>
                      <a:pt x="6154102" y="519027"/>
                    </a:moveTo>
                    <a:cubicBezTo>
                      <a:pt x="6143546" y="518499"/>
                      <a:pt x="6155158" y="517971"/>
                      <a:pt x="6154102" y="516916"/>
                    </a:cubicBezTo>
                    <a:cubicBezTo>
                      <a:pt x="6139852" y="516916"/>
                      <a:pt x="6125074" y="516916"/>
                      <a:pt x="6110823" y="516916"/>
                    </a:cubicBezTo>
                    <a:cubicBezTo>
                      <a:pt x="6100795" y="515332"/>
                      <a:pt x="6116629" y="514277"/>
                      <a:pt x="6098684" y="513222"/>
                    </a:cubicBezTo>
                    <a:cubicBezTo>
                      <a:pt x="6100795" y="514805"/>
                      <a:pt x="6080740" y="514277"/>
                      <a:pt x="6080211" y="515332"/>
                    </a:cubicBezTo>
                    <a:cubicBezTo>
                      <a:pt x="6089184" y="516388"/>
                      <a:pt x="6089712" y="518499"/>
                      <a:pt x="6098684" y="519027"/>
                    </a:cubicBezTo>
                    <a:cubicBezTo>
                      <a:pt x="6121379" y="517444"/>
                      <a:pt x="6142491" y="520083"/>
                      <a:pt x="6154102" y="519027"/>
                    </a:cubicBezTo>
                    <a:close/>
                    <a:moveTo>
                      <a:pt x="6147769" y="578140"/>
                    </a:moveTo>
                    <a:cubicBezTo>
                      <a:pt x="6165186" y="576029"/>
                      <a:pt x="6141963" y="574445"/>
                      <a:pt x="6135629" y="572862"/>
                    </a:cubicBezTo>
                    <a:cubicBezTo>
                      <a:pt x="6124546" y="573390"/>
                      <a:pt x="6109768" y="573390"/>
                      <a:pt x="6104490" y="574445"/>
                    </a:cubicBezTo>
                    <a:cubicBezTo>
                      <a:pt x="6132463" y="574973"/>
                      <a:pt x="6107129" y="578668"/>
                      <a:pt x="6147769" y="578140"/>
                    </a:cubicBezTo>
                    <a:close/>
                    <a:moveTo>
                      <a:pt x="6116629" y="572862"/>
                    </a:moveTo>
                    <a:cubicBezTo>
                      <a:pt x="6118740" y="570223"/>
                      <a:pt x="6149353" y="571279"/>
                      <a:pt x="6147769" y="568112"/>
                    </a:cubicBezTo>
                    <a:cubicBezTo>
                      <a:pt x="6129824" y="569695"/>
                      <a:pt x="6124546" y="566528"/>
                      <a:pt x="6116629" y="568112"/>
                    </a:cubicBezTo>
                    <a:cubicBezTo>
                      <a:pt x="6135102" y="569167"/>
                      <a:pt x="6090767" y="569695"/>
                      <a:pt x="6116629" y="572862"/>
                    </a:cubicBezTo>
                    <a:close/>
                    <a:moveTo>
                      <a:pt x="6129296" y="566528"/>
                    </a:moveTo>
                    <a:cubicBezTo>
                      <a:pt x="6144602" y="566001"/>
                      <a:pt x="6166242" y="561778"/>
                      <a:pt x="6154102" y="560195"/>
                    </a:cubicBezTo>
                    <a:cubicBezTo>
                      <a:pt x="6150936" y="562834"/>
                      <a:pt x="6123491" y="561250"/>
                      <a:pt x="6141436" y="559667"/>
                    </a:cubicBezTo>
                    <a:cubicBezTo>
                      <a:pt x="6099212" y="560195"/>
                      <a:pt x="6149880" y="563362"/>
                      <a:pt x="6122963" y="564945"/>
                    </a:cubicBezTo>
                    <a:cubicBezTo>
                      <a:pt x="6127713" y="564945"/>
                      <a:pt x="6130351" y="565473"/>
                      <a:pt x="6129296" y="566528"/>
                    </a:cubicBezTo>
                    <a:close/>
                    <a:moveTo>
                      <a:pt x="6259133" y="574973"/>
                    </a:moveTo>
                    <a:cubicBezTo>
                      <a:pt x="6274439" y="574445"/>
                      <a:pt x="6271800" y="574973"/>
                      <a:pt x="6277606" y="572862"/>
                    </a:cubicBezTo>
                    <a:cubicBezTo>
                      <a:pt x="6279717" y="574973"/>
                      <a:pt x="6311912" y="573918"/>
                      <a:pt x="6314551" y="576029"/>
                    </a:cubicBezTo>
                    <a:cubicBezTo>
                      <a:pt x="6314551" y="571806"/>
                      <a:pt x="6280772" y="571806"/>
                      <a:pt x="6252800" y="571279"/>
                    </a:cubicBezTo>
                    <a:cubicBezTo>
                      <a:pt x="6263883" y="573390"/>
                      <a:pt x="6245938" y="573918"/>
                      <a:pt x="6259133" y="574973"/>
                    </a:cubicBezTo>
                    <a:close/>
                    <a:moveTo>
                      <a:pt x="6252800" y="569695"/>
                    </a:moveTo>
                    <a:cubicBezTo>
                      <a:pt x="6234855" y="569695"/>
                      <a:pt x="6234327" y="567056"/>
                      <a:pt x="6221660" y="566528"/>
                    </a:cubicBezTo>
                    <a:cubicBezTo>
                      <a:pt x="6215854" y="570223"/>
                      <a:pt x="6168881" y="569167"/>
                      <a:pt x="6153574" y="571806"/>
                    </a:cubicBezTo>
                    <a:cubicBezTo>
                      <a:pt x="6166242" y="572862"/>
                      <a:pt x="6159908" y="576029"/>
                      <a:pt x="6178381" y="576557"/>
                    </a:cubicBezTo>
                    <a:cubicBezTo>
                      <a:pt x="6179436" y="573390"/>
                      <a:pt x="6212688" y="574445"/>
                      <a:pt x="6221660" y="572862"/>
                    </a:cubicBezTo>
                    <a:cubicBezTo>
                      <a:pt x="6229049" y="573918"/>
                      <a:pt x="6229049" y="574973"/>
                      <a:pt x="6221660" y="576029"/>
                    </a:cubicBezTo>
                    <a:cubicBezTo>
                      <a:pt x="6247522" y="575501"/>
                      <a:pt x="6243299" y="571806"/>
                      <a:pt x="6252800" y="569695"/>
                    </a:cubicBezTo>
                    <a:close/>
                    <a:moveTo>
                      <a:pt x="6222187" y="552278"/>
                    </a:moveTo>
                    <a:cubicBezTo>
                      <a:pt x="6210049" y="551223"/>
                      <a:pt x="6224299" y="547000"/>
                      <a:pt x="6203715" y="547000"/>
                    </a:cubicBezTo>
                    <a:cubicBezTo>
                      <a:pt x="6196854" y="549639"/>
                      <a:pt x="6205298" y="549111"/>
                      <a:pt x="6197381" y="550695"/>
                    </a:cubicBezTo>
                    <a:cubicBezTo>
                      <a:pt x="6210049" y="550695"/>
                      <a:pt x="6218493" y="554389"/>
                      <a:pt x="6222187" y="552278"/>
                    </a:cubicBezTo>
                    <a:close/>
                    <a:moveTo>
                      <a:pt x="6259133" y="513749"/>
                    </a:moveTo>
                    <a:cubicBezTo>
                      <a:pt x="6263356" y="511110"/>
                      <a:pt x="6206881" y="511638"/>
                      <a:pt x="6209520" y="513749"/>
                    </a:cubicBezTo>
                    <a:cubicBezTo>
                      <a:pt x="6233271" y="515332"/>
                      <a:pt x="6235910" y="512166"/>
                      <a:pt x="6259133" y="513749"/>
                    </a:cubicBezTo>
                    <a:close/>
                    <a:moveTo>
                      <a:pt x="6296606" y="550695"/>
                    </a:moveTo>
                    <a:cubicBezTo>
                      <a:pt x="6280772" y="550167"/>
                      <a:pt x="6254911" y="549111"/>
                      <a:pt x="6246994" y="551223"/>
                    </a:cubicBezTo>
                    <a:cubicBezTo>
                      <a:pt x="6271272" y="551223"/>
                      <a:pt x="6284467" y="553334"/>
                      <a:pt x="6296606" y="550695"/>
                    </a:cubicBezTo>
                    <a:close/>
                    <a:moveTo>
                      <a:pt x="6327218" y="560195"/>
                    </a:moveTo>
                    <a:cubicBezTo>
                      <a:pt x="6331969" y="560195"/>
                      <a:pt x="6334607" y="560723"/>
                      <a:pt x="6333551" y="561778"/>
                    </a:cubicBezTo>
                    <a:cubicBezTo>
                      <a:pt x="6321940" y="561778"/>
                      <a:pt x="6319829" y="562834"/>
                      <a:pt x="6308746" y="562306"/>
                    </a:cubicBezTo>
                    <a:cubicBezTo>
                      <a:pt x="6307162" y="561778"/>
                      <a:pt x="6308746" y="560723"/>
                      <a:pt x="6302412" y="560723"/>
                    </a:cubicBezTo>
                    <a:cubicBezTo>
                      <a:pt x="6291856" y="562306"/>
                      <a:pt x="6302940" y="561778"/>
                      <a:pt x="6302412" y="563889"/>
                    </a:cubicBezTo>
                    <a:cubicBezTo>
                      <a:pt x="6312968" y="563889"/>
                      <a:pt x="6322996" y="563889"/>
                      <a:pt x="6333551" y="563889"/>
                    </a:cubicBezTo>
                    <a:cubicBezTo>
                      <a:pt x="6334607" y="562306"/>
                      <a:pt x="6347275" y="558084"/>
                      <a:pt x="6327218" y="560195"/>
                    </a:cubicBezTo>
                    <a:close/>
                    <a:moveTo>
                      <a:pt x="6364691" y="576557"/>
                    </a:moveTo>
                    <a:cubicBezTo>
                      <a:pt x="6364691" y="574973"/>
                      <a:pt x="6375247" y="574445"/>
                      <a:pt x="6371025" y="571806"/>
                    </a:cubicBezTo>
                    <a:cubicBezTo>
                      <a:pt x="6379997" y="572862"/>
                      <a:pt x="6398998" y="572862"/>
                      <a:pt x="6395831" y="570223"/>
                    </a:cubicBezTo>
                    <a:cubicBezTo>
                      <a:pt x="6362052" y="571279"/>
                      <a:pt x="6364164" y="573390"/>
                      <a:pt x="6339885" y="570223"/>
                    </a:cubicBezTo>
                    <a:cubicBezTo>
                      <a:pt x="6346219" y="572334"/>
                      <a:pt x="6348858" y="573918"/>
                      <a:pt x="6352553" y="574973"/>
                    </a:cubicBezTo>
                    <a:cubicBezTo>
                      <a:pt x="6360997" y="572334"/>
                      <a:pt x="6353080" y="577612"/>
                      <a:pt x="6364691" y="576557"/>
                    </a:cubicBezTo>
                    <a:close/>
                    <a:moveTo>
                      <a:pt x="6414304" y="497388"/>
                    </a:moveTo>
                    <a:cubicBezTo>
                      <a:pt x="6413249" y="496332"/>
                      <a:pt x="6416415" y="494749"/>
                      <a:pt x="6407971" y="494221"/>
                    </a:cubicBezTo>
                    <a:cubicBezTo>
                      <a:pt x="6400054" y="495276"/>
                      <a:pt x="6364691" y="496860"/>
                      <a:pt x="6376831" y="499499"/>
                    </a:cubicBezTo>
                    <a:cubicBezTo>
                      <a:pt x="6382636" y="497915"/>
                      <a:pt x="6395304" y="497388"/>
                      <a:pt x="6414304" y="497388"/>
                    </a:cubicBezTo>
                    <a:close/>
                    <a:moveTo>
                      <a:pt x="6407971" y="563362"/>
                    </a:moveTo>
                    <a:cubicBezTo>
                      <a:pt x="6426971" y="560723"/>
                      <a:pt x="6369442" y="561778"/>
                      <a:pt x="6401637" y="558612"/>
                    </a:cubicBezTo>
                    <a:cubicBezTo>
                      <a:pt x="6393192" y="558612"/>
                      <a:pt x="6385275" y="558612"/>
                      <a:pt x="6376831" y="558612"/>
                    </a:cubicBezTo>
                    <a:cubicBezTo>
                      <a:pt x="6376303" y="560723"/>
                      <a:pt x="6387387" y="560195"/>
                      <a:pt x="6376831" y="561778"/>
                    </a:cubicBezTo>
                    <a:cubicBezTo>
                      <a:pt x="6396887" y="561250"/>
                      <a:pt x="6400581" y="562306"/>
                      <a:pt x="6407971" y="563362"/>
                    </a:cubicBezTo>
                    <a:close/>
                    <a:moveTo>
                      <a:pt x="6426443" y="574445"/>
                    </a:moveTo>
                    <a:cubicBezTo>
                      <a:pt x="6465500" y="574445"/>
                      <a:pt x="6426971" y="569167"/>
                      <a:pt x="6444916" y="567584"/>
                    </a:cubicBezTo>
                    <a:cubicBezTo>
                      <a:pt x="6425387" y="567056"/>
                      <a:pt x="6430665" y="570223"/>
                      <a:pt x="6407971" y="569167"/>
                    </a:cubicBezTo>
                    <a:cubicBezTo>
                      <a:pt x="6412720" y="572334"/>
                      <a:pt x="6400581" y="572862"/>
                      <a:pt x="6401637" y="575501"/>
                    </a:cubicBezTo>
                    <a:cubicBezTo>
                      <a:pt x="6432777" y="575501"/>
                      <a:pt x="6404276" y="572862"/>
                      <a:pt x="6426443" y="571806"/>
                    </a:cubicBezTo>
                    <a:cubicBezTo>
                      <a:pt x="6426971" y="573390"/>
                      <a:pt x="6416415" y="572862"/>
                      <a:pt x="6426443" y="574445"/>
                    </a:cubicBezTo>
                    <a:close/>
                    <a:moveTo>
                      <a:pt x="6451249" y="512166"/>
                    </a:moveTo>
                    <a:cubicBezTo>
                      <a:pt x="6430138" y="511638"/>
                      <a:pt x="6441749" y="515860"/>
                      <a:pt x="6414304" y="514277"/>
                    </a:cubicBezTo>
                    <a:cubicBezTo>
                      <a:pt x="6423804" y="516388"/>
                      <a:pt x="6439110" y="517971"/>
                      <a:pt x="6457583" y="519027"/>
                    </a:cubicBezTo>
                    <a:cubicBezTo>
                      <a:pt x="6442277" y="515860"/>
                      <a:pt x="6467083" y="514277"/>
                      <a:pt x="6488723" y="515860"/>
                    </a:cubicBezTo>
                    <a:cubicBezTo>
                      <a:pt x="6497695" y="512694"/>
                      <a:pt x="6461278" y="515860"/>
                      <a:pt x="6470250" y="512694"/>
                    </a:cubicBezTo>
                    <a:cubicBezTo>
                      <a:pt x="6454944" y="512166"/>
                      <a:pt x="6447555" y="516388"/>
                      <a:pt x="6439110" y="514277"/>
                    </a:cubicBezTo>
                    <a:cubicBezTo>
                      <a:pt x="6446499" y="514277"/>
                      <a:pt x="6451777" y="513222"/>
                      <a:pt x="6451249" y="512166"/>
                    </a:cubicBezTo>
                    <a:close/>
                    <a:moveTo>
                      <a:pt x="6538335" y="561250"/>
                    </a:moveTo>
                    <a:cubicBezTo>
                      <a:pt x="6507723" y="560723"/>
                      <a:pt x="6544668" y="560723"/>
                      <a:pt x="6544668" y="559667"/>
                    </a:cubicBezTo>
                    <a:cubicBezTo>
                      <a:pt x="6522501" y="559140"/>
                      <a:pt x="6502973" y="558612"/>
                      <a:pt x="6482917" y="558084"/>
                    </a:cubicBezTo>
                    <a:cubicBezTo>
                      <a:pt x="6481862" y="562306"/>
                      <a:pt x="6437527" y="560723"/>
                      <a:pt x="6426971" y="563362"/>
                    </a:cubicBezTo>
                    <a:cubicBezTo>
                      <a:pt x="6433832" y="563362"/>
                      <a:pt x="6436471" y="564417"/>
                      <a:pt x="6439110" y="564945"/>
                    </a:cubicBezTo>
                    <a:cubicBezTo>
                      <a:pt x="6457583" y="564945"/>
                      <a:pt x="6460222" y="562306"/>
                      <a:pt x="6476055" y="564417"/>
                    </a:cubicBezTo>
                    <a:cubicBezTo>
                      <a:pt x="6487667" y="562834"/>
                      <a:pt x="6481862" y="561250"/>
                      <a:pt x="6488195" y="560723"/>
                    </a:cubicBezTo>
                    <a:cubicBezTo>
                      <a:pt x="6493473" y="563362"/>
                      <a:pt x="6529363" y="563889"/>
                      <a:pt x="6538335" y="561250"/>
                    </a:cubicBezTo>
                    <a:close/>
                    <a:moveTo>
                      <a:pt x="6469722" y="504777"/>
                    </a:moveTo>
                    <a:cubicBezTo>
                      <a:pt x="6461805" y="503721"/>
                      <a:pt x="6432777" y="503193"/>
                      <a:pt x="6432777" y="505305"/>
                    </a:cubicBezTo>
                    <a:cubicBezTo>
                      <a:pt x="6443860" y="505305"/>
                      <a:pt x="6469194" y="506888"/>
                      <a:pt x="6469722" y="504777"/>
                    </a:cubicBezTo>
                    <a:close/>
                    <a:moveTo>
                      <a:pt x="6494528" y="581307"/>
                    </a:moveTo>
                    <a:cubicBezTo>
                      <a:pt x="6478167" y="581307"/>
                      <a:pt x="6458111" y="580779"/>
                      <a:pt x="6457583" y="582890"/>
                    </a:cubicBezTo>
                    <a:cubicBezTo>
                      <a:pt x="6472889" y="583418"/>
                      <a:pt x="6493473" y="583945"/>
                      <a:pt x="6494528" y="581307"/>
                    </a:cubicBezTo>
                    <a:close/>
                    <a:moveTo>
                      <a:pt x="6519335" y="570223"/>
                    </a:moveTo>
                    <a:cubicBezTo>
                      <a:pt x="6509307" y="567056"/>
                      <a:pt x="6509307" y="569167"/>
                      <a:pt x="6519335" y="566528"/>
                    </a:cubicBezTo>
                    <a:cubicBezTo>
                      <a:pt x="6508251" y="564945"/>
                      <a:pt x="6503501" y="567056"/>
                      <a:pt x="6482389" y="566528"/>
                    </a:cubicBezTo>
                    <a:cubicBezTo>
                      <a:pt x="6471833" y="568112"/>
                      <a:pt x="6482917" y="567584"/>
                      <a:pt x="6482389" y="569695"/>
                    </a:cubicBezTo>
                    <a:cubicBezTo>
                      <a:pt x="6473416" y="569695"/>
                      <a:pt x="6471833" y="568640"/>
                      <a:pt x="6463917" y="568112"/>
                    </a:cubicBezTo>
                    <a:cubicBezTo>
                      <a:pt x="6461805" y="569167"/>
                      <a:pt x="6454944" y="569695"/>
                      <a:pt x="6457583" y="571279"/>
                    </a:cubicBezTo>
                    <a:cubicBezTo>
                      <a:pt x="6480806" y="570223"/>
                      <a:pt x="6491889" y="571279"/>
                      <a:pt x="6519335" y="570223"/>
                    </a:cubicBezTo>
                    <a:close/>
                    <a:moveTo>
                      <a:pt x="6500862" y="548056"/>
                    </a:moveTo>
                    <a:cubicBezTo>
                      <a:pt x="6515640" y="549639"/>
                      <a:pt x="6492945" y="551223"/>
                      <a:pt x="6482389" y="549639"/>
                    </a:cubicBezTo>
                    <a:cubicBezTo>
                      <a:pt x="6479223" y="552278"/>
                      <a:pt x="6490306" y="552806"/>
                      <a:pt x="6500862" y="553334"/>
                    </a:cubicBezTo>
                    <a:cubicBezTo>
                      <a:pt x="6500334" y="551750"/>
                      <a:pt x="6505612" y="551223"/>
                      <a:pt x="6513001" y="551223"/>
                    </a:cubicBezTo>
                    <a:cubicBezTo>
                      <a:pt x="6529891" y="557028"/>
                      <a:pt x="6528307" y="548056"/>
                      <a:pt x="6549946" y="553334"/>
                    </a:cubicBezTo>
                    <a:cubicBezTo>
                      <a:pt x="6551530" y="549111"/>
                      <a:pt x="6578975" y="551750"/>
                      <a:pt x="6586892" y="553334"/>
                    </a:cubicBezTo>
                    <a:cubicBezTo>
                      <a:pt x="6579503" y="550167"/>
                      <a:pt x="6600087" y="550167"/>
                      <a:pt x="6599031" y="548056"/>
                    </a:cubicBezTo>
                    <a:cubicBezTo>
                      <a:pt x="6577920" y="549111"/>
                      <a:pt x="6562613" y="548584"/>
                      <a:pt x="6574225" y="545945"/>
                    </a:cubicBezTo>
                    <a:cubicBezTo>
                      <a:pt x="6570003" y="545417"/>
                      <a:pt x="6531474" y="543833"/>
                      <a:pt x="6537280" y="546472"/>
                    </a:cubicBezTo>
                    <a:cubicBezTo>
                      <a:pt x="6546252" y="547000"/>
                      <a:pt x="6569475" y="545417"/>
                      <a:pt x="6568419" y="547000"/>
                    </a:cubicBezTo>
                    <a:cubicBezTo>
                      <a:pt x="6556280" y="547000"/>
                      <a:pt x="6560502" y="549111"/>
                      <a:pt x="6543613" y="548584"/>
                    </a:cubicBezTo>
                    <a:cubicBezTo>
                      <a:pt x="6530418" y="548056"/>
                      <a:pt x="6503501" y="548056"/>
                      <a:pt x="6500862" y="548056"/>
                    </a:cubicBezTo>
                    <a:close/>
                    <a:moveTo>
                      <a:pt x="6500862" y="543833"/>
                    </a:moveTo>
                    <a:cubicBezTo>
                      <a:pt x="6507195" y="543833"/>
                      <a:pt x="6513001" y="543833"/>
                      <a:pt x="6519335" y="543833"/>
                    </a:cubicBezTo>
                    <a:cubicBezTo>
                      <a:pt x="6524613" y="542778"/>
                      <a:pt x="6527779" y="541722"/>
                      <a:pt x="6525668" y="540139"/>
                    </a:cubicBezTo>
                    <a:cubicBezTo>
                      <a:pt x="6506140" y="539083"/>
                      <a:pt x="6510362" y="541194"/>
                      <a:pt x="6500862" y="541722"/>
                    </a:cubicBezTo>
                    <a:cubicBezTo>
                      <a:pt x="6502973" y="540667"/>
                      <a:pt x="6492417" y="539611"/>
                      <a:pt x="6488195" y="541194"/>
                    </a:cubicBezTo>
                    <a:cubicBezTo>
                      <a:pt x="6499806" y="541194"/>
                      <a:pt x="6492417" y="543306"/>
                      <a:pt x="6500862" y="543833"/>
                    </a:cubicBezTo>
                    <a:close/>
                    <a:moveTo>
                      <a:pt x="6532002" y="507416"/>
                    </a:moveTo>
                    <a:cubicBezTo>
                      <a:pt x="6519862" y="504249"/>
                      <a:pt x="6537807" y="505832"/>
                      <a:pt x="6544141" y="503721"/>
                    </a:cubicBezTo>
                    <a:cubicBezTo>
                      <a:pt x="6535696" y="503721"/>
                      <a:pt x="6532530" y="502666"/>
                      <a:pt x="6519335" y="503193"/>
                    </a:cubicBezTo>
                    <a:cubicBezTo>
                      <a:pt x="6521446" y="504777"/>
                      <a:pt x="6518279" y="506360"/>
                      <a:pt x="6513001" y="506888"/>
                    </a:cubicBezTo>
                    <a:cubicBezTo>
                      <a:pt x="6521974" y="506360"/>
                      <a:pt x="6526724" y="506888"/>
                      <a:pt x="6532002" y="507416"/>
                    </a:cubicBezTo>
                    <a:close/>
                    <a:moveTo>
                      <a:pt x="6550475" y="567056"/>
                    </a:moveTo>
                    <a:cubicBezTo>
                      <a:pt x="6552058" y="565473"/>
                      <a:pt x="6543613" y="565473"/>
                      <a:pt x="6544141" y="563889"/>
                    </a:cubicBezTo>
                    <a:cubicBezTo>
                      <a:pt x="6529891" y="563889"/>
                      <a:pt x="6520918" y="563889"/>
                      <a:pt x="6519335" y="565473"/>
                    </a:cubicBezTo>
                    <a:cubicBezTo>
                      <a:pt x="6531474" y="566001"/>
                      <a:pt x="6530946" y="568112"/>
                      <a:pt x="6550475" y="567056"/>
                    </a:cubicBezTo>
                    <a:close/>
                    <a:moveTo>
                      <a:pt x="6544141" y="509527"/>
                    </a:moveTo>
                    <a:cubicBezTo>
                      <a:pt x="6552585" y="511110"/>
                      <a:pt x="6561558" y="512694"/>
                      <a:pt x="6587420" y="511638"/>
                    </a:cubicBezTo>
                    <a:cubicBezTo>
                      <a:pt x="6589003" y="508999"/>
                      <a:pt x="6540974" y="506888"/>
                      <a:pt x="6525668" y="510055"/>
                    </a:cubicBezTo>
                    <a:cubicBezTo>
                      <a:pt x="6534113" y="510583"/>
                      <a:pt x="6539390" y="510055"/>
                      <a:pt x="6544141" y="509527"/>
                    </a:cubicBezTo>
                    <a:close/>
                    <a:moveTo>
                      <a:pt x="6550475" y="569695"/>
                    </a:moveTo>
                    <a:cubicBezTo>
                      <a:pt x="6558391" y="569695"/>
                      <a:pt x="6558919" y="570751"/>
                      <a:pt x="6568947" y="570223"/>
                    </a:cubicBezTo>
                    <a:cubicBezTo>
                      <a:pt x="6570003" y="568112"/>
                      <a:pt x="6553641" y="568112"/>
                      <a:pt x="6537807" y="568112"/>
                    </a:cubicBezTo>
                    <a:cubicBezTo>
                      <a:pt x="6543613" y="569695"/>
                      <a:pt x="6519335" y="570751"/>
                      <a:pt x="6537807" y="571279"/>
                    </a:cubicBezTo>
                    <a:cubicBezTo>
                      <a:pt x="6539390" y="570223"/>
                      <a:pt x="6545197" y="570223"/>
                      <a:pt x="6550475" y="569695"/>
                    </a:cubicBezTo>
                    <a:close/>
                    <a:moveTo>
                      <a:pt x="6544141" y="543833"/>
                    </a:moveTo>
                    <a:cubicBezTo>
                      <a:pt x="6557863" y="542250"/>
                      <a:pt x="6556808" y="540667"/>
                      <a:pt x="6537807" y="540139"/>
                    </a:cubicBezTo>
                    <a:cubicBezTo>
                      <a:pt x="6529891" y="541194"/>
                      <a:pt x="6528307" y="543833"/>
                      <a:pt x="6544141" y="543833"/>
                    </a:cubicBezTo>
                    <a:close/>
                    <a:moveTo>
                      <a:pt x="6612226" y="496332"/>
                    </a:moveTo>
                    <a:cubicBezTo>
                      <a:pt x="6591642" y="498971"/>
                      <a:pt x="6601143" y="492110"/>
                      <a:pt x="6612226" y="494221"/>
                    </a:cubicBezTo>
                    <a:cubicBezTo>
                      <a:pt x="6603781" y="494221"/>
                      <a:pt x="6600615" y="493165"/>
                      <a:pt x="6587420" y="493693"/>
                    </a:cubicBezTo>
                    <a:cubicBezTo>
                      <a:pt x="6586364" y="494749"/>
                      <a:pt x="6588475" y="495804"/>
                      <a:pt x="6581086" y="495804"/>
                    </a:cubicBezTo>
                    <a:cubicBezTo>
                      <a:pt x="6582670" y="494221"/>
                      <a:pt x="6572642" y="494221"/>
                      <a:pt x="6568419" y="493693"/>
                    </a:cubicBezTo>
                    <a:cubicBezTo>
                      <a:pt x="6589003" y="492637"/>
                      <a:pt x="6624366" y="493693"/>
                      <a:pt x="6630171" y="490527"/>
                    </a:cubicBezTo>
                    <a:cubicBezTo>
                      <a:pt x="6631754" y="491582"/>
                      <a:pt x="6640199" y="491582"/>
                      <a:pt x="6642310" y="492637"/>
                    </a:cubicBezTo>
                    <a:cubicBezTo>
                      <a:pt x="6631754" y="492637"/>
                      <a:pt x="6623310" y="492637"/>
                      <a:pt x="6617504" y="493165"/>
                    </a:cubicBezTo>
                    <a:cubicBezTo>
                      <a:pt x="6611698" y="496860"/>
                      <a:pt x="6635977" y="501082"/>
                      <a:pt x="6660783" y="498443"/>
                    </a:cubicBezTo>
                    <a:cubicBezTo>
                      <a:pt x="6653394" y="497388"/>
                      <a:pt x="6637560" y="497388"/>
                      <a:pt x="6629643" y="496332"/>
                    </a:cubicBezTo>
                    <a:cubicBezTo>
                      <a:pt x="6629643" y="495276"/>
                      <a:pt x="6626476" y="494749"/>
                      <a:pt x="6623310" y="494221"/>
                    </a:cubicBezTo>
                    <a:cubicBezTo>
                      <a:pt x="6652866" y="493165"/>
                      <a:pt x="6688756" y="492637"/>
                      <a:pt x="6691395" y="487888"/>
                    </a:cubicBezTo>
                    <a:cubicBezTo>
                      <a:pt x="6680311" y="488415"/>
                      <a:pt x="6665533" y="488415"/>
                      <a:pt x="6660255" y="489471"/>
                    </a:cubicBezTo>
                    <a:cubicBezTo>
                      <a:pt x="6667644" y="489471"/>
                      <a:pt x="6675033" y="489471"/>
                      <a:pt x="6672394" y="491054"/>
                    </a:cubicBezTo>
                    <a:cubicBezTo>
                      <a:pt x="6663950" y="488943"/>
                      <a:pt x="6649171" y="492110"/>
                      <a:pt x="6647588" y="490527"/>
                    </a:cubicBezTo>
                    <a:cubicBezTo>
                      <a:pt x="6646005" y="488415"/>
                      <a:pt x="6672394" y="487888"/>
                      <a:pt x="6647588" y="486832"/>
                    </a:cubicBezTo>
                    <a:cubicBezTo>
                      <a:pt x="6648644" y="491582"/>
                      <a:pt x="6626476" y="487360"/>
                      <a:pt x="6622782" y="486304"/>
                    </a:cubicBezTo>
                    <a:cubicBezTo>
                      <a:pt x="6622782" y="487360"/>
                      <a:pt x="6605364" y="486832"/>
                      <a:pt x="6604309" y="487888"/>
                    </a:cubicBezTo>
                    <a:cubicBezTo>
                      <a:pt x="6612226" y="487888"/>
                      <a:pt x="6612226" y="489999"/>
                      <a:pt x="6604309" y="489999"/>
                    </a:cubicBezTo>
                    <a:cubicBezTo>
                      <a:pt x="6578975" y="489471"/>
                      <a:pt x="6557863" y="488415"/>
                      <a:pt x="6536224" y="487888"/>
                    </a:cubicBezTo>
                    <a:cubicBezTo>
                      <a:pt x="6542029" y="491054"/>
                      <a:pt x="6578447" y="494221"/>
                      <a:pt x="6542558" y="494749"/>
                    </a:cubicBezTo>
                    <a:cubicBezTo>
                      <a:pt x="6570003" y="497388"/>
                      <a:pt x="6587420" y="499499"/>
                      <a:pt x="6612226" y="496332"/>
                    </a:cubicBezTo>
                    <a:close/>
                    <a:moveTo>
                      <a:pt x="6568947" y="506360"/>
                    </a:moveTo>
                    <a:cubicBezTo>
                      <a:pt x="6566308" y="504777"/>
                      <a:pt x="6566836" y="503193"/>
                      <a:pt x="6550475" y="503193"/>
                    </a:cubicBezTo>
                    <a:cubicBezTo>
                      <a:pt x="6551002" y="504249"/>
                      <a:pt x="6547307" y="504777"/>
                      <a:pt x="6544141" y="505305"/>
                    </a:cubicBezTo>
                    <a:cubicBezTo>
                      <a:pt x="6552585" y="505832"/>
                      <a:pt x="6556280" y="506888"/>
                      <a:pt x="6568947" y="506360"/>
                    </a:cubicBezTo>
                    <a:close/>
                    <a:moveTo>
                      <a:pt x="6624893" y="471526"/>
                    </a:moveTo>
                    <a:cubicBezTo>
                      <a:pt x="6622254" y="470470"/>
                      <a:pt x="6589003" y="473109"/>
                      <a:pt x="6600087" y="468359"/>
                    </a:cubicBezTo>
                    <a:cubicBezTo>
                      <a:pt x="6581086" y="469415"/>
                      <a:pt x="6565780" y="466248"/>
                      <a:pt x="6556808" y="468359"/>
                    </a:cubicBezTo>
                    <a:cubicBezTo>
                      <a:pt x="6565780" y="469415"/>
                      <a:pt x="6584253" y="468887"/>
                      <a:pt x="6581614" y="471526"/>
                    </a:cubicBezTo>
                    <a:cubicBezTo>
                      <a:pt x="6575281" y="471526"/>
                      <a:pt x="6574225" y="472054"/>
                      <a:pt x="6568947" y="472054"/>
                    </a:cubicBezTo>
                    <a:cubicBezTo>
                      <a:pt x="6574225" y="469415"/>
                      <a:pt x="6548363" y="470470"/>
                      <a:pt x="6550475" y="472054"/>
                    </a:cubicBezTo>
                    <a:cubicBezTo>
                      <a:pt x="6565252" y="472581"/>
                      <a:pt x="6621198" y="474693"/>
                      <a:pt x="6624893" y="471526"/>
                    </a:cubicBezTo>
                    <a:close/>
                    <a:moveTo>
                      <a:pt x="6631226" y="563362"/>
                    </a:moveTo>
                    <a:cubicBezTo>
                      <a:pt x="6625421" y="562306"/>
                      <a:pt x="6608532" y="563362"/>
                      <a:pt x="6612754" y="561250"/>
                    </a:cubicBezTo>
                    <a:cubicBezTo>
                      <a:pt x="6631754" y="560723"/>
                      <a:pt x="6644421" y="563362"/>
                      <a:pt x="6649699" y="560723"/>
                    </a:cubicBezTo>
                    <a:cubicBezTo>
                      <a:pt x="6626476" y="560195"/>
                      <a:pt x="6633338" y="560195"/>
                      <a:pt x="6606420" y="560195"/>
                    </a:cubicBezTo>
                    <a:cubicBezTo>
                      <a:pt x="6604309" y="562834"/>
                      <a:pt x="6573697" y="561778"/>
                      <a:pt x="6575281" y="564945"/>
                    </a:cubicBezTo>
                    <a:cubicBezTo>
                      <a:pt x="6592698" y="563362"/>
                      <a:pt x="6612754" y="564945"/>
                      <a:pt x="6631226" y="563362"/>
                    </a:cubicBezTo>
                    <a:close/>
                    <a:moveTo>
                      <a:pt x="6587948" y="559667"/>
                    </a:moveTo>
                    <a:cubicBezTo>
                      <a:pt x="6580559" y="559667"/>
                      <a:pt x="6584253" y="558612"/>
                      <a:pt x="6587948" y="558084"/>
                    </a:cubicBezTo>
                    <a:cubicBezTo>
                      <a:pt x="6576336" y="558084"/>
                      <a:pt x="6574225" y="559140"/>
                      <a:pt x="6563141" y="558612"/>
                    </a:cubicBezTo>
                    <a:cubicBezTo>
                      <a:pt x="6561558" y="558084"/>
                      <a:pt x="6563141" y="557028"/>
                      <a:pt x="6556808" y="557028"/>
                    </a:cubicBezTo>
                    <a:cubicBezTo>
                      <a:pt x="6567891" y="560195"/>
                      <a:pt x="6542029" y="564945"/>
                      <a:pt x="6568947" y="567056"/>
                    </a:cubicBezTo>
                    <a:cubicBezTo>
                      <a:pt x="6578975" y="564417"/>
                      <a:pt x="6557863" y="560723"/>
                      <a:pt x="6587948" y="559667"/>
                    </a:cubicBezTo>
                    <a:close/>
                    <a:moveTo>
                      <a:pt x="6581614" y="516916"/>
                    </a:moveTo>
                    <a:cubicBezTo>
                      <a:pt x="6589003" y="513749"/>
                      <a:pt x="6559974" y="512694"/>
                      <a:pt x="6556808" y="515332"/>
                    </a:cubicBezTo>
                    <a:cubicBezTo>
                      <a:pt x="6565780" y="515332"/>
                      <a:pt x="6572114" y="516388"/>
                      <a:pt x="6581614" y="516916"/>
                    </a:cubicBezTo>
                    <a:close/>
                    <a:moveTo>
                      <a:pt x="6606420" y="535389"/>
                    </a:moveTo>
                    <a:cubicBezTo>
                      <a:pt x="6590059" y="535389"/>
                      <a:pt x="6579503" y="535917"/>
                      <a:pt x="6581614" y="537500"/>
                    </a:cubicBezTo>
                    <a:cubicBezTo>
                      <a:pt x="6597448" y="538028"/>
                      <a:pt x="6608003" y="537500"/>
                      <a:pt x="6606420" y="535389"/>
                    </a:cubicBezTo>
                    <a:close/>
                    <a:moveTo>
                      <a:pt x="6587948" y="568112"/>
                    </a:moveTo>
                    <a:cubicBezTo>
                      <a:pt x="6591114" y="570223"/>
                      <a:pt x="6610115" y="574445"/>
                      <a:pt x="6631226" y="571806"/>
                    </a:cubicBezTo>
                    <a:cubicBezTo>
                      <a:pt x="6623310" y="571806"/>
                      <a:pt x="6623310" y="569695"/>
                      <a:pt x="6631226" y="569695"/>
                    </a:cubicBezTo>
                    <a:cubicBezTo>
                      <a:pt x="6639143" y="572334"/>
                      <a:pt x="6659200" y="570223"/>
                      <a:pt x="6674506" y="569695"/>
                    </a:cubicBezTo>
                    <a:cubicBezTo>
                      <a:pt x="6669228" y="567584"/>
                      <a:pt x="6666589" y="567056"/>
                      <a:pt x="6680839" y="566001"/>
                    </a:cubicBezTo>
                    <a:cubicBezTo>
                      <a:pt x="6672922" y="565473"/>
                      <a:pt x="6668172" y="564945"/>
                      <a:pt x="6668172" y="563889"/>
                    </a:cubicBezTo>
                    <a:cubicBezTo>
                      <a:pt x="6635449" y="563362"/>
                      <a:pt x="6633865" y="568112"/>
                      <a:pt x="6606420" y="566001"/>
                    </a:cubicBezTo>
                    <a:cubicBezTo>
                      <a:pt x="6608003" y="569695"/>
                      <a:pt x="6618032" y="568112"/>
                      <a:pt x="6587948" y="568112"/>
                    </a:cubicBezTo>
                    <a:close/>
                    <a:moveTo>
                      <a:pt x="6637032" y="539083"/>
                    </a:moveTo>
                    <a:cubicBezTo>
                      <a:pt x="6630171" y="538555"/>
                      <a:pt x="6593226" y="539611"/>
                      <a:pt x="6587420" y="541194"/>
                    </a:cubicBezTo>
                    <a:cubicBezTo>
                      <a:pt x="6614337" y="542250"/>
                      <a:pt x="6625949" y="540667"/>
                      <a:pt x="6637032" y="539083"/>
                    </a:cubicBezTo>
                    <a:close/>
                    <a:moveTo>
                      <a:pt x="6637032" y="513749"/>
                    </a:moveTo>
                    <a:cubicBezTo>
                      <a:pt x="6625421" y="511110"/>
                      <a:pt x="6617504" y="506360"/>
                      <a:pt x="6593753" y="510055"/>
                    </a:cubicBezTo>
                    <a:cubicBezTo>
                      <a:pt x="6616449" y="510055"/>
                      <a:pt x="6616976" y="513222"/>
                      <a:pt x="6637032" y="513749"/>
                    </a:cubicBezTo>
                    <a:close/>
                    <a:moveTo>
                      <a:pt x="6661839" y="550695"/>
                    </a:moveTo>
                    <a:cubicBezTo>
                      <a:pt x="6654977" y="548056"/>
                      <a:pt x="6658672" y="548584"/>
                      <a:pt x="6668172" y="547000"/>
                    </a:cubicBezTo>
                    <a:cubicBezTo>
                      <a:pt x="6650227" y="545945"/>
                      <a:pt x="6609059" y="547000"/>
                      <a:pt x="6624893" y="549111"/>
                    </a:cubicBezTo>
                    <a:cubicBezTo>
                      <a:pt x="6632282" y="547528"/>
                      <a:pt x="6648644" y="551223"/>
                      <a:pt x="6661839" y="550695"/>
                    </a:cubicBezTo>
                    <a:close/>
                    <a:moveTo>
                      <a:pt x="6661839" y="571279"/>
                    </a:moveTo>
                    <a:cubicBezTo>
                      <a:pt x="6655505" y="572862"/>
                      <a:pt x="6649171" y="574973"/>
                      <a:pt x="6637032" y="576029"/>
                    </a:cubicBezTo>
                    <a:cubicBezTo>
                      <a:pt x="6661839" y="574973"/>
                      <a:pt x="6682423" y="578140"/>
                      <a:pt x="6686645" y="575501"/>
                    </a:cubicBezTo>
                    <a:cubicBezTo>
                      <a:pt x="6682950" y="573918"/>
                      <a:pt x="6657088" y="575501"/>
                      <a:pt x="6655505" y="573918"/>
                    </a:cubicBezTo>
                    <a:cubicBezTo>
                      <a:pt x="6663422" y="573918"/>
                      <a:pt x="6677145" y="571279"/>
                      <a:pt x="6661839" y="571279"/>
                    </a:cubicBezTo>
                    <a:close/>
                    <a:moveTo>
                      <a:pt x="6686645" y="559667"/>
                    </a:moveTo>
                    <a:cubicBezTo>
                      <a:pt x="6680839" y="557556"/>
                      <a:pt x="6670811" y="556501"/>
                      <a:pt x="6655505" y="555973"/>
                    </a:cubicBezTo>
                    <a:cubicBezTo>
                      <a:pt x="6652866" y="558612"/>
                      <a:pt x="6672394" y="561250"/>
                      <a:pt x="6686645" y="559667"/>
                    </a:cubicBezTo>
                    <a:close/>
                    <a:moveTo>
                      <a:pt x="6730452" y="539083"/>
                    </a:moveTo>
                    <a:cubicBezTo>
                      <a:pt x="6718840" y="536444"/>
                      <a:pt x="6700895" y="540139"/>
                      <a:pt x="6680839" y="539083"/>
                    </a:cubicBezTo>
                    <a:cubicBezTo>
                      <a:pt x="6680839" y="539611"/>
                      <a:pt x="6680839" y="540667"/>
                      <a:pt x="6680839" y="541194"/>
                    </a:cubicBezTo>
                    <a:cubicBezTo>
                      <a:pt x="6710923" y="541194"/>
                      <a:pt x="6726229" y="541194"/>
                      <a:pt x="6730452" y="539083"/>
                    </a:cubicBezTo>
                    <a:close/>
                    <a:moveTo>
                      <a:pt x="6705645" y="568112"/>
                    </a:moveTo>
                    <a:cubicBezTo>
                      <a:pt x="6682950" y="567584"/>
                      <a:pt x="6699312" y="571279"/>
                      <a:pt x="6687172" y="571806"/>
                    </a:cubicBezTo>
                    <a:cubicBezTo>
                      <a:pt x="6706173" y="572334"/>
                      <a:pt x="6706701" y="570223"/>
                      <a:pt x="6705645" y="568112"/>
                    </a:cubicBezTo>
                    <a:close/>
                    <a:moveTo>
                      <a:pt x="6736257" y="576029"/>
                    </a:moveTo>
                    <a:cubicBezTo>
                      <a:pt x="6738896" y="573918"/>
                      <a:pt x="6725174" y="574445"/>
                      <a:pt x="6729924" y="572334"/>
                    </a:cubicBezTo>
                    <a:cubicBezTo>
                      <a:pt x="6699839" y="571806"/>
                      <a:pt x="6714090" y="576029"/>
                      <a:pt x="6736257" y="576029"/>
                    </a:cubicBezTo>
                    <a:close/>
                    <a:moveTo>
                      <a:pt x="6736257" y="549639"/>
                    </a:moveTo>
                    <a:cubicBezTo>
                      <a:pt x="6748924" y="547528"/>
                      <a:pt x="6783231" y="544889"/>
                      <a:pt x="6773203" y="542778"/>
                    </a:cubicBezTo>
                    <a:cubicBezTo>
                      <a:pt x="6744174" y="544361"/>
                      <a:pt x="6748924" y="548056"/>
                      <a:pt x="6717257" y="547528"/>
                    </a:cubicBezTo>
                    <a:cubicBezTo>
                      <a:pt x="6729396" y="547000"/>
                      <a:pt x="6722007" y="549639"/>
                      <a:pt x="6736257" y="549639"/>
                    </a:cubicBezTo>
                    <a:close/>
                    <a:moveTo>
                      <a:pt x="6841816" y="505832"/>
                    </a:moveTo>
                    <a:cubicBezTo>
                      <a:pt x="6858705" y="506360"/>
                      <a:pt x="6856066" y="505832"/>
                      <a:pt x="6866622" y="507944"/>
                    </a:cubicBezTo>
                    <a:cubicBezTo>
                      <a:pt x="6856594" y="505832"/>
                      <a:pt x="6893540" y="505832"/>
                      <a:pt x="6891428" y="507416"/>
                    </a:cubicBezTo>
                    <a:cubicBezTo>
                      <a:pt x="6867678" y="506888"/>
                      <a:pt x="6881928" y="510583"/>
                      <a:pt x="6897761" y="509527"/>
                    </a:cubicBezTo>
                    <a:cubicBezTo>
                      <a:pt x="6898289" y="506888"/>
                      <a:pt x="6911484" y="505832"/>
                      <a:pt x="6916234" y="504249"/>
                    </a:cubicBezTo>
                    <a:cubicBezTo>
                      <a:pt x="6937874" y="504777"/>
                      <a:pt x="6929957" y="509527"/>
                      <a:pt x="6959514" y="508999"/>
                    </a:cubicBezTo>
                    <a:cubicBezTo>
                      <a:pt x="6966374" y="506360"/>
                      <a:pt x="6950013" y="506888"/>
                      <a:pt x="6947374" y="505832"/>
                    </a:cubicBezTo>
                    <a:cubicBezTo>
                      <a:pt x="6958985" y="505832"/>
                      <a:pt x="6961097" y="506888"/>
                      <a:pt x="6972180" y="506360"/>
                    </a:cubicBezTo>
                    <a:cubicBezTo>
                      <a:pt x="6967958" y="501610"/>
                      <a:pt x="6929429" y="502138"/>
                      <a:pt x="6916234" y="502666"/>
                    </a:cubicBezTo>
                    <a:cubicBezTo>
                      <a:pt x="6934707" y="500027"/>
                      <a:pt x="6991709" y="499499"/>
                      <a:pt x="7002792" y="502138"/>
                    </a:cubicBezTo>
                    <a:cubicBezTo>
                      <a:pt x="7024432" y="501610"/>
                      <a:pt x="7041321" y="496860"/>
                      <a:pt x="7058738" y="500554"/>
                    </a:cubicBezTo>
                    <a:cubicBezTo>
                      <a:pt x="7059266" y="500027"/>
                      <a:pt x="7059794" y="499499"/>
                      <a:pt x="7065072" y="500027"/>
                    </a:cubicBezTo>
                    <a:cubicBezTo>
                      <a:pt x="7065072" y="499499"/>
                      <a:pt x="7069822" y="498971"/>
                      <a:pt x="7071405" y="498443"/>
                    </a:cubicBezTo>
                    <a:cubicBezTo>
                      <a:pt x="7026015" y="496332"/>
                      <a:pt x="6998570" y="500027"/>
                      <a:pt x="6965847" y="497915"/>
                    </a:cubicBezTo>
                    <a:cubicBezTo>
                      <a:pt x="6965847" y="500554"/>
                      <a:pt x="6940513" y="497915"/>
                      <a:pt x="6934707" y="501082"/>
                    </a:cubicBezTo>
                    <a:cubicBezTo>
                      <a:pt x="6919929" y="496332"/>
                      <a:pt x="6850788" y="502138"/>
                      <a:pt x="6829149" y="498971"/>
                    </a:cubicBezTo>
                    <a:cubicBezTo>
                      <a:pt x="6828093" y="500027"/>
                      <a:pt x="6830204" y="501082"/>
                      <a:pt x="6822815" y="501082"/>
                    </a:cubicBezTo>
                    <a:cubicBezTo>
                      <a:pt x="6804343" y="498971"/>
                      <a:pt x="6789564" y="500554"/>
                      <a:pt x="6766869" y="498971"/>
                    </a:cubicBezTo>
                    <a:cubicBezTo>
                      <a:pt x="6764758" y="502666"/>
                      <a:pt x="6750507" y="498443"/>
                      <a:pt x="6735730" y="498971"/>
                    </a:cubicBezTo>
                    <a:cubicBezTo>
                      <a:pt x="6733618" y="500027"/>
                      <a:pt x="6726757" y="500554"/>
                      <a:pt x="6729396" y="502138"/>
                    </a:cubicBezTo>
                    <a:cubicBezTo>
                      <a:pt x="6764230" y="501082"/>
                      <a:pt x="6752619" y="510055"/>
                      <a:pt x="6779008" y="507416"/>
                    </a:cubicBezTo>
                    <a:cubicBezTo>
                      <a:pt x="6767925" y="506360"/>
                      <a:pt x="6791675" y="503193"/>
                      <a:pt x="6797481" y="502138"/>
                    </a:cubicBezTo>
                    <a:cubicBezTo>
                      <a:pt x="6791148" y="504777"/>
                      <a:pt x="6818593" y="503721"/>
                      <a:pt x="6822288" y="505305"/>
                    </a:cubicBezTo>
                    <a:cubicBezTo>
                      <a:pt x="6810676" y="505305"/>
                      <a:pt x="6801704" y="505832"/>
                      <a:pt x="6797481" y="506888"/>
                    </a:cubicBezTo>
                    <a:cubicBezTo>
                      <a:pt x="6809093" y="506888"/>
                      <a:pt x="6818065" y="507416"/>
                      <a:pt x="6822288" y="508471"/>
                    </a:cubicBezTo>
                    <a:cubicBezTo>
                      <a:pt x="6817537" y="508471"/>
                      <a:pt x="6810148" y="508471"/>
                      <a:pt x="6810148" y="508999"/>
                    </a:cubicBezTo>
                    <a:cubicBezTo>
                      <a:pt x="6828621" y="508471"/>
                      <a:pt x="6832315" y="506888"/>
                      <a:pt x="6841816" y="505832"/>
                    </a:cubicBezTo>
                    <a:close/>
                    <a:moveTo>
                      <a:pt x="6785870" y="507944"/>
                    </a:moveTo>
                    <a:cubicBezTo>
                      <a:pt x="6776897" y="508471"/>
                      <a:pt x="6766341" y="508999"/>
                      <a:pt x="6767397" y="511110"/>
                    </a:cubicBezTo>
                    <a:cubicBezTo>
                      <a:pt x="6775842" y="511110"/>
                      <a:pt x="6779008" y="512166"/>
                      <a:pt x="6792203" y="511638"/>
                    </a:cubicBezTo>
                    <a:cubicBezTo>
                      <a:pt x="6796953" y="509527"/>
                      <a:pt x="6780064" y="510055"/>
                      <a:pt x="6780064" y="508471"/>
                    </a:cubicBezTo>
                    <a:cubicBezTo>
                      <a:pt x="6786397" y="508999"/>
                      <a:pt x="6795370" y="508471"/>
                      <a:pt x="6785870" y="507944"/>
                    </a:cubicBezTo>
                    <a:close/>
                    <a:moveTo>
                      <a:pt x="6804343" y="472581"/>
                    </a:moveTo>
                    <a:cubicBezTo>
                      <a:pt x="6797481" y="470998"/>
                      <a:pt x="6782175" y="464137"/>
                      <a:pt x="6767397" y="468887"/>
                    </a:cubicBezTo>
                    <a:cubicBezTo>
                      <a:pt x="6798537" y="467304"/>
                      <a:pt x="6771091" y="473637"/>
                      <a:pt x="6804343" y="472581"/>
                    </a:cubicBezTo>
                    <a:close/>
                    <a:moveTo>
                      <a:pt x="6780064" y="550695"/>
                    </a:moveTo>
                    <a:cubicBezTo>
                      <a:pt x="6795370" y="550695"/>
                      <a:pt x="6805926" y="550167"/>
                      <a:pt x="6811203" y="549111"/>
                    </a:cubicBezTo>
                    <a:cubicBezTo>
                      <a:pt x="6803815" y="547000"/>
                      <a:pt x="6787981" y="550695"/>
                      <a:pt x="6780064" y="548584"/>
                    </a:cubicBezTo>
                    <a:cubicBezTo>
                      <a:pt x="6786397" y="548584"/>
                      <a:pt x="6784814" y="547528"/>
                      <a:pt x="6773730" y="548056"/>
                    </a:cubicBezTo>
                    <a:cubicBezTo>
                      <a:pt x="6772147" y="549111"/>
                      <a:pt x="6780592" y="549639"/>
                      <a:pt x="6780064" y="550695"/>
                    </a:cubicBezTo>
                    <a:close/>
                    <a:moveTo>
                      <a:pt x="6909901" y="471526"/>
                    </a:moveTo>
                    <a:cubicBezTo>
                      <a:pt x="6908845" y="467304"/>
                      <a:pt x="6873483" y="470470"/>
                      <a:pt x="6872956" y="473109"/>
                    </a:cubicBezTo>
                    <a:cubicBezTo>
                      <a:pt x="6897234" y="474165"/>
                      <a:pt x="6885623" y="470470"/>
                      <a:pt x="6909901" y="471526"/>
                    </a:cubicBezTo>
                    <a:close/>
                    <a:moveTo>
                      <a:pt x="7442971" y="509527"/>
                    </a:moveTo>
                    <a:cubicBezTo>
                      <a:pt x="7429776" y="508999"/>
                      <a:pt x="7408665" y="507944"/>
                      <a:pt x="7406026" y="510055"/>
                    </a:cubicBezTo>
                    <a:cubicBezTo>
                      <a:pt x="7416581" y="510055"/>
                      <a:pt x="7441915" y="511638"/>
                      <a:pt x="7442971" y="509527"/>
                    </a:cubicBezTo>
                    <a:close/>
                    <a:moveTo>
                      <a:pt x="6810676" y="558084"/>
                    </a:moveTo>
                    <a:cubicBezTo>
                      <a:pt x="6819649" y="561250"/>
                      <a:pt x="6793787" y="559667"/>
                      <a:pt x="6798009" y="561778"/>
                    </a:cubicBezTo>
                    <a:cubicBezTo>
                      <a:pt x="6805398" y="562834"/>
                      <a:pt x="6838649" y="564945"/>
                      <a:pt x="6841288" y="563889"/>
                    </a:cubicBezTo>
                    <a:cubicBezTo>
                      <a:pt x="6824927" y="562306"/>
                      <a:pt x="6829149" y="558084"/>
                      <a:pt x="6816481" y="555973"/>
                    </a:cubicBezTo>
                    <a:cubicBezTo>
                      <a:pt x="6799065" y="555445"/>
                      <a:pt x="6800648" y="557028"/>
                      <a:pt x="6785342" y="556501"/>
                    </a:cubicBezTo>
                    <a:cubicBezTo>
                      <a:pt x="6785342" y="557556"/>
                      <a:pt x="6785342" y="558612"/>
                      <a:pt x="6785342" y="559667"/>
                    </a:cubicBezTo>
                    <a:cubicBezTo>
                      <a:pt x="6809620" y="561250"/>
                      <a:pt x="6787453" y="557028"/>
                      <a:pt x="6810676" y="558084"/>
                    </a:cubicBezTo>
                    <a:close/>
                    <a:moveTo>
                      <a:pt x="1152743" y="634086"/>
                    </a:moveTo>
                    <a:cubicBezTo>
                      <a:pt x="1166994" y="634086"/>
                      <a:pt x="1181772" y="634086"/>
                      <a:pt x="1196022" y="634086"/>
                    </a:cubicBezTo>
                    <a:cubicBezTo>
                      <a:pt x="1195494" y="629863"/>
                      <a:pt x="1158021" y="630919"/>
                      <a:pt x="1164882" y="630391"/>
                    </a:cubicBezTo>
                    <a:cubicBezTo>
                      <a:pt x="1161188" y="630391"/>
                      <a:pt x="1157493" y="630391"/>
                      <a:pt x="1158549" y="630919"/>
                    </a:cubicBezTo>
                    <a:cubicBezTo>
                      <a:pt x="1183355" y="631975"/>
                      <a:pt x="1160660" y="633030"/>
                      <a:pt x="1152743" y="634086"/>
                    </a:cubicBezTo>
                    <a:close/>
                    <a:moveTo>
                      <a:pt x="3135659" y="653614"/>
                    </a:moveTo>
                    <a:cubicBezTo>
                      <a:pt x="3146214" y="653614"/>
                      <a:pt x="3156243" y="653614"/>
                      <a:pt x="3166798" y="653614"/>
                    </a:cubicBezTo>
                    <a:cubicBezTo>
                      <a:pt x="3168909" y="652031"/>
                      <a:pt x="3158354" y="652031"/>
                      <a:pt x="3154131" y="651503"/>
                    </a:cubicBezTo>
                    <a:cubicBezTo>
                      <a:pt x="3175771" y="648864"/>
                      <a:pt x="3131964" y="651503"/>
                      <a:pt x="3135659" y="653614"/>
                    </a:cubicBezTo>
                    <a:close/>
                    <a:moveTo>
                      <a:pt x="3873512" y="645170"/>
                    </a:moveTo>
                    <a:cubicBezTo>
                      <a:pt x="3857678" y="642531"/>
                      <a:pt x="3821788" y="644642"/>
                      <a:pt x="3811761" y="645697"/>
                    </a:cubicBezTo>
                    <a:cubicBezTo>
                      <a:pt x="3822316" y="647281"/>
                      <a:pt x="3877207" y="644642"/>
                      <a:pt x="3873512" y="645170"/>
                    </a:cubicBezTo>
                    <a:close/>
                    <a:moveTo>
                      <a:pt x="4047156" y="639892"/>
                    </a:moveTo>
                    <a:cubicBezTo>
                      <a:pt x="4034489" y="640947"/>
                      <a:pt x="3978543" y="639892"/>
                      <a:pt x="3997543" y="642003"/>
                    </a:cubicBezTo>
                    <a:cubicBezTo>
                      <a:pt x="4008627" y="639892"/>
                      <a:pt x="4055073" y="642531"/>
                      <a:pt x="4059295" y="639892"/>
                    </a:cubicBezTo>
                    <a:cubicBezTo>
                      <a:pt x="4047683" y="639364"/>
                      <a:pt x="4037656" y="635669"/>
                      <a:pt x="4028155" y="639364"/>
                    </a:cubicBezTo>
                    <a:cubicBezTo>
                      <a:pt x="4035544" y="638836"/>
                      <a:pt x="4046100" y="638836"/>
                      <a:pt x="4047156" y="639892"/>
                    </a:cubicBezTo>
                    <a:close/>
                    <a:moveTo>
                      <a:pt x="4430861" y="638308"/>
                    </a:moveTo>
                    <a:cubicBezTo>
                      <a:pt x="4431917" y="635141"/>
                      <a:pt x="4460417" y="635669"/>
                      <a:pt x="4474140" y="634614"/>
                    </a:cubicBezTo>
                    <a:cubicBezTo>
                      <a:pt x="4457778" y="633030"/>
                      <a:pt x="4429278" y="632502"/>
                      <a:pt x="4406055" y="634086"/>
                    </a:cubicBezTo>
                    <a:cubicBezTo>
                      <a:pt x="4415555" y="634086"/>
                      <a:pt x="4427694" y="634086"/>
                      <a:pt x="4424527" y="635669"/>
                    </a:cubicBezTo>
                    <a:cubicBezTo>
                      <a:pt x="4413444" y="635669"/>
                      <a:pt x="4384943" y="637253"/>
                      <a:pt x="4399721" y="637780"/>
                    </a:cubicBezTo>
                    <a:cubicBezTo>
                      <a:pt x="4404471" y="635141"/>
                      <a:pt x="4416610" y="638836"/>
                      <a:pt x="4430861" y="638308"/>
                    </a:cubicBezTo>
                    <a:close/>
                    <a:moveTo>
                      <a:pt x="4542753" y="449886"/>
                    </a:moveTo>
                    <a:cubicBezTo>
                      <a:pt x="4544864" y="451470"/>
                      <a:pt x="4487862" y="447775"/>
                      <a:pt x="4505807" y="449886"/>
                    </a:cubicBezTo>
                    <a:cubicBezTo>
                      <a:pt x="4506335" y="451470"/>
                      <a:pt x="4563865" y="452525"/>
                      <a:pt x="4542753" y="449886"/>
                    </a:cubicBezTo>
                    <a:close/>
                    <a:moveTo>
                      <a:pt x="4592365" y="446720"/>
                    </a:moveTo>
                    <a:cubicBezTo>
                      <a:pt x="4580754" y="449358"/>
                      <a:pt x="4563865" y="446192"/>
                      <a:pt x="4555420" y="448831"/>
                    </a:cubicBezTo>
                    <a:cubicBezTo>
                      <a:pt x="4617171" y="449886"/>
                      <a:pt x="4655701" y="449886"/>
                      <a:pt x="4679451" y="449358"/>
                    </a:cubicBezTo>
                    <a:cubicBezTo>
                      <a:pt x="4657811" y="449358"/>
                      <a:pt x="4705841" y="447775"/>
                      <a:pt x="4679451" y="447247"/>
                    </a:cubicBezTo>
                    <a:cubicBezTo>
                      <a:pt x="4664145" y="449358"/>
                      <a:pt x="4631422" y="445664"/>
                      <a:pt x="4636172" y="448831"/>
                    </a:cubicBezTo>
                    <a:cubicBezTo>
                      <a:pt x="4627200" y="447247"/>
                      <a:pt x="4608199" y="447247"/>
                      <a:pt x="4592365" y="446720"/>
                    </a:cubicBezTo>
                    <a:close/>
                    <a:moveTo>
                      <a:pt x="4839900" y="617724"/>
                    </a:moveTo>
                    <a:cubicBezTo>
                      <a:pt x="4832511" y="620363"/>
                      <a:pt x="4785537" y="618252"/>
                      <a:pt x="4778148" y="620891"/>
                    </a:cubicBezTo>
                    <a:cubicBezTo>
                      <a:pt x="4806649" y="621419"/>
                      <a:pt x="4837261" y="620363"/>
                      <a:pt x="4852567" y="620363"/>
                    </a:cubicBezTo>
                    <a:cubicBezTo>
                      <a:pt x="4845706" y="620363"/>
                      <a:pt x="4843067" y="619308"/>
                      <a:pt x="4840428" y="618780"/>
                    </a:cubicBezTo>
                    <a:cubicBezTo>
                      <a:pt x="4843594" y="618780"/>
                      <a:pt x="4847289" y="618252"/>
                      <a:pt x="4839900" y="617724"/>
                    </a:cubicBezTo>
                    <a:close/>
                    <a:moveTo>
                      <a:pt x="4846233" y="615613"/>
                    </a:moveTo>
                    <a:cubicBezTo>
                      <a:pt x="4846233" y="616141"/>
                      <a:pt x="4841483" y="616669"/>
                      <a:pt x="4839900" y="617197"/>
                    </a:cubicBezTo>
                    <a:cubicBezTo>
                      <a:pt x="4859428" y="616141"/>
                      <a:pt x="4855206" y="618252"/>
                      <a:pt x="4864706" y="618780"/>
                    </a:cubicBezTo>
                    <a:cubicBezTo>
                      <a:pt x="4868928" y="617724"/>
                      <a:pt x="4877901" y="617197"/>
                      <a:pt x="4889512" y="617197"/>
                    </a:cubicBezTo>
                    <a:cubicBezTo>
                      <a:pt x="4901124" y="619308"/>
                      <a:pt x="4936486" y="620891"/>
                      <a:pt x="4945458" y="619308"/>
                    </a:cubicBezTo>
                    <a:cubicBezTo>
                      <a:pt x="4938069" y="619308"/>
                      <a:pt x="4930680" y="619308"/>
                      <a:pt x="4933319" y="617724"/>
                    </a:cubicBezTo>
                    <a:cubicBezTo>
                      <a:pt x="4952320" y="615613"/>
                      <a:pt x="4982932" y="621947"/>
                      <a:pt x="5001404" y="617724"/>
                    </a:cubicBezTo>
                    <a:cubicBezTo>
                      <a:pt x="4978181" y="615613"/>
                      <a:pt x="4961820" y="617197"/>
                      <a:pt x="4939652" y="615613"/>
                    </a:cubicBezTo>
                    <a:cubicBezTo>
                      <a:pt x="4940708" y="617197"/>
                      <a:pt x="4934374" y="618252"/>
                      <a:pt x="4921180" y="617724"/>
                    </a:cubicBezTo>
                    <a:cubicBezTo>
                      <a:pt x="4921180" y="616141"/>
                      <a:pt x="4938069" y="616669"/>
                      <a:pt x="4933319" y="614558"/>
                    </a:cubicBezTo>
                    <a:cubicBezTo>
                      <a:pt x="4896901" y="616141"/>
                      <a:pt x="4847816" y="612446"/>
                      <a:pt x="4840428" y="616141"/>
                    </a:cubicBezTo>
                    <a:cubicBezTo>
                      <a:pt x="4840428" y="615613"/>
                      <a:pt x="4840956" y="615613"/>
                      <a:pt x="4846233" y="615613"/>
                    </a:cubicBezTo>
                    <a:close/>
                    <a:moveTo>
                      <a:pt x="5094296" y="612974"/>
                    </a:moveTo>
                    <a:cubicBezTo>
                      <a:pt x="5087434" y="612446"/>
                      <a:pt x="5038878" y="610335"/>
                      <a:pt x="5051016" y="612446"/>
                    </a:cubicBezTo>
                    <a:cubicBezTo>
                      <a:pt x="5070545" y="611391"/>
                      <a:pt x="5078462" y="616141"/>
                      <a:pt x="5094296" y="612974"/>
                    </a:cubicBezTo>
                    <a:close/>
                    <a:moveTo>
                      <a:pt x="5732397" y="476804"/>
                    </a:moveTo>
                    <a:cubicBezTo>
                      <a:pt x="5735563" y="477859"/>
                      <a:pt x="5725007" y="481026"/>
                      <a:pt x="5738730" y="480498"/>
                    </a:cubicBezTo>
                    <a:cubicBezTo>
                      <a:pt x="5738730" y="479971"/>
                      <a:pt x="5749813" y="479443"/>
                      <a:pt x="5751397" y="480498"/>
                    </a:cubicBezTo>
                    <a:cubicBezTo>
                      <a:pt x="5751925" y="481026"/>
                      <a:pt x="5752452" y="481554"/>
                      <a:pt x="5757730" y="481026"/>
                    </a:cubicBezTo>
                    <a:cubicBezTo>
                      <a:pt x="5759314" y="479443"/>
                      <a:pt x="5750869" y="479443"/>
                      <a:pt x="5751397" y="477859"/>
                    </a:cubicBezTo>
                    <a:cubicBezTo>
                      <a:pt x="5771453" y="476276"/>
                      <a:pt x="5770925" y="481026"/>
                      <a:pt x="5776203" y="478387"/>
                    </a:cubicBezTo>
                    <a:cubicBezTo>
                      <a:pt x="5775675" y="476804"/>
                      <a:pt x="5740841" y="478387"/>
                      <a:pt x="5732397" y="476804"/>
                    </a:cubicBezTo>
                    <a:close/>
                    <a:moveTo>
                      <a:pt x="5800481" y="479443"/>
                    </a:moveTo>
                    <a:cubicBezTo>
                      <a:pt x="5805232" y="477859"/>
                      <a:pt x="5798898" y="474693"/>
                      <a:pt x="5837427" y="475748"/>
                    </a:cubicBezTo>
                    <a:cubicBezTo>
                      <a:pt x="5820010" y="471526"/>
                      <a:pt x="5771981" y="477859"/>
                      <a:pt x="5731868" y="476276"/>
                    </a:cubicBezTo>
                    <a:cubicBezTo>
                      <a:pt x="5755619" y="475748"/>
                      <a:pt x="5777787" y="477859"/>
                      <a:pt x="5800481" y="479443"/>
                    </a:cubicBezTo>
                    <a:close/>
                    <a:moveTo>
                      <a:pt x="5881234" y="482610"/>
                    </a:moveTo>
                    <a:cubicBezTo>
                      <a:pt x="5899179" y="482082"/>
                      <a:pt x="5902873" y="478915"/>
                      <a:pt x="5881234" y="477332"/>
                    </a:cubicBezTo>
                    <a:cubicBezTo>
                      <a:pt x="5901290" y="478387"/>
                      <a:pt x="5919235" y="474693"/>
                      <a:pt x="5930846" y="477332"/>
                    </a:cubicBezTo>
                    <a:cubicBezTo>
                      <a:pt x="5930846" y="478387"/>
                      <a:pt x="5913429" y="477859"/>
                      <a:pt x="5912374" y="478915"/>
                    </a:cubicBezTo>
                    <a:cubicBezTo>
                      <a:pt x="5929263" y="478387"/>
                      <a:pt x="5961458" y="479971"/>
                      <a:pt x="5968320" y="478387"/>
                    </a:cubicBezTo>
                    <a:cubicBezTo>
                      <a:pt x="5926096" y="478387"/>
                      <a:pt x="5962514" y="475748"/>
                      <a:pt x="5956180" y="473109"/>
                    </a:cubicBezTo>
                    <a:cubicBezTo>
                      <a:pt x="5944041" y="473109"/>
                      <a:pt x="5931374" y="473109"/>
                      <a:pt x="5919235" y="473109"/>
                    </a:cubicBezTo>
                    <a:cubicBezTo>
                      <a:pt x="5919763" y="477332"/>
                      <a:pt x="5878067" y="473637"/>
                      <a:pt x="5857483" y="476276"/>
                    </a:cubicBezTo>
                    <a:cubicBezTo>
                      <a:pt x="5885456" y="477332"/>
                      <a:pt x="5882289" y="479443"/>
                      <a:pt x="5881234" y="482610"/>
                    </a:cubicBezTo>
                    <a:close/>
                    <a:moveTo>
                      <a:pt x="5998932" y="441970"/>
                    </a:moveTo>
                    <a:cubicBezTo>
                      <a:pt x="6002626" y="436692"/>
                      <a:pt x="6035877" y="440386"/>
                      <a:pt x="6060683" y="440386"/>
                    </a:cubicBezTo>
                    <a:cubicBezTo>
                      <a:pt x="6029543" y="437747"/>
                      <a:pt x="5983626" y="437219"/>
                      <a:pt x="5949319" y="437219"/>
                    </a:cubicBezTo>
                    <a:cubicBezTo>
                      <a:pt x="5953541" y="439331"/>
                      <a:pt x="5993126" y="437219"/>
                      <a:pt x="5992598" y="440386"/>
                    </a:cubicBezTo>
                    <a:cubicBezTo>
                      <a:pt x="5955125" y="440914"/>
                      <a:pt x="5923457" y="436692"/>
                      <a:pt x="5893373" y="438803"/>
                    </a:cubicBezTo>
                    <a:cubicBezTo>
                      <a:pt x="5923985" y="439858"/>
                      <a:pt x="5950902" y="441970"/>
                      <a:pt x="5998932" y="441970"/>
                    </a:cubicBezTo>
                    <a:close/>
                    <a:moveTo>
                      <a:pt x="5961986" y="499499"/>
                    </a:moveTo>
                    <a:cubicBezTo>
                      <a:pt x="5940875" y="502666"/>
                      <a:pt x="5919235" y="499499"/>
                      <a:pt x="5906040" y="501610"/>
                    </a:cubicBezTo>
                    <a:cubicBezTo>
                      <a:pt x="5929790" y="502666"/>
                      <a:pt x="5928735" y="506888"/>
                      <a:pt x="5961986" y="506888"/>
                    </a:cubicBezTo>
                    <a:cubicBezTo>
                      <a:pt x="5964625" y="503193"/>
                      <a:pt x="5976764" y="503193"/>
                      <a:pt x="5961986" y="499499"/>
                    </a:cubicBezTo>
                    <a:close/>
                    <a:moveTo>
                      <a:pt x="5949319" y="513749"/>
                    </a:moveTo>
                    <a:cubicBezTo>
                      <a:pt x="5944569" y="510583"/>
                      <a:pt x="5973070" y="514805"/>
                      <a:pt x="5974125" y="511638"/>
                    </a:cubicBezTo>
                    <a:cubicBezTo>
                      <a:pt x="5951958" y="510055"/>
                      <a:pt x="5944041" y="511638"/>
                      <a:pt x="5924513" y="512166"/>
                    </a:cubicBezTo>
                    <a:cubicBezTo>
                      <a:pt x="5923457" y="511110"/>
                      <a:pt x="5925569" y="510055"/>
                      <a:pt x="5918179" y="510055"/>
                    </a:cubicBezTo>
                    <a:cubicBezTo>
                      <a:pt x="5900762" y="512166"/>
                      <a:pt x="5932958" y="513222"/>
                      <a:pt x="5949319" y="513749"/>
                    </a:cubicBezTo>
                    <a:close/>
                    <a:moveTo>
                      <a:pt x="6067016" y="468359"/>
                    </a:moveTo>
                    <a:cubicBezTo>
                      <a:pt x="6075989" y="469942"/>
                      <a:pt x="6099212" y="466776"/>
                      <a:pt x="6098156" y="470470"/>
                    </a:cubicBezTo>
                    <a:cubicBezTo>
                      <a:pt x="6074933" y="470998"/>
                      <a:pt x="6042738" y="473109"/>
                      <a:pt x="6023738" y="470470"/>
                    </a:cubicBezTo>
                    <a:cubicBezTo>
                      <a:pt x="6023210" y="473637"/>
                      <a:pt x="5967792" y="473637"/>
                      <a:pt x="5980459" y="475748"/>
                    </a:cubicBezTo>
                    <a:cubicBezTo>
                      <a:pt x="5985737" y="475220"/>
                      <a:pt x="6016349" y="475748"/>
                      <a:pt x="6023738" y="473637"/>
                    </a:cubicBezTo>
                    <a:cubicBezTo>
                      <a:pt x="6043794" y="475748"/>
                      <a:pt x="6075989" y="472054"/>
                      <a:pt x="6110296" y="475220"/>
                    </a:cubicBezTo>
                    <a:cubicBezTo>
                      <a:pt x="6109768" y="473109"/>
                      <a:pt x="6098684" y="472581"/>
                      <a:pt x="6116629" y="472054"/>
                    </a:cubicBezTo>
                    <a:cubicBezTo>
                      <a:pt x="6151991" y="476276"/>
                      <a:pt x="6229049" y="475220"/>
                      <a:pt x="6265467" y="472054"/>
                    </a:cubicBezTo>
                    <a:cubicBezTo>
                      <a:pt x="6303468" y="477332"/>
                      <a:pt x="6387914" y="470470"/>
                      <a:pt x="6445444" y="472581"/>
                    </a:cubicBezTo>
                    <a:cubicBezTo>
                      <a:pt x="6440694" y="469942"/>
                      <a:pt x="6428026" y="469942"/>
                      <a:pt x="6445444" y="467831"/>
                    </a:cubicBezTo>
                    <a:cubicBezTo>
                      <a:pt x="6419582" y="467304"/>
                      <a:pt x="6421166" y="469942"/>
                      <a:pt x="6408498" y="470998"/>
                    </a:cubicBezTo>
                    <a:cubicBezTo>
                      <a:pt x="6396887" y="468359"/>
                      <a:pt x="6390553" y="466776"/>
                      <a:pt x="6414832" y="465720"/>
                    </a:cubicBezTo>
                    <a:cubicBezTo>
                      <a:pt x="6397943" y="466248"/>
                      <a:pt x="6402164" y="464137"/>
                      <a:pt x="6390026" y="464137"/>
                    </a:cubicBezTo>
                    <a:cubicBezTo>
                      <a:pt x="6387914" y="466248"/>
                      <a:pt x="6366803" y="468887"/>
                      <a:pt x="6383692" y="470998"/>
                    </a:cubicBezTo>
                    <a:cubicBezTo>
                      <a:pt x="6335135" y="473637"/>
                      <a:pt x="6328802" y="467831"/>
                      <a:pt x="6297134" y="470998"/>
                    </a:cubicBezTo>
                    <a:cubicBezTo>
                      <a:pt x="6302412" y="468359"/>
                      <a:pt x="6287634" y="468359"/>
                      <a:pt x="6278662" y="467831"/>
                    </a:cubicBezTo>
                    <a:cubicBezTo>
                      <a:pt x="6277606" y="468887"/>
                      <a:pt x="6280772" y="470470"/>
                      <a:pt x="6272328" y="470998"/>
                    </a:cubicBezTo>
                    <a:cubicBezTo>
                      <a:pt x="6244355" y="467831"/>
                      <a:pt x="6183659" y="473637"/>
                      <a:pt x="6148297" y="469415"/>
                    </a:cubicBezTo>
                    <a:cubicBezTo>
                      <a:pt x="6146714" y="470998"/>
                      <a:pt x="6154630" y="473109"/>
                      <a:pt x="6136158" y="472581"/>
                    </a:cubicBezTo>
                    <a:cubicBezTo>
                      <a:pt x="6156213" y="468359"/>
                      <a:pt x="6119268" y="470998"/>
                      <a:pt x="6105018" y="469415"/>
                    </a:cubicBezTo>
                    <a:cubicBezTo>
                      <a:pt x="6108184" y="466776"/>
                      <a:pt x="6183131" y="468887"/>
                      <a:pt x="6148297" y="466248"/>
                    </a:cubicBezTo>
                    <a:cubicBezTo>
                      <a:pt x="6163603" y="465192"/>
                      <a:pt x="6178381" y="467831"/>
                      <a:pt x="6179436" y="466248"/>
                    </a:cubicBezTo>
                    <a:cubicBezTo>
                      <a:pt x="6150408" y="464665"/>
                      <a:pt x="6181020" y="464137"/>
                      <a:pt x="6192104" y="463081"/>
                    </a:cubicBezTo>
                    <a:cubicBezTo>
                      <a:pt x="6150936" y="461498"/>
                      <a:pt x="6136158" y="463609"/>
                      <a:pt x="6099212" y="461498"/>
                    </a:cubicBezTo>
                    <a:cubicBezTo>
                      <a:pt x="6090767" y="462026"/>
                      <a:pt x="6098156" y="464665"/>
                      <a:pt x="6086545" y="464665"/>
                    </a:cubicBezTo>
                    <a:cubicBezTo>
                      <a:pt x="6081267" y="461498"/>
                      <a:pt x="6050127" y="463609"/>
                      <a:pt x="6049600" y="465192"/>
                    </a:cubicBezTo>
                    <a:cubicBezTo>
                      <a:pt x="6033238" y="463081"/>
                      <a:pt x="6003681" y="466776"/>
                      <a:pt x="6006320" y="462026"/>
                    </a:cubicBezTo>
                    <a:cubicBezTo>
                      <a:pt x="5992070" y="463081"/>
                      <a:pt x="5983098" y="459914"/>
                      <a:pt x="5981514" y="462026"/>
                    </a:cubicBezTo>
                    <a:cubicBezTo>
                      <a:pt x="6000515" y="462553"/>
                      <a:pt x="5968320" y="463081"/>
                      <a:pt x="5968847" y="464137"/>
                    </a:cubicBezTo>
                    <a:cubicBezTo>
                      <a:pt x="5982570" y="464665"/>
                      <a:pt x="5976764" y="467831"/>
                      <a:pt x="5993654" y="467831"/>
                    </a:cubicBezTo>
                    <a:cubicBezTo>
                      <a:pt x="5999987" y="464665"/>
                      <a:pt x="6031655" y="465720"/>
                      <a:pt x="6049600" y="467304"/>
                    </a:cubicBezTo>
                    <a:cubicBezTo>
                      <a:pt x="6050127" y="465192"/>
                      <a:pt x="6072823" y="466248"/>
                      <a:pt x="6080740" y="465192"/>
                    </a:cubicBezTo>
                    <a:cubicBezTo>
                      <a:pt x="6092351" y="469942"/>
                      <a:pt x="6050655" y="466248"/>
                      <a:pt x="6067016" y="468359"/>
                    </a:cubicBezTo>
                    <a:close/>
                    <a:moveTo>
                      <a:pt x="6011598" y="529055"/>
                    </a:moveTo>
                    <a:cubicBezTo>
                      <a:pt x="5996820" y="529055"/>
                      <a:pt x="5999987" y="526416"/>
                      <a:pt x="5980459" y="526944"/>
                    </a:cubicBezTo>
                    <a:cubicBezTo>
                      <a:pt x="5975181" y="528000"/>
                      <a:pt x="5972542" y="529055"/>
                      <a:pt x="5974125" y="530639"/>
                    </a:cubicBezTo>
                    <a:cubicBezTo>
                      <a:pt x="5991015" y="531694"/>
                      <a:pt x="6003154" y="531166"/>
                      <a:pt x="6011598" y="529055"/>
                    </a:cubicBezTo>
                    <a:close/>
                    <a:moveTo>
                      <a:pt x="6067016" y="548584"/>
                    </a:moveTo>
                    <a:cubicBezTo>
                      <a:pt x="6059628" y="548584"/>
                      <a:pt x="6049600" y="548584"/>
                      <a:pt x="6048544" y="549111"/>
                    </a:cubicBezTo>
                    <a:cubicBezTo>
                      <a:pt x="6056461" y="551750"/>
                      <a:pt x="6102907" y="550167"/>
                      <a:pt x="6079684" y="547528"/>
                    </a:cubicBezTo>
                    <a:cubicBezTo>
                      <a:pt x="6064377" y="549111"/>
                      <a:pt x="6073878" y="545945"/>
                      <a:pt x="6073350" y="543833"/>
                    </a:cubicBezTo>
                    <a:cubicBezTo>
                      <a:pt x="6065961" y="543306"/>
                      <a:pt x="6056989" y="542778"/>
                      <a:pt x="6042210" y="543306"/>
                    </a:cubicBezTo>
                    <a:cubicBezTo>
                      <a:pt x="6042210" y="542778"/>
                      <a:pt x="6046961" y="542250"/>
                      <a:pt x="6048544" y="541722"/>
                    </a:cubicBezTo>
                    <a:cubicBezTo>
                      <a:pt x="6042210" y="541722"/>
                      <a:pt x="6035877" y="541722"/>
                      <a:pt x="6030071" y="541722"/>
                    </a:cubicBezTo>
                    <a:cubicBezTo>
                      <a:pt x="6030071" y="542250"/>
                      <a:pt x="6030071" y="542778"/>
                      <a:pt x="6030071" y="543306"/>
                    </a:cubicBezTo>
                    <a:cubicBezTo>
                      <a:pt x="6051711" y="543833"/>
                      <a:pt x="6055933" y="546472"/>
                      <a:pt x="6067016" y="548584"/>
                    </a:cubicBezTo>
                    <a:close/>
                    <a:moveTo>
                      <a:pt x="6048544" y="533805"/>
                    </a:moveTo>
                    <a:cubicBezTo>
                      <a:pt x="6073350" y="533805"/>
                      <a:pt x="6077045" y="535917"/>
                      <a:pt x="6079684" y="536972"/>
                    </a:cubicBezTo>
                    <a:cubicBezTo>
                      <a:pt x="6081267" y="535917"/>
                      <a:pt x="6089712" y="535917"/>
                      <a:pt x="6091823" y="534861"/>
                    </a:cubicBezTo>
                    <a:cubicBezTo>
                      <a:pt x="6071767" y="533278"/>
                      <a:pt x="6083906" y="530639"/>
                      <a:pt x="6073350" y="526944"/>
                    </a:cubicBezTo>
                    <a:cubicBezTo>
                      <a:pt x="6058572" y="526416"/>
                      <a:pt x="6059628" y="528527"/>
                      <a:pt x="6042210" y="527472"/>
                    </a:cubicBezTo>
                    <a:cubicBezTo>
                      <a:pt x="6036933" y="530111"/>
                      <a:pt x="6062794" y="528527"/>
                      <a:pt x="6060683" y="530639"/>
                    </a:cubicBezTo>
                    <a:cubicBezTo>
                      <a:pt x="6056989" y="531694"/>
                      <a:pt x="6029543" y="533805"/>
                      <a:pt x="6042210" y="534333"/>
                    </a:cubicBezTo>
                    <a:cubicBezTo>
                      <a:pt x="6042738" y="534333"/>
                      <a:pt x="6043266" y="533805"/>
                      <a:pt x="6048544" y="533805"/>
                    </a:cubicBezTo>
                    <a:close/>
                    <a:moveTo>
                      <a:pt x="6178909" y="486304"/>
                    </a:moveTo>
                    <a:cubicBezTo>
                      <a:pt x="6170464" y="486304"/>
                      <a:pt x="6182603" y="480498"/>
                      <a:pt x="6147769" y="481554"/>
                    </a:cubicBezTo>
                    <a:cubicBezTo>
                      <a:pt x="6145658" y="483137"/>
                      <a:pt x="6156213" y="483137"/>
                      <a:pt x="6159908" y="483665"/>
                    </a:cubicBezTo>
                    <a:cubicBezTo>
                      <a:pt x="6144075" y="484193"/>
                      <a:pt x="6131407" y="484193"/>
                      <a:pt x="6116629" y="485776"/>
                    </a:cubicBezTo>
                    <a:cubicBezTo>
                      <a:pt x="6116629" y="485249"/>
                      <a:pt x="6116629" y="484193"/>
                      <a:pt x="6116629" y="483665"/>
                    </a:cubicBezTo>
                    <a:cubicBezTo>
                      <a:pt x="6095517" y="484193"/>
                      <a:pt x="6087600" y="483665"/>
                      <a:pt x="6060683" y="484193"/>
                    </a:cubicBezTo>
                    <a:cubicBezTo>
                      <a:pt x="6064377" y="485776"/>
                      <a:pt x="6053294" y="488943"/>
                      <a:pt x="6067016" y="488943"/>
                    </a:cubicBezTo>
                    <a:cubicBezTo>
                      <a:pt x="6101323" y="489471"/>
                      <a:pt x="6143019" y="486304"/>
                      <a:pt x="6166242" y="488415"/>
                    </a:cubicBezTo>
                    <a:cubicBezTo>
                      <a:pt x="6169936" y="486832"/>
                      <a:pt x="6148824" y="485776"/>
                      <a:pt x="6172575" y="486304"/>
                    </a:cubicBezTo>
                    <a:cubicBezTo>
                      <a:pt x="6172575" y="486832"/>
                      <a:pt x="6177325" y="487360"/>
                      <a:pt x="6178909" y="486304"/>
                    </a:cubicBezTo>
                    <a:close/>
                    <a:moveTo>
                      <a:pt x="6122963" y="453581"/>
                    </a:moveTo>
                    <a:cubicBezTo>
                      <a:pt x="6107657" y="453581"/>
                      <a:pt x="6097101" y="454109"/>
                      <a:pt x="6091823" y="455164"/>
                    </a:cubicBezTo>
                    <a:cubicBezTo>
                      <a:pt x="6101323" y="456220"/>
                      <a:pt x="6117157" y="456220"/>
                      <a:pt x="6122963" y="457275"/>
                    </a:cubicBezTo>
                    <a:cubicBezTo>
                      <a:pt x="6103434" y="457275"/>
                      <a:pt x="6097629" y="459387"/>
                      <a:pt x="6086017" y="460442"/>
                    </a:cubicBezTo>
                    <a:cubicBezTo>
                      <a:pt x="6092351" y="458331"/>
                      <a:pt x="6072294" y="458859"/>
                      <a:pt x="6061211" y="458859"/>
                    </a:cubicBezTo>
                    <a:cubicBezTo>
                      <a:pt x="6057517" y="462553"/>
                      <a:pt x="6100268" y="460970"/>
                      <a:pt x="6122963" y="460970"/>
                    </a:cubicBezTo>
                    <a:cubicBezTo>
                      <a:pt x="6112935" y="458331"/>
                      <a:pt x="6143546" y="457275"/>
                      <a:pt x="6122963" y="453581"/>
                    </a:cubicBezTo>
                    <a:close/>
                    <a:moveTo>
                      <a:pt x="6166242" y="505832"/>
                    </a:moveTo>
                    <a:cubicBezTo>
                      <a:pt x="6191048" y="505305"/>
                      <a:pt x="6282356" y="503193"/>
                      <a:pt x="6209520" y="502138"/>
                    </a:cubicBezTo>
                    <a:cubicBezTo>
                      <a:pt x="6197909" y="504249"/>
                      <a:pt x="6163603" y="503721"/>
                      <a:pt x="6197381" y="502138"/>
                    </a:cubicBezTo>
                    <a:cubicBezTo>
                      <a:pt x="6173631" y="502138"/>
                      <a:pt x="6158852" y="502138"/>
                      <a:pt x="6154102" y="502666"/>
                    </a:cubicBezTo>
                    <a:cubicBezTo>
                      <a:pt x="6165186" y="502666"/>
                      <a:pt x="6157797" y="505305"/>
                      <a:pt x="6166242" y="505832"/>
                    </a:cubicBezTo>
                    <a:close/>
                    <a:moveTo>
                      <a:pt x="6227993" y="570223"/>
                    </a:moveTo>
                    <a:cubicBezTo>
                      <a:pt x="6216382" y="568640"/>
                      <a:pt x="6151991" y="572334"/>
                      <a:pt x="6184714" y="573918"/>
                    </a:cubicBezTo>
                    <a:cubicBezTo>
                      <a:pt x="6188409" y="571806"/>
                      <a:pt x="6215327" y="571806"/>
                      <a:pt x="6227993" y="570223"/>
                    </a:cubicBezTo>
                    <a:close/>
                    <a:moveTo>
                      <a:pt x="6296606" y="439858"/>
                    </a:moveTo>
                    <a:cubicBezTo>
                      <a:pt x="6246994" y="437747"/>
                      <a:pt x="6229577" y="439858"/>
                      <a:pt x="6172575" y="437747"/>
                    </a:cubicBezTo>
                    <a:cubicBezTo>
                      <a:pt x="6185770" y="439858"/>
                      <a:pt x="6166769" y="441970"/>
                      <a:pt x="6178909" y="443025"/>
                    </a:cubicBezTo>
                    <a:cubicBezTo>
                      <a:pt x="6179436" y="440914"/>
                      <a:pt x="6213215" y="438803"/>
                      <a:pt x="6228521" y="440914"/>
                    </a:cubicBezTo>
                    <a:cubicBezTo>
                      <a:pt x="6221132" y="440914"/>
                      <a:pt x="6213743" y="440914"/>
                      <a:pt x="6216382" y="442497"/>
                    </a:cubicBezTo>
                    <a:cubicBezTo>
                      <a:pt x="6234327" y="442497"/>
                      <a:pt x="6255439" y="440386"/>
                      <a:pt x="6278133" y="442497"/>
                    </a:cubicBezTo>
                    <a:cubicBezTo>
                      <a:pt x="6274439" y="442497"/>
                      <a:pt x="6271272" y="443025"/>
                      <a:pt x="6278133" y="443025"/>
                    </a:cubicBezTo>
                    <a:cubicBezTo>
                      <a:pt x="6279717" y="441442"/>
                      <a:pt x="6294495" y="441442"/>
                      <a:pt x="6296606" y="439858"/>
                    </a:cubicBezTo>
                    <a:close/>
                    <a:moveTo>
                      <a:pt x="6259133" y="486304"/>
                    </a:moveTo>
                    <a:cubicBezTo>
                      <a:pt x="6254911" y="486304"/>
                      <a:pt x="6250688" y="486304"/>
                      <a:pt x="6246994" y="486304"/>
                    </a:cubicBezTo>
                    <a:cubicBezTo>
                      <a:pt x="6264939" y="485249"/>
                      <a:pt x="6234855" y="482610"/>
                      <a:pt x="6228521" y="484721"/>
                    </a:cubicBezTo>
                    <a:cubicBezTo>
                      <a:pt x="6234327" y="485249"/>
                      <a:pt x="6251216" y="488415"/>
                      <a:pt x="6259133" y="486304"/>
                    </a:cubicBezTo>
                    <a:close/>
                    <a:moveTo>
                      <a:pt x="6290273" y="466776"/>
                    </a:moveTo>
                    <a:cubicBezTo>
                      <a:pt x="6300301" y="464137"/>
                      <a:pt x="6309801" y="465720"/>
                      <a:pt x="6321413" y="464665"/>
                    </a:cubicBezTo>
                    <a:cubicBezTo>
                      <a:pt x="6312440" y="464665"/>
                      <a:pt x="6314551" y="463081"/>
                      <a:pt x="6308746" y="462553"/>
                    </a:cubicBezTo>
                    <a:cubicBezTo>
                      <a:pt x="6293967" y="463081"/>
                      <a:pt x="6258605" y="460442"/>
                      <a:pt x="6271800" y="462553"/>
                    </a:cubicBezTo>
                    <a:cubicBezTo>
                      <a:pt x="6303995" y="462026"/>
                      <a:pt x="6259661" y="466776"/>
                      <a:pt x="6290273" y="466776"/>
                    </a:cubicBezTo>
                    <a:close/>
                    <a:moveTo>
                      <a:pt x="6401637" y="482610"/>
                    </a:moveTo>
                    <a:cubicBezTo>
                      <a:pt x="6346219" y="484193"/>
                      <a:pt x="6328274" y="481554"/>
                      <a:pt x="6277606" y="484193"/>
                    </a:cubicBezTo>
                    <a:cubicBezTo>
                      <a:pt x="6300301" y="483665"/>
                      <a:pt x="6282884" y="487888"/>
                      <a:pt x="6302412" y="487360"/>
                    </a:cubicBezTo>
                    <a:cubicBezTo>
                      <a:pt x="6328274" y="482610"/>
                      <a:pt x="6380525" y="488943"/>
                      <a:pt x="6401637" y="482610"/>
                    </a:cubicBezTo>
                    <a:close/>
                    <a:moveTo>
                      <a:pt x="6376831" y="524305"/>
                    </a:moveTo>
                    <a:cubicBezTo>
                      <a:pt x="6369969" y="525888"/>
                      <a:pt x="6336190" y="524305"/>
                      <a:pt x="6333551" y="526416"/>
                    </a:cubicBezTo>
                    <a:cubicBezTo>
                      <a:pt x="6352553" y="526944"/>
                      <a:pt x="6390553" y="525888"/>
                      <a:pt x="6376831" y="524305"/>
                    </a:cubicBezTo>
                    <a:close/>
                    <a:moveTo>
                      <a:pt x="6364691" y="463609"/>
                    </a:moveTo>
                    <a:cubicBezTo>
                      <a:pt x="6353080" y="464137"/>
                      <a:pt x="6317718" y="469415"/>
                      <a:pt x="6346219" y="467304"/>
                    </a:cubicBezTo>
                    <a:cubicBezTo>
                      <a:pt x="6342524" y="467304"/>
                      <a:pt x="6338829" y="467304"/>
                      <a:pt x="6339885" y="466776"/>
                    </a:cubicBezTo>
                    <a:cubicBezTo>
                      <a:pt x="6347802" y="466248"/>
                      <a:pt x="6381581" y="465192"/>
                      <a:pt x="6364691" y="463609"/>
                    </a:cubicBezTo>
                    <a:close/>
                    <a:moveTo>
                      <a:pt x="6575281" y="600835"/>
                    </a:moveTo>
                    <a:cubicBezTo>
                      <a:pt x="6581614" y="600835"/>
                      <a:pt x="6587948" y="600835"/>
                      <a:pt x="6593753" y="600835"/>
                    </a:cubicBezTo>
                    <a:cubicBezTo>
                      <a:pt x="6593226" y="598724"/>
                      <a:pt x="6604309" y="599252"/>
                      <a:pt x="6593753" y="597668"/>
                    </a:cubicBezTo>
                    <a:cubicBezTo>
                      <a:pt x="6581614" y="597668"/>
                      <a:pt x="6581614" y="598724"/>
                      <a:pt x="6575281" y="599252"/>
                    </a:cubicBezTo>
                    <a:cubicBezTo>
                      <a:pt x="6575281" y="598724"/>
                      <a:pt x="6570530" y="598196"/>
                      <a:pt x="6568947" y="599252"/>
                    </a:cubicBezTo>
                    <a:cubicBezTo>
                      <a:pt x="6573697" y="599252"/>
                      <a:pt x="6576336" y="599779"/>
                      <a:pt x="6575281" y="600835"/>
                    </a:cubicBezTo>
                    <a:close/>
                    <a:moveTo>
                      <a:pt x="6785870" y="576029"/>
                    </a:moveTo>
                    <a:cubicBezTo>
                      <a:pt x="6792731" y="576029"/>
                      <a:pt x="6795370" y="577084"/>
                      <a:pt x="6798009" y="577612"/>
                    </a:cubicBezTo>
                    <a:cubicBezTo>
                      <a:pt x="6795898" y="579196"/>
                      <a:pt x="6779008" y="579196"/>
                      <a:pt x="6773203" y="580779"/>
                    </a:cubicBezTo>
                    <a:cubicBezTo>
                      <a:pt x="6796426" y="581307"/>
                      <a:pt x="6802759" y="579723"/>
                      <a:pt x="6822815" y="580251"/>
                    </a:cubicBezTo>
                    <a:cubicBezTo>
                      <a:pt x="6818593" y="576029"/>
                      <a:pt x="6801176" y="573390"/>
                      <a:pt x="6785870" y="570751"/>
                    </a:cubicBezTo>
                    <a:cubicBezTo>
                      <a:pt x="6815954" y="574445"/>
                      <a:pt x="6750507" y="577084"/>
                      <a:pt x="6779536" y="577612"/>
                    </a:cubicBezTo>
                    <a:cubicBezTo>
                      <a:pt x="6781120" y="576557"/>
                      <a:pt x="6780064" y="576029"/>
                      <a:pt x="6785870" y="576029"/>
                    </a:cubicBezTo>
                    <a:close/>
                    <a:moveTo>
                      <a:pt x="6785870" y="461498"/>
                    </a:moveTo>
                    <a:cubicBezTo>
                      <a:pt x="6794314" y="461498"/>
                      <a:pt x="6799592" y="462026"/>
                      <a:pt x="6804343" y="462026"/>
                    </a:cubicBezTo>
                    <a:cubicBezTo>
                      <a:pt x="6813315" y="459387"/>
                      <a:pt x="6786397" y="458859"/>
                      <a:pt x="6792203" y="455692"/>
                    </a:cubicBezTo>
                    <a:cubicBezTo>
                      <a:pt x="6806454" y="455692"/>
                      <a:pt x="6815954" y="455692"/>
                      <a:pt x="6823343" y="456220"/>
                    </a:cubicBezTo>
                    <a:cubicBezTo>
                      <a:pt x="6827566" y="453581"/>
                      <a:pt x="6796953" y="454636"/>
                      <a:pt x="6792203" y="453053"/>
                    </a:cubicBezTo>
                    <a:cubicBezTo>
                      <a:pt x="6796953" y="453053"/>
                      <a:pt x="6804343" y="453053"/>
                      <a:pt x="6804343" y="452525"/>
                    </a:cubicBezTo>
                    <a:cubicBezTo>
                      <a:pt x="6773730" y="451470"/>
                      <a:pt x="6794842" y="456748"/>
                      <a:pt x="6767397" y="455692"/>
                    </a:cubicBezTo>
                    <a:cubicBezTo>
                      <a:pt x="6766341" y="459387"/>
                      <a:pt x="6804343" y="457803"/>
                      <a:pt x="6785870" y="461498"/>
                    </a:cubicBezTo>
                    <a:close/>
                    <a:moveTo>
                      <a:pt x="6897761" y="578140"/>
                    </a:moveTo>
                    <a:cubicBezTo>
                      <a:pt x="6894067" y="578140"/>
                      <a:pt x="6890372" y="578140"/>
                      <a:pt x="6891428" y="577612"/>
                    </a:cubicBezTo>
                    <a:cubicBezTo>
                      <a:pt x="6905151" y="577612"/>
                      <a:pt x="6910956" y="577084"/>
                      <a:pt x="6909901" y="575501"/>
                    </a:cubicBezTo>
                    <a:cubicBezTo>
                      <a:pt x="6874011" y="575501"/>
                      <a:pt x="6865039" y="576557"/>
                      <a:pt x="6841816" y="574973"/>
                    </a:cubicBezTo>
                    <a:cubicBezTo>
                      <a:pt x="6837065" y="576557"/>
                      <a:pt x="6831260" y="577612"/>
                      <a:pt x="6829149" y="579723"/>
                    </a:cubicBezTo>
                    <a:cubicBezTo>
                      <a:pt x="6846566" y="579196"/>
                      <a:pt x="6880872" y="577612"/>
                      <a:pt x="6897761" y="578140"/>
                    </a:cubicBezTo>
                    <a:close/>
                    <a:moveTo>
                      <a:pt x="6928374" y="482610"/>
                    </a:moveTo>
                    <a:cubicBezTo>
                      <a:pt x="6924679" y="482610"/>
                      <a:pt x="6920984" y="482610"/>
                      <a:pt x="6922040" y="482082"/>
                    </a:cubicBezTo>
                    <a:cubicBezTo>
                      <a:pt x="6929429" y="482082"/>
                      <a:pt x="6939457" y="482082"/>
                      <a:pt x="6940513" y="481554"/>
                    </a:cubicBezTo>
                    <a:cubicBezTo>
                      <a:pt x="6909901" y="480498"/>
                      <a:pt x="6898289" y="483665"/>
                      <a:pt x="6884567" y="482082"/>
                    </a:cubicBezTo>
                    <a:cubicBezTo>
                      <a:pt x="6884567" y="482610"/>
                      <a:pt x="6884567" y="483665"/>
                      <a:pt x="6884567" y="484193"/>
                    </a:cubicBezTo>
                    <a:cubicBezTo>
                      <a:pt x="6908317" y="483665"/>
                      <a:pt x="6920457" y="482610"/>
                      <a:pt x="6928374" y="482610"/>
                    </a:cubicBezTo>
                    <a:close/>
                    <a:moveTo>
                      <a:pt x="6947374" y="571806"/>
                    </a:moveTo>
                    <a:cubicBezTo>
                      <a:pt x="6947374" y="571279"/>
                      <a:pt x="6947374" y="570223"/>
                      <a:pt x="6947374" y="569695"/>
                    </a:cubicBezTo>
                    <a:cubicBezTo>
                      <a:pt x="6930485" y="569167"/>
                      <a:pt x="6934707" y="571279"/>
                      <a:pt x="6922568" y="571279"/>
                    </a:cubicBezTo>
                    <a:cubicBezTo>
                      <a:pt x="6920984" y="570751"/>
                      <a:pt x="6922568" y="569695"/>
                      <a:pt x="6916234" y="569695"/>
                    </a:cubicBezTo>
                    <a:cubicBezTo>
                      <a:pt x="6915707" y="570751"/>
                      <a:pt x="6908317" y="570751"/>
                      <a:pt x="6909901" y="571806"/>
                    </a:cubicBezTo>
                    <a:cubicBezTo>
                      <a:pt x="6916234" y="571806"/>
                      <a:pt x="6917290" y="572334"/>
                      <a:pt x="6922568" y="572334"/>
                    </a:cubicBezTo>
                    <a:cubicBezTo>
                      <a:pt x="6927846" y="570223"/>
                      <a:pt x="6931540" y="571806"/>
                      <a:pt x="6947374" y="571806"/>
                    </a:cubicBezTo>
                    <a:close/>
                    <a:moveTo>
                      <a:pt x="6984320" y="550167"/>
                    </a:moveTo>
                    <a:cubicBezTo>
                      <a:pt x="6974291" y="545945"/>
                      <a:pt x="6930485" y="549639"/>
                      <a:pt x="6909901" y="550167"/>
                    </a:cubicBezTo>
                    <a:cubicBezTo>
                      <a:pt x="6944207" y="549111"/>
                      <a:pt x="6952652" y="551750"/>
                      <a:pt x="6984320" y="550167"/>
                    </a:cubicBezTo>
                    <a:close/>
                    <a:moveTo>
                      <a:pt x="7040265" y="561778"/>
                    </a:moveTo>
                    <a:cubicBezTo>
                      <a:pt x="7023904" y="561778"/>
                      <a:pt x="7009126" y="563362"/>
                      <a:pt x="6984320" y="563889"/>
                    </a:cubicBezTo>
                    <a:cubicBezTo>
                      <a:pt x="7000681" y="561778"/>
                      <a:pt x="6973764" y="562834"/>
                      <a:pt x="6965847" y="561778"/>
                    </a:cubicBezTo>
                    <a:cubicBezTo>
                      <a:pt x="6965319" y="565473"/>
                      <a:pt x="6951597" y="560195"/>
                      <a:pt x="6941041" y="562306"/>
                    </a:cubicBezTo>
                    <a:cubicBezTo>
                      <a:pt x="6958458" y="567584"/>
                      <a:pt x="7042377" y="564417"/>
                      <a:pt x="7040265" y="561778"/>
                    </a:cubicBezTo>
                    <a:close/>
                    <a:moveTo>
                      <a:pt x="7070878" y="473109"/>
                    </a:moveTo>
                    <a:cubicBezTo>
                      <a:pt x="7043960" y="473637"/>
                      <a:pt x="7050294" y="470470"/>
                      <a:pt x="7027598" y="472581"/>
                    </a:cubicBezTo>
                    <a:cubicBezTo>
                      <a:pt x="7015459" y="472054"/>
                      <a:pt x="7031293" y="467831"/>
                      <a:pt x="7009126" y="468887"/>
                    </a:cubicBezTo>
                    <a:cubicBezTo>
                      <a:pt x="7003320" y="470470"/>
                      <a:pt x="7027598" y="471526"/>
                      <a:pt x="7009126" y="472054"/>
                    </a:cubicBezTo>
                    <a:cubicBezTo>
                      <a:pt x="7000681" y="472054"/>
                      <a:pt x="7003320" y="470470"/>
                      <a:pt x="6996987" y="470470"/>
                    </a:cubicBezTo>
                    <a:cubicBezTo>
                      <a:pt x="7006487" y="473109"/>
                      <a:pt x="6971125" y="473637"/>
                      <a:pt x="6972180" y="472581"/>
                    </a:cubicBezTo>
                    <a:cubicBezTo>
                      <a:pt x="6971652" y="472054"/>
                      <a:pt x="6971125" y="471526"/>
                      <a:pt x="6965847" y="472054"/>
                    </a:cubicBezTo>
                    <a:cubicBezTo>
                      <a:pt x="6976403" y="476276"/>
                      <a:pt x="7051877" y="474693"/>
                      <a:pt x="7070878" y="473109"/>
                    </a:cubicBezTo>
                    <a:close/>
                    <a:moveTo>
                      <a:pt x="7027598" y="458859"/>
                    </a:moveTo>
                    <a:cubicBezTo>
                      <a:pt x="7022849" y="458859"/>
                      <a:pt x="7020210" y="458331"/>
                      <a:pt x="7021265" y="457275"/>
                    </a:cubicBezTo>
                    <a:cubicBezTo>
                      <a:pt x="7062433" y="457803"/>
                      <a:pt x="7100434" y="457275"/>
                      <a:pt x="7132629" y="455692"/>
                    </a:cubicBezTo>
                    <a:cubicBezTo>
                      <a:pt x="7093045" y="455164"/>
                      <a:pt x="7067711" y="453581"/>
                      <a:pt x="7027071" y="456220"/>
                    </a:cubicBezTo>
                    <a:cubicBezTo>
                      <a:pt x="7033932" y="455164"/>
                      <a:pt x="7033932" y="454109"/>
                      <a:pt x="7020737" y="454109"/>
                    </a:cubicBezTo>
                    <a:cubicBezTo>
                      <a:pt x="7020210" y="456220"/>
                      <a:pt x="7000153" y="455692"/>
                      <a:pt x="6983792" y="455692"/>
                    </a:cubicBezTo>
                    <a:cubicBezTo>
                      <a:pt x="6985375" y="458331"/>
                      <a:pt x="7022849" y="459914"/>
                      <a:pt x="7027598" y="458859"/>
                    </a:cubicBezTo>
                    <a:close/>
                    <a:moveTo>
                      <a:pt x="7188575" y="537500"/>
                    </a:moveTo>
                    <a:cubicBezTo>
                      <a:pt x="7169047" y="536444"/>
                      <a:pt x="7173269" y="538555"/>
                      <a:pt x="7163769" y="539083"/>
                    </a:cubicBezTo>
                    <a:cubicBezTo>
                      <a:pt x="7167991" y="535389"/>
                      <a:pt x="7128407" y="536972"/>
                      <a:pt x="7114156" y="537500"/>
                    </a:cubicBezTo>
                    <a:cubicBezTo>
                      <a:pt x="7127351" y="537500"/>
                      <a:pt x="7105184" y="539611"/>
                      <a:pt x="7120490" y="540667"/>
                    </a:cubicBezTo>
                    <a:cubicBezTo>
                      <a:pt x="7140018" y="539611"/>
                      <a:pt x="7184881" y="541194"/>
                      <a:pt x="7188575" y="537500"/>
                    </a:cubicBezTo>
                    <a:close/>
                    <a:moveTo>
                      <a:pt x="7182769" y="487888"/>
                    </a:moveTo>
                    <a:cubicBezTo>
                      <a:pt x="7159546" y="487888"/>
                      <a:pt x="7173797" y="483137"/>
                      <a:pt x="7151629" y="483137"/>
                    </a:cubicBezTo>
                    <a:cubicBezTo>
                      <a:pt x="7143185" y="486832"/>
                      <a:pt x="7175380" y="491054"/>
                      <a:pt x="7182769" y="487888"/>
                    </a:cubicBezTo>
                    <a:close/>
                    <a:moveTo>
                      <a:pt x="7170102" y="470998"/>
                    </a:moveTo>
                    <a:cubicBezTo>
                      <a:pt x="7169574" y="471526"/>
                      <a:pt x="7169047" y="472054"/>
                      <a:pt x="7163769" y="471526"/>
                    </a:cubicBezTo>
                    <a:cubicBezTo>
                      <a:pt x="7163241" y="470470"/>
                      <a:pt x="7161658" y="469942"/>
                      <a:pt x="7151629" y="469942"/>
                    </a:cubicBezTo>
                    <a:cubicBezTo>
                      <a:pt x="7146880" y="472054"/>
                      <a:pt x="7164824" y="475220"/>
                      <a:pt x="7176436" y="473109"/>
                    </a:cubicBezTo>
                    <a:cubicBezTo>
                      <a:pt x="7154268" y="473109"/>
                      <a:pt x="7189631" y="470470"/>
                      <a:pt x="7170102" y="470998"/>
                    </a:cubicBezTo>
                    <a:close/>
                    <a:moveTo>
                      <a:pt x="7368553" y="448303"/>
                    </a:moveTo>
                    <a:cubicBezTo>
                      <a:pt x="7342163" y="449358"/>
                      <a:pt x="7276189" y="448303"/>
                      <a:pt x="7232382" y="449886"/>
                    </a:cubicBezTo>
                    <a:cubicBezTo>
                      <a:pt x="7239771" y="453581"/>
                      <a:pt x="7232382" y="458859"/>
                      <a:pt x="7257188" y="457803"/>
                    </a:cubicBezTo>
                    <a:cubicBezTo>
                      <a:pt x="7249271" y="451997"/>
                      <a:pt x="7346385" y="452525"/>
                      <a:pt x="7368553" y="448303"/>
                    </a:cubicBezTo>
                    <a:close/>
                    <a:moveTo>
                      <a:pt x="7306273" y="464665"/>
                    </a:moveTo>
                    <a:cubicBezTo>
                      <a:pt x="7304161" y="462026"/>
                      <a:pt x="7324218" y="466776"/>
                      <a:pt x="7324746" y="464137"/>
                    </a:cubicBezTo>
                    <a:cubicBezTo>
                      <a:pt x="7319468" y="463609"/>
                      <a:pt x="7281467" y="460442"/>
                      <a:pt x="7293606" y="462553"/>
                    </a:cubicBezTo>
                    <a:cubicBezTo>
                      <a:pt x="7304161" y="462026"/>
                      <a:pt x="7297828" y="464137"/>
                      <a:pt x="7306273" y="464665"/>
                    </a:cubicBezTo>
                    <a:close/>
                    <a:moveTo>
                      <a:pt x="7449304" y="453581"/>
                    </a:moveTo>
                    <a:cubicBezTo>
                      <a:pt x="7513695" y="458331"/>
                      <a:pt x="7644587" y="455164"/>
                      <a:pt x="7697367" y="453053"/>
                    </a:cubicBezTo>
                    <a:cubicBezTo>
                      <a:pt x="7643004" y="453581"/>
                      <a:pt x="7588114" y="451997"/>
                      <a:pt x="7548530" y="454636"/>
                    </a:cubicBezTo>
                    <a:cubicBezTo>
                      <a:pt x="7549585" y="453053"/>
                      <a:pt x="7543252" y="451997"/>
                      <a:pt x="7530057" y="452525"/>
                    </a:cubicBezTo>
                    <a:cubicBezTo>
                      <a:pt x="7467249" y="455692"/>
                      <a:pt x="7397053" y="448831"/>
                      <a:pt x="7325801" y="454109"/>
                    </a:cubicBezTo>
                    <a:cubicBezTo>
                      <a:pt x="7327384" y="456748"/>
                      <a:pt x="7349024" y="451997"/>
                      <a:pt x="7350607" y="454636"/>
                    </a:cubicBezTo>
                    <a:cubicBezTo>
                      <a:pt x="7343746" y="457803"/>
                      <a:pt x="7308384" y="453581"/>
                      <a:pt x="7294662" y="456748"/>
                    </a:cubicBezTo>
                    <a:cubicBezTo>
                      <a:pt x="7354829" y="458859"/>
                      <a:pt x="7409192" y="452525"/>
                      <a:pt x="7418693" y="458859"/>
                    </a:cubicBezTo>
                    <a:cubicBezTo>
                      <a:pt x="7422387" y="456748"/>
                      <a:pt x="7429776" y="454109"/>
                      <a:pt x="7449304" y="453581"/>
                    </a:cubicBezTo>
                    <a:close/>
                    <a:moveTo>
                      <a:pt x="7492584" y="466776"/>
                    </a:moveTo>
                    <a:cubicBezTo>
                      <a:pt x="7491528" y="464665"/>
                      <a:pt x="7513695" y="465192"/>
                      <a:pt x="7505250" y="462026"/>
                    </a:cubicBezTo>
                    <a:cubicBezTo>
                      <a:pt x="7471472" y="463609"/>
                      <a:pt x="7438221" y="460442"/>
                      <a:pt x="7424498" y="464137"/>
                    </a:cubicBezTo>
                    <a:cubicBezTo>
                      <a:pt x="7433998" y="462026"/>
                      <a:pt x="7392303" y="462026"/>
                      <a:pt x="7393359" y="463609"/>
                    </a:cubicBezTo>
                    <a:cubicBezTo>
                      <a:pt x="7403387" y="463081"/>
                      <a:pt x="7420276" y="465192"/>
                      <a:pt x="7405498" y="465192"/>
                    </a:cubicBezTo>
                    <a:cubicBezTo>
                      <a:pt x="7382275" y="464137"/>
                      <a:pt x="7364858" y="462553"/>
                      <a:pt x="7331079" y="463081"/>
                    </a:cubicBezTo>
                    <a:cubicBezTo>
                      <a:pt x="7342163" y="466776"/>
                      <a:pt x="7325273" y="464665"/>
                      <a:pt x="7318940" y="467831"/>
                    </a:cubicBezTo>
                    <a:cubicBezTo>
                      <a:pt x="7348496" y="468887"/>
                      <a:pt x="7341635" y="465192"/>
                      <a:pt x="7368553" y="465720"/>
                    </a:cubicBezTo>
                    <a:cubicBezTo>
                      <a:pt x="7361163" y="468887"/>
                      <a:pt x="7440860" y="468359"/>
                      <a:pt x="7436637" y="466248"/>
                    </a:cubicBezTo>
                    <a:cubicBezTo>
                      <a:pt x="7445082" y="466248"/>
                      <a:pt x="7442443" y="467831"/>
                      <a:pt x="7448777" y="467831"/>
                    </a:cubicBezTo>
                    <a:cubicBezTo>
                      <a:pt x="7455638" y="467304"/>
                      <a:pt x="7450888" y="465192"/>
                      <a:pt x="7467249" y="465720"/>
                    </a:cubicBezTo>
                    <a:cubicBezTo>
                      <a:pt x="7469888" y="467304"/>
                      <a:pt x="7458277" y="467831"/>
                      <a:pt x="7467249" y="467831"/>
                    </a:cubicBezTo>
                    <a:cubicBezTo>
                      <a:pt x="7469361" y="465720"/>
                      <a:pt x="7484139" y="465720"/>
                      <a:pt x="7492584" y="466776"/>
                    </a:cubicBezTo>
                    <a:close/>
                    <a:moveTo>
                      <a:pt x="7709506" y="494749"/>
                    </a:moveTo>
                    <a:cubicBezTo>
                      <a:pt x="7774953" y="487888"/>
                      <a:pt x="7850954" y="494221"/>
                      <a:pt x="7932762" y="491054"/>
                    </a:cubicBezTo>
                    <a:cubicBezTo>
                      <a:pt x="7932762" y="486832"/>
                      <a:pt x="7903206" y="489471"/>
                      <a:pt x="7889483" y="489471"/>
                    </a:cubicBezTo>
                    <a:cubicBezTo>
                      <a:pt x="7822454" y="489471"/>
                      <a:pt x="7746979" y="488415"/>
                      <a:pt x="7691033" y="489471"/>
                    </a:cubicBezTo>
                    <a:cubicBezTo>
                      <a:pt x="7701062" y="487888"/>
                      <a:pt x="7708979" y="484193"/>
                      <a:pt x="7697367" y="481026"/>
                    </a:cubicBezTo>
                    <a:cubicBezTo>
                      <a:pt x="7689450" y="484193"/>
                      <a:pt x="7611337" y="484193"/>
                      <a:pt x="7604475" y="482610"/>
                    </a:cubicBezTo>
                    <a:cubicBezTo>
                      <a:pt x="7599197" y="485249"/>
                      <a:pt x="7584419" y="486832"/>
                      <a:pt x="7610809" y="487888"/>
                    </a:cubicBezTo>
                    <a:cubicBezTo>
                      <a:pt x="7607642" y="484721"/>
                      <a:pt x="7688922" y="484193"/>
                      <a:pt x="7685228" y="487888"/>
                    </a:cubicBezTo>
                    <a:cubicBezTo>
                      <a:pt x="7673088" y="491054"/>
                      <a:pt x="7615559" y="488943"/>
                      <a:pt x="7592336" y="488415"/>
                    </a:cubicBezTo>
                    <a:cubicBezTo>
                      <a:pt x="7604475" y="492110"/>
                      <a:pt x="7591808" y="494221"/>
                      <a:pt x="7617143" y="496332"/>
                    </a:cubicBezTo>
                    <a:cubicBezTo>
                      <a:pt x="7598142" y="493165"/>
                      <a:pt x="7644060" y="493693"/>
                      <a:pt x="7629810" y="491054"/>
                    </a:cubicBezTo>
                    <a:cubicBezTo>
                      <a:pt x="7636143" y="491054"/>
                      <a:pt x="7637198" y="490527"/>
                      <a:pt x="7642476" y="490527"/>
                    </a:cubicBezTo>
                    <a:cubicBezTo>
                      <a:pt x="7652504" y="494749"/>
                      <a:pt x="7697367" y="490527"/>
                      <a:pt x="7692089" y="495276"/>
                    </a:cubicBezTo>
                    <a:cubicBezTo>
                      <a:pt x="7695255" y="494221"/>
                      <a:pt x="7698423" y="493693"/>
                      <a:pt x="7704228" y="493165"/>
                    </a:cubicBezTo>
                    <a:cubicBezTo>
                      <a:pt x="7706867" y="494221"/>
                      <a:pt x="7685756" y="495276"/>
                      <a:pt x="7709506" y="494749"/>
                    </a:cubicBezTo>
                    <a:close/>
                    <a:moveTo>
                      <a:pt x="7752785" y="445664"/>
                    </a:moveTo>
                    <a:cubicBezTo>
                      <a:pt x="7722701" y="445136"/>
                      <a:pt x="7708979" y="450414"/>
                      <a:pt x="7696839" y="445664"/>
                    </a:cubicBezTo>
                    <a:cubicBezTo>
                      <a:pt x="7682061" y="445664"/>
                      <a:pt x="7678366" y="447247"/>
                      <a:pt x="7659366" y="446192"/>
                    </a:cubicBezTo>
                    <a:cubicBezTo>
                      <a:pt x="7674144" y="451997"/>
                      <a:pt x="7733784" y="449886"/>
                      <a:pt x="7752785" y="445664"/>
                    </a:cubicBezTo>
                    <a:close/>
                    <a:moveTo>
                      <a:pt x="7703172" y="454636"/>
                    </a:moveTo>
                    <a:cubicBezTo>
                      <a:pt x="7724284" y="455164"/>
                      <a:pt x="7732201" y="454636"/>
                      <a:pt x="7759119" y="455164"/>
                    </a:cubicBezTo>
                    <a:cubicBezTo>
                      <a:pt x="7745924" y="451997"/>
                      <a:pt x="7802397" y="456220"/>
                      <a:pt x="7783925" y="453581"/>
                    </a:cubicBezTo>
                    <a:cubicBezTo>
                      <a:pt x="7751730" y="454636"/>
                      <a:pt x="7721117" y="449886"/>
                      <a:pt x="7703172" y="454636"/>
                    </a:cubicBezTo>
                    <a:close/>
                    <a:moveTo>
                      <a:pt x="7814537" y="454636"/>
                    </a:moveTo>
                    <a:cubicBezTo>
                      <a:pt x="7823509" y="451470"/>
                      <a:pt x="7824037" y="454636"/>
                      <a:pt x="7833010" y="455164"/>
                    </a:cubicBezTo>
                    <a:cubicBezTo>
                      <a:pt x="7846204" y="453581"/>
                      <a:pt x="7832481" y="452525"/>
                      <a:pt x="7826676" y="451470"/>
                    </a:cubicBezTo>
                    <a:cubicBezTo>
                      <a:pt x="7841982" y="451470"/>
                      <a:pt x="7856760" y="451470"/>
                      <a:pt x="7857816" y="449886"/>
                    </a:cubicBezTo>
                    <a:cubicBezTo>
                      <a:pt x="7835120" y="450942"/>
                      <a:pt x="7806092" y="449358"/>
                      <a:pt x="7820870" y="451470"/>
                    </a:cubicBezTo>
                    <a:cubicBezTo>
                      <a:pt x="7811898" y="451470"/>
                      <a:pt x="7810314" y="450414"/>
                      <a:pt x="7802397" y="449886"/>
                    </a:cubicBezTo>
                    <a:cubicBezTo>
                      <a:pt x="7788675" y="450942"/>
                      <a:pt x="7810314" y="451997"/>
                      <a:pt x="7796064" y="451997"/>
                    </a:cubicBezTo>
                    <a:cubicBezTo>
                      <a:pt x="7779174" y="452525"/>
                      <a:pt x="7783925" y="450414"/>
                      <a:pt x="7777591" y="449886"/>
                    </a:cubicBezTo>
                    <a:cubicBezTo>
                      <a:pt x="7762813" y="449886"/>
                      <a:pt x="7759119" y="451470"/>
                      <a:pt x="7740646" y="450414"/>
                    </a:cubicBezTo>
                    <a:cubicBezTo>
                      <a:pt x="7741701" y="454636"/>
                      <a:pt x="7800286" y="450414"/>
                      <a:pt x="7814537" y="454636"/>
                    </a:cubicBezTo>
                    <a:close/>
                    <a:moveTo>
                      <a:pt x="7920095" y="463081"/>
                    </a:moveTo>
                    <a:cubicBezTo>
                      <a:pt x="7952291" y="460442"/>
                      <a:pt x="7990291" y="462026"/>
                      <a:pt x="8000847" y="457803"/>
                    </a:cubicBezTo>
                    <a:cubicBezTo>
                      <a:pt x="7940151" y="457803"/>
                      <a:pt x="7933290" y="451470"/>
                      <a:pt x="7932762" y="449358"/>
                    </a:cubicBezTo>
                    <a:cubicBezTo>
                      <a:pt x="7924845" y="451997"/>
                      <a:pt x="7903206" y="447775"/>
                      <a:pt x="7901623" y="450942"/>
                    </a:cubicBezTo>
                    <a:cubicBezTo>
                      <a:pt x="7909011" y="450942"/>
                      <a:pt x="7908484" y="451997"/>
                      <a:pt x="7907956" y="453053"/>
                    </a:cubicBezTo>
                    <a:cubicBezTo>
                      <a:pt x="7939096" y="453053"/>
                      <a:pt x="7914817" y="455692"/>
                      <a:pt x="7939096" y="456748"/>
                    </a:cubicBezTo>
                    <a:cubicBezTo>
                      <a:pt x="7930651" y="456748"/>
                      <a:pt x="7933290" y="458331"/>
                      <a:pt x="7926429" y="458331"/>
                    </a:cubicBezTo>
                    <a:cubicBezTo>
                      <a:pt x="7918512" y="458331"/>
                      <a:pt x="7920623" y="456748"/>
                      <a:pt x="7913761" y="456748"/>
                    </a:cubicBezTo>
                    <a:cubicBezTo>
                      <a:pt x="7912706" y="457803"/>
                      <a:pt x="7904262" y="457803"/>
                      <a:pt x="7895289" y="457275"/>
                    </a:cubicBezTo>
                    <a:cubicBezTo>
                      <a:pt x="7915873" y="462026"/>
                      <a:pt x="7887900" y="461498"/>
                      <a:pt x="7920095" y="463081"/>
                    </a:cubicBezTo>
                    <a:close/>
                    <a:moveTo>
                      <a:pt x="8006653" y="565473"/>
                    </a:moveTo>
                    <a:cubicBezTo>
                      <a:pt x="8002431" y="565473"/>
                      <a:pt x="7998208" y="565473"/>
                      <a:pt x="7993986" y="565473"/>
                    </a:cubicBezTo>
                    <a:cubicBezTo>
                      <a:pt x="7994514" y="564417"/>
                      <a:pt x="8001903" y="564417"/>
                      <a:pt x="8000320" y="563362"/>
                    </a:cubicBezTo>
                    <a:cubicBezTo>
                      <a:pt x="7993986" y="563362"/>
                      <a:pt x="7987652" y="563362"/>
                      <a:pt x="7981847" y="563362"/>
                    </a:cubicBezTo>
                    <a:cubicBezTo>
                      <a:pt x="7981847" y="563889"/>
                      <a:pt x="7981847" y="564945"/>
                      <a:pt x="7981847" y="565473"/>
                    </a:cubicBezTo>
                    <a:cubicBezTo>
                      <a:pt x="7993458" y="564945"/>
                      <a:pt x="8002959" y="568112"/>
                      <a:pt x="8006653" y="565473"/>
                    </a:cubicBezTo>
                    <a:close/>
                    <a:moveTo>
                      <a:pt x="8099545" y="451470"/>
                    </a:moveTo>
                    <a:cubicBezTo>
                      <a:pt x="8085294" y="451470"/>
                      <a:pt x="8073683" y="453053"/>
                      <a:pt x="8062071" y="451470"/>
                    </a:cubicBezTo>
                    <a:cubicBezTo>
                      <a:pt x="8072627" y="456220"/>
                      <a:pt x="8034098" y="450942"/>
                      <a:pt x="8025126" y="453581"/>
                    </a:cubicBezTo>
                    <a:cubicBezTo>
                      <a:pt x="8044654" y="454109"/>
                      <a:pt x="8099016" y="455164"/>
                      <a:pt x="8099545" y="451470"/>
                    </a:cubicBezTo>
                    <a:close/>
                    <a:moveTo>
                      <a:pt x="8087405" y="462026"/>
                    </a:moveTo>
                    <a:cubicBezTo>
                      <a:pt x="8085294" y="460442"/>
                      <a:pt x="8083183" y="458331"/>
                      <a:pt x="8062599" y="458859"/>
                    </a:cubicBezTo>
                    <a:cubicBezTo>
                      <a:pt x="8071044" y="460442"/>
                      <a:pt x="8046766" y="462026"/>
                      <a:pt x="8062599" y="462026"/>
                    </a:cubicBezTo>
                    <a:cubicBezTo>
                      <a:pt x="8068405" y="459914"/>
                      <a:pt x="8076322" y="464665"/>
                      <a:pt x="8087405" y="462026"/>
                    </a:cubicBezTo>
                    <a:close/>
                    <a:moveTo>
                      <a:pt x="8397219" y="453581"/>
                    </a:moveTo>
                    <a:cubicBezTo>
                      <a:pt x="8388247" y="453581"/>
                      <a:pt x="8386663" y="452525"/>
                      <a:pt x="8378746" y="451997"/>
                    </a:cubicBezTo>
                    <a:cubicBezTo>
                      <a:pt x="8350774" y="454636"/>
                      <a:pt x="8283744" y="450942"/>
                      <a:pt x="8267382" y="456748"/>
                    </a:cubicBezTo>
                    <a:cubicBezTo>
                      <a:pt x="8271605" y="456748"/>
                      <a:pt x="8275827" y="456748"/>
                      <a:pt x="8279522" y="456748"/>
                    </a:cubicBezTo>
                    <a:cubicBezTo>
                      <a:pt x="8280049" y="457275"/>
                      <a:pt x="8280577" y="457803"/>
                      <a:pt x="8285855" y="457275"/>
                    </a:cubicBezTo>
                    <a:cubicBezTo>
                      <a:pt x="8282161" y="455164"/>
                      <a:pt x="8288494" y="454636"/>
                      <a:pt x="8304328" y="455164"/>
                    </a:cubicBezTo>
                    <a:cubicBezTo>
                      <a:pt x="8304855" y="458331"/>
                      <a:pt x="8311189" y="457275"/>
                      <a:pt x="8304328" y="459914"/>
                    </a:cubicBezTo>
                    <a:cubicBezTo>
                      <a:pt x="8311717" y="460970"/>
                      <a:pt x="8326495" y="460970"/>
                      <a:pt x="8341273" y="460442"/>
                    </a:cubicBezTo>
                    <a:cubicBezTo>
                      <a:pt x="8360802" y="455164"/>
                      <a:pt x="8432581" y="457275"/>
                      <a:pt x="8483777" y="457275"/>
                    </a:cubicBezTo>
                    <a:cubicBezTo>
                      <a:pt x="8491694" y="454636"/>
                      <a:pt x="8463721" y="456748"/>
                      <a:pt x="8471638" y="454109"/>
                    </a:cubicBezTo>
                    <a:cubicBezTo>
                      <a:pt x="8476388" y="454109"/>
                      <a:pt x="8483777" y="454109"/>
                      <a:pt x="8483777" y="453581"/>
                    </a:cubicBezTo>
                    <a:cubicBezTo>
                      <a:pt x="8456860" y="454636"/>
                      <a:pt x="8437331" y="453053"/>
                      <a:pt x="8415692" y="453053"/>
                    </a:cubicBezTo>
                    <a:cubicBezTo>
                      <a:pt x="8414636" y="454109"/>
                      <a:pt x="8417803" y="455692"/>
                      <a:pt x="8409358" y="456220"/>
                    </a:cubicBezTo>
                    <a:cubicBezTo>
                      <a:pt x="8393524" y="454636"/>
                      <a:pt x="8387719" y="457275"/>
                      <a:pt x="8378219" y="455692"/>
                    </a:cubicBezTo>
                    <a:cubicBezTo>
                      <a:pt x="8389302" y="455164"/>
                      <a:pt x="8394580" y="454636"/>
                      <a:pt x="8397219" y="453581"/>
                    </a:cubicBezTo>
                    <a:close/>
                    <a:moveTo>
                      <a:pt x="8297994" y="488943"/>
                    </a:moveTo>
                    <a:cubicBezTo>
                      <a:pt x="8315411" y="489471"/>
                      <a:pt x="8333356" y="489999"/>
                      <a:pt x="8329134" y="493693"/>
                    </a:cubicBezTo>
                    <a:cubicBezTo>
                      <a:pt x="8403553" y="492637"/>
                      <a:pt x="8432581" y="491582"/>
                      <a:pt x="8477971" y="495804"/>
                    </a:cubicBezTo>
                    <a:cubicBezTo>
                      <a:pt x="8496972" y="494221"/>
                      <a:pt x="8461082" y="493165"/>
                      <a:pt x="8477971" y="492637"/>
                    </a:cubicBezTo>
                    <a:cubicBezTo>
                      <a:pt x="8492750" y="495804"/>
                      <a:pt x="8512805" y="489471"/>
                      <a:pt x="8527584" y="492637"/>
                    </a:cubicBezTo>
                    <a:cubicBezTo>
                      <a:pt x="8513333" y="492637"/>
                      <a:pt x="8504361" y="492637"/>
                      <a:pt x="8502777" y="494221"/>
                    </a:cubicBezTo>
                    <a:cubicBezTo>
                      <a:pt x="8523889" y="493693"/>
                      <a:pt x="8553973" y="493693"/>
                      <a:pt x="8564529" y="492110"/>
                    </a:cubicBezTo>
                    <a:cubicBezTo>
                      <a:pt x="8557140" y="492110"/>
                      <a:pt x="8557668" y="491054"/>
                      <a:pt x="8558195" y="489999"/>
                    </a:cubicBezTo>
                    <a:cubicBezTo>
                      <a:pt x="8527584" y="491054"/>
                      <a:pt x="8529167" y="487888"/>
                      <a:pt x="8545529" y="486832"/>
                    </a:cubicBezTo>
                    <a:cubicBezTo>
                      <a:pt x="8517556" y="487360"/>
                      <a:pt x="8469527" y="492110"/>
                      <a:pt x="8452637" y="488943"/>
                    </a:cubicBezTo>
                    <a:cubicBezTo>
                      <a:pt x="8475332" y="488943"/>
                      <a:pt x="8480610" y="486832"/>
                      <a:pt x="8495916" y="485776"/>
                    </a:cubicBezTo>
                    <a:cubicBezTo>
                      <a:pt x="8486416" y="485776"/>
                      <a:pt x="8474277" y="485776"/>
                      <a:pt x="8477444" y="484193"/>
                    </a:cubicBezTo>
                    <a:cubicBezTo>
                      <a:pt x="8503833" y="483137"/>
                      <a:pt x="8510694" y="483665"/>
                      <a:pt x="8520722" y="481026"/>
                    </a:cubicBezTo>
                    <a:cubicBezTo>
                      <a:pt x="8532862" y="486832"/>
                      <a:pt x="8570863" y="481554"/>
                      <a:pt x="8607280" y="481554"/>
                    </a:cubicBezTo>
                    <a:cubicBezTo>
                      <a:pt x="8654782" y="481554"/>
                      <a:pt x="8695421" y="484721"/>
                      <a:pt x="8731312" y="479971"/>
                    </a:cubicBezTo>
                    <a:cubicBezTo>
                      <a:pt x="8759285" y="484721"/>
                      <a:pt x="8848481" y="478915"/>
                      <a:pt x="8898621" y="483665"/>
                    </a:cubicBezTo>
                    <a:cubicBezTo>
                      <a:pt x="8893872" y="480498"/>
                      <a:pt x="8910761" y="484193"/>
                      <a:pt x="8911289" y="482082"/>
                    </a:cubicBezTo>
                    <a:cubicBezTo>
                      <a:pt x="8894399" y="480498"/>
                      <a:pt x="8955096" y="479971"/>
                      <a:pt x="8929761" y="477332"/>
                    </a:cubicBezTo>
                    <a:cubicBezTo>
                      <a:pt x="8909177" y="478915"/>
                      <a:pt x="8888594" y="479443"/>
                      <a:pt x="8873815" y="477332"/>
                    </a:cubicBezTo>
                    <a:cubicBezTo>
                      <a:pt x="8819981" y="483137"/>
                      <a:pt x="8749257" y="474165"/>
                      <a:pt x="8706506" y="478915"/>
                    </a:cubicBezTo>
                    <a:cubicBezTo>
                      <a:pt x="8684338" y="478387"/>
                      <a:pt x="8664810" y="477859"/>
                      <a:pt x="8644753" y="477332"/>
                    </a:cubicBezTo>
                    <a:cubicBezTo>
                      <a:pt x="8638420" y="478387"/>
                      <a:pt x="8638948" y="479971"/>
                      <a:pt x="8626281" y="480498"/>
                    </a:cubicBezTo>
                    <a:cubicBezTo>
                      <a:pt x="8619947" y="476804"/>
                      <a:pt x="8610447" y="479971"/>
                      <a:pt x="8589335" y="480498"/>
                    </a:cubicBezTo>
                    <a:cubicBezTo>
                      <a:pt x="8578252" y="476804"/>
                      <a:pt x="8457915" y="477332"/>
                      <a:pt x="8446831" y="479971"/>
                    </a:cubicBezTo>
                    <a:cubicBezTo>
                      <a:pt x="8434693" y="479971"/>
                      <a:pt x="8438914" y="477859"/>
                      <a:pt x="8422025" y="478387"/>
                    </a:cubicBezTo>
                    <a:cubicBezTo>
                      <a:pt x="8406719" y="479443"/>
                      <a:pt x="8372941" y="482610"/>
                      <a:pt x="8390886" y="485249"/>
                    </a:cubicBezTo>
                    <a:cubicBezTo>
                      <a:pt x="8389830" y="483665"/>
                      <a:pt x="8396163" y="482610"/>
                      <a:pt x="8409358" y="483137"/>
                    </a:cubicBezTo>
                    <a:cubicBezTo>
                      <a:pt x="8411997" y="486304"/>
                      <a:pt x="8427831" y="483665"/>
                      <a:pt x="8427831" y="486304"/>
                    </a:cubicBezTo>
                    <a:cubicBezTo>
                      <a:pt x="8413053" y="484721"/>
                      <a:pt x="8384024" y="486832"/>
                      <a:pt x="8396691" y="487888"/>
                    </a:cubicBezTo>
                    <a:cubicBezTo>
                      <a:pt x="8394052" y="486832"/>
                      <a:pt x="8419914" y="487888"/>
                      <a:pt x="8421498" y="488415"/>
                    </a:cubicBezTo>
                    <a:cubicBezTo>
                      <a:pt x="8404080" y="488415"/>
                      <a:pt x="8395636" y="489999"/>
                      <a:pt x="8378219" y="489999"/>
                    </a:cubicBezTo>
                    <a:cubicBezTo>
                      <a:pt x="8362913" y="484721"/>
                      <a:pt x="8334412" y="491054"/>
                      <a:pt x="8310133" y="484721"/>
                    </a:cubicBezTo>
                    <a:cubicBezTo>
                      <a:pt x="8308023" y="486304"/>
                      <a:pt x="8292717" y="486304"/>
                      <a:pt x="8297994" y="488943"/>
                    </a:cubicBezTo>
                    <a:close/>
                    <a:moveTo>
                      <a:pt x="8576668" y="507416"/>
                    </a:moveTo>
                    <a:cubicBezTo>
                      <a:pt x="8540251" y="502138"/>
                      <a:pt x="8422025" y="510055"/>
                      <a:pt x="8403025" y="504249"/>
                    </a:cubicBezTo>
                    <a:cubicBezTo>
                      <a:pt x="8371885" y="506888"/>
                      <a:pt x="8324384" y="503721"/>
                      <a:pt x="8310133" y="508999"/>
                    </a:cubicBezTo>
                    <a:cubicBezTo>
                      <a:pt x="8387191" y="506888"/>
                      <a:pt x="8465304" y="507416"/>
                      <a:pt x="8576668" y="507416"/>
                    </a:cubicBezTo>
                    <a:close/>
                    <a:moveTo>
                      <a:pt x="8508583" y="470998"/>
                    </a:moveTo>
                    <a:cubicBezTo>
                      <a:pt x="8509639" y="472054"/>
                      <a:pt x="8472693" y="472054"/>
                      <a:pt x="8495916" y="473109"/>
                    </a:cubicBezTo>
                    <a:cubicBezTo>
                      <a:pt x="8504361" y="470470"/>
                      <a:pt x="8496972" y="475220"/>
                      <a:pt x="8508583" y="474693"/>
                    </a:cubicBezTo>
                    <a:cubicBezTo>
                      <a:pt x="8534445" y="473637"/>
                      <a:pt x="8548168" y="474693"/>
                      <a:pt x="8589335" y="474165"/>
                    </a:cubicBezTo>
                    <a:cubicBezTo>
                      <a:pt x="8589335" y="473109"/>
                      <a:pt x="8592502" y="472581"/>
                      <a:pt x="8595669" y="472054"/>
                    </a:cubicBezTo>
                    <a:cubicBezTo>
                      <a:pt x="8575085" y="468887"/>
                      <a:pt x="8504361" y="473637"/>
                      <a:pt x="8514917" y="468359"/>
                    </a:cubicBezTo>
                    <a:cubicBezTo>
                      <a:pt x="8492750" y="467304"/>
                      <a:pt x="8486943" y="468887"/>
                      <a:pt x="8465304" y="467831"/>
                    </a:cubicBezTo>
                    <a:cubicBezTo>
                      <a:pt x="8462665" y="470998"/>
                      <a:pt x="8451582" y="473109"/>
                      <a:pt x="8427831" y="473109"/>
                    </a:cubicBezTo>
                    <a:cubicBezTo>
                      <a:pt x="8422025" y="469942"/>
                      <a:pt x="8404080" y="473109"/>
                      <a:pt x="8384553" y="471526"/>
                    </a:cubicBezTo>
                    <a:cubicBezTo>
                      <a:pt x="8390358" y="474693"/>
                      <a:pt x="8350774" y="474165"/>
                      <a:pt x="8341273" y="473109"/>
                    </a:cubicBezTo>
                    <a:cubicBezTo>
                      <a:pt x="8368190" y="477332"/>
                      <a:pt x="8443137" y="473637"/>
                      <a:pt x="8483777" y="474693"/>
                    </a:cubicBezTo>
                    <a:cubicBezTo>
                      <a:pt x="8469527" y="472054"/>
                      <a:pt x="8494333" y="468887"/>
                      <a:pt x="8508583" y="470998"/>
                    </a:cubicBezTo>
                    <a:close/>
                    <a:moveTo>
                      <a:pt x="8378746" y="479971"/>
                    </a:moveTo>
                    <a:cubicBezTo>
                      <a:pt x="8374524" y="479971"/>
                      <a:pt x="8370302" y="479971"/>
                      <a:pt x="8366607" y="479971"/>
                    </a:cubicBezTo>
                    <a:cubicBezTo>
                      <a:pt x="8366607" y="478915"/>
                      <a:pt x="8366607" y="477859"/>
                      <a:pt x="8366607" y="476804"/>
                    </a:cubicBezTo>
                    <a:cubicBezTo>
                      <a:pt x="8358163" y="476804"/>
                      <a:pt x="8352885" y="477332"/>
                      <a:pt x="8348135" y="477332"/>
                    </a:cubicBezTo>
                    <a:cubicBezTo>
                      <a:pt x="8348135" y="477859"/>
                      <a:pt x="8348135" y="478387"/>
                      <a:pt x="8348135" y="478915"/>
                    </a:cubicBezTo>
                    <a:cubicBezTo>
                      <a:pt x="8363441" y="478387"/>
                      <a:pt x="8369246" y="482610"/>
                      <a:pt x="8378746" y="479971"/>
                    </a:cubicBezTo>
                    <a:close/>
                    <a:moveTo>
                      <a:pt x="8508583" y="593974"/>
                    </a:moveTo>
                    <a:cubicBezTo>
                      <a:pt x="8510166" y="596613"/>
                      <a:pt x="8466888" y="593974"/>
                      <a:pt x="8477444" y="597668"/>
                    </a:cubicBezTo>
                    <a:cubicBezTo>
                      <a:pt x="8498028" y="598196"/>
                      <a:pt x="8518611" y="594501"/>
                      <a:pt x="8508583" y="593974"/>
                    </a:cubicBezTo>
                    <a:close/>
                    <a:moveTo>
                      <a:pt x="8583002" y="453053"/>
                    </a:moveTo>
                    <a:cubicBezTo>
                      <a:pt x="8548696" y="454636"/>
                      <a:pt x="8517028" y="451470"/>
                      <a:pt x="8490111" y="454636"/>
                    </a:cubicBezTo>
                    <a:cubicBezTo>
                      <a:pt x="8528639" y="454109"/>
                      <a:pt x="8560307" y="456220"/>
                      <a:pt x="8583002" y="453053"/>
                    </a:cubicBezTo>
                    <a:close/>
                    <a:moveTo>
                      <a:pt x="8762979" y="611919"/>
                    </a:moveTo>
                    <a:cubicBezTo>
                      <a:pt x="8770896" y="610335"/>
                      <a:pt x="8761924" y="610335"/>
                      <a:pt x="8769312" y="608224"/>
                    </a:cubicBezTo>
                    <a:cubicBezTo>
                      <a:pt x="8755590" y="606641"/>
                      <a:pt x="8728673" y="607696"/>
                      <a:pt x="8726034" y="608224"/>
                    </a:cubicBezTo>
                    <a:cubicBezTo>
                      <a:pt x="8742923" y="608224"/>
                      <a:pt x="8742923" y="611391"/>
                      <a:pt x="8762979" y="611919"/>
                    </a:cubicBezTo>
                    <a:close/>
                    <a:moveTo>
                      <a:pt x="8973568" y="454636"/>
                    </a:moveTo>
                    <a:cubicBezTo>
                      <a:pt x="8959846" y="453581"/>
                      <a:pt x="8939262" y="454636"/>
                      <a:pt x="8955096" y="456220"/>
                    </a:cubicBezTo>
                    <a:cubicBezTo>
                      <a:pt x="8963012" y="455692"/>
                      <a:pt x="8979902" y="457275"/>
                      <a:pt x="8992041" y="454636"/>
                    </a:cubicBezTo>
                    <a:cubicBezTo>
                      <a:pt x="8984652" y="454636"/>
                      <a:pt x="8985179" y="453581"/>
                      <a:pt x="8985707" y="452525"/>
                    </a:cubicBezTo>
                    <a:cubicBezTo>
                      <a:pt x="8949818" y="450942"/>
                      <a:pt x="8855870" y="449358"/>
                      <a:pt x="8861676" y="453053"/>
                    </a:cubicBezTo>
                    <a:cubicBezTo>
                      <a:pt x="8875399" y="452525"/>
                      <a:pt x="8905483" y="451997"/>
                      <a:pt x="8917622" y="454636"/>
                    </a:cubicBezTo>
                    <a:cubicBezTo>
                      <a:pt x="8900733" y="455164"/>
                      <a:pt x="8928706" y="457275"/>
                      <a:pt x="8911289" y="458331"/>
                    </a:cubicBezTo>
                    <a:cubicBezTo>
                      <a:pt x="8928178" y="457803"/>
                      <a:pt x="8955096" y="455164"/>
                      <a:pt x="8929761" y="453581"/>
                    </a:cubicBezTo>
                    <a:cubicBezTo>
                      <a:pt x="8941373" y="453053"/>
                      <a:pt x="8945595" y="451997"/>
                      <a:pt x="8960901" y="451997"/>
                    </a:cubicBezTo>
                    <a:cubicBezTo>
                      <a:pt x="8959317" y="453581"/>
                      <a:pt x="8969346" y="453581"/>
                      <a:pt x="8973568" y="454636"/>
                    </a:cubicBezTo>
                    <a:close/>
                    <a:moveTo>
                      <a:pt x="9208963" y="479443"/>
                    </a:moveTo>
                    <a:cubicBezTo>
                      <a:pt x="9213186" y="483137"/>
                      <a:pt x="9246437" y="479443"/>
                      <a:pt x="9258576" y="481026"/>
                    </a:cubicBezTo>
                    <a:cubicBezTo>
                      <a:pt x="9253298" y="479443"/>
                      <a:pt x="9244325" y="479443"/>
                      <a:pt x="9227436" y="477859"/>
                    </a:cubicBezTo>
                    <a:cubicBezTo>
                      <a:pt x="9196824" y="479971"/>
                      <a:pt x="9102877" y="477859"/>
                      <a:pt x="9060126" y="477332"/>
                    </a:cubicBezTo>
                    <a:cubicBezTo>
                      <a:pt x="9059598" y="479443"/>
                      <a:pt x="9048514" y="479971"/>
                      <a:pt x="9041654" y="481026"/>
                    </a:cubicBezTo>
                    <a:cubicBezTo>
                      <a:pt x="9036376" y="478915"/>
                      <a:pt x="8995735" y="477859"/>
                      <a:pt x="8985707" y="478915"/>
                    </a:cubicBezTo>
                    <a:cubicBezTo>
                      <a:pt x="8986763" y="481554"/>
                      <a:pt x="9006291" y="481554"/>
                      <a:pt x="9010514" y="483665"/>
                    </a:cubicBezTo>
                    <a:cubicBezTo>
                      <a:pt x="9009458" y="481554"/>
                      <a:pt x="9020014" y="481026"/>
                      <a:pt x="9028986" y="480498"/>
                    </a:cubicBezTo>
                    <a:cubicBezTo>
                      <a:pt x="9070682" y="482082"/>
                      <a:pt x="9157768" y="481026"/>
                      <a:pt x="9208963" y="479443"/>
                    </a:cubicBezTo>
                    <a:close/>
                    <a:moveTo>
                      <a:pt x="9054320" y="451997"/>
                    </a:moveTo>
                    <a:cubicBezTo>
                      <a:pt x="9031098" y="451470"/>
                      <a:pt x="9058543" y="456220"/>
                      <a:pt x="9060654" y="457275"/>
                    </a:cubicBezTo>
                    <a:cubicBezTo>
                      <a:pt x="9066987" y="453053"/>
                      <a:pt x="9100238" y="456748"/>
                      <a:pt x="9116600" y="455164"/>
                    </a:cubicBezTo>
                    <a:cubicBezTo>
                      <a:pt x="9112377" y="452525"/>
                      <a:pt x="9093904" y="451997"/>
                      <a:pt x="9073321" y="451470"/>
                    </a:cubicBezTo>
                    <a:cubicBezTo>
                      <a:pt x="9064348" y="454636"/>
                      <a:pt x="9100766" y="451470"/>
                      <a:pt x="9091794" y="454636"/>
                    </a:cubicBezTo>
                    <a:cubicBezTo>
                      <a:pt x="9076488" y="454636"/>
                      <a:pt x="9065932" y="454109"/>
                      <a:pt x="9060654" y="453053"/>
                    </a:cubicBezTo>
                    <a:cubicBezTo>
                      <a:pt x="9065404" y="453053"/>
                      <a:pt x="9068043" y="452525"/>
                      <a:pt x="9066987" y="451470"/>
                    </a:cubicBezTo>
                    <a:cubicBezTo>
                      <a:pt x="9041654" y="450942"/>
                      <a:pt x="9007347" y="448303"/>
                      <a:pt x="8998902" y="451997"/>
                    </a:cubicBezTo>
                    <a:cubicBezTo>
                      <a:pt x="9010514" y="451997"/>
                      <a:pt x="9044293" y="450414"/>
                      <a:pt x="9054320" y="451997"/>
                    </a:cubicBezTo>
                    <a:close/>
                    <a:moveTo>
                      <a:pt x="9364134" y="497915"/>
                    </a:moveTo>
                    <a:cubicBezTo>
                      <a:pt x="9357273" y="500554"/>
                      <a:pt x="9365717" y="500027"/>
                      <a:pt x="9357801" y="501610"/>
                    </a:cubicBezTo>
                    <a:cubicBezTo>
                      <a:pt x="9366246" y="501610"/>
                      <a:pt x="9374163" y="501610"/>
                      <a:pt x="9382607" y="501610"/>
                    </a:cubicBezTo>
                    <a:cubicBezTo>
                      <a:pt x="9389996" y="501610"/>
                      <a:pt x="9387885" y="500027"/>
                      <a:pt x="9388940" y="499499"/>
                    </a:cubicBezTo>
                    <a:cubicBezTo>
                      <a:pt x="9402135" y="504249"/>
                      <a:pt x="9452276" y="501610"/>
                      <a:pt x="9475499" y="503193"/>
                    </a:cubicBezTo>
                    <a:cubicBezTo>
                      <a:pt x="9422719" y="504777"/>
                      <a:pt x="9359384" y="504777"/>
                      <a:pt x="9283382" y="504777"/>
                    </a:cubicBezTo>
                    <a:cubicBezTo>
                      <a:pt x="9215297" y="504777"/>
                      <a:pt x="9134017" y="505305"/>
                      <a:pt x="9066460" y="503193"/>
                    </a:cubicBezTo>
                    <a:cubicBezTo>
                      <a:pt x="9074904" y="501082"/>
                      <a:pt x="9139295" y="502666"/>
                      <a:pt x="9184157" y="501610"/>
                    </a:cubicBezTo>
                    <a:cubicBezTo>
                      <a:pt x="9217408" y="501082"/>
                      <a:pt x="9208963" y="500554"/>
                      <a:pt x="9240103" y="501082"/>
                    </a:cubicBezTo>
                    <a:cubicBezTo>
                      <a:pt x="9246437" y="501082"/>
                      <a:pt x="9283910" y="498971"/>
                      <a:pt x="9246437" y="498971"/>
                    </a:cubicBezTo>
                    <a:cubicBezTo>
                      <a:pt x="9281799" y="496860"/>
                      <a:pt x="9337217" y="500554"/>
                      <a:pt x="9364134" y="497915"/>
                    </a:cubicBezTo>
                    <a:close/>
                    <a:moveTo>
                      <a:pt x="9326661" y="499499"/>
                    </a:moveTo>
                    <a:cubicBezTo>
                      <a:pt x="9317161" y="500554"/>
                      <a:pt x="9319800" y="503193"/>
                      <a:pt x="9338800" y="502666"/>
                    </a:cubicBezTo>
                    <a:cubicBezTo>
                      <a:pt x="9350412" y="501082"/>
                      <a:pt x="9337745" y="500027"/>
                      <a:pt x="9326661" y="499499"/>
                    </a:cubicBezTo>
                    <a:close/>
                    <a:moveTo>
                      <a:pt x="9277049" y="522194"/>
                    </a:moveTo>
                    <a:cubicBezTo>
                      <a:pt x="9252242" y="521666"/>
                      <a:pt x="9232186" y="522722"/>
                      <a:pt x="9215297" y="524305"/>
                    </a:cubicBezTo>
                    <a:cubicBezTo>
                      <a:pt x="9225853" y="524305"/>
                      <a:pt x="9235881" y="524305"/>
                      <a:pt x="9246437" y="524305"/>
                    </a:cubicBezTo>
                    <a:cubicBezTo>
                      <a:pt x="9242742" y="521666"/>
                      <a:pt x="9271771" y="525361"/>
                      <a:pt x="9277049" y="522194"/>
                    </a:cubicBezTo>
                    <a:close/>
                    <a:moveTo>
                      <a:pt x="9252242" y="441970"/>
                    </a:moveTo>
                    <a:cubicBezTo>
                      <a:pt x="9250131" y="443553"/>
                      <a:pt x="9225325" y="442497"/>
                      <a:pt x="9221103" y="444081"/>
                    </a:cubicBezTo>
                    <a:cubicBezTo>
                      <a:pt x="9224797" y="444081"/>
                      <a:pt x="9244854" y="446192"/>
                      <a:pt x="9245909" y="444081"/>
                    </a:cubicBezTo>
                    <a:cubicBezTo>
                      <a:pt x="9222686" y="443553"/>
                      <a:pt x="9281799" y="443553"/>
                      <a:pt x="9252242" y="441970"/>
                    </a:cubicBezTo>
                    <a:close/>
                    <a:moveTo>
                      <a:pt x="9264909" y="491054"/>
                    </a:moveTo>
                    <a:cubicBezTo>
                      <a:pt x="9269132" y="491054"/>
                      <a:pt x="9273354" y="491054"/>
                      <a:pt x="9277576" y="491054"/>
                    </a:cubicBezTo>
                    <a:cubicBezTo>
                      <a:pt x="9286021" y="492637"/>
                      <a:pt x="9261743" y="494221"/>
                      <a:pt x="9277576" y="494221"/>
                    </a:cubicBezTo>
                    <a:cubicBezTo>
                      <a:pt x="9281271" y="492110"/>
                      <a:pt x="9289716" y="496332"/>
                      <a:pt x="9302382" y="495804"/>
                    </a:cubicBezTo>
                    <a:cubicBezTo>
                      <a:pt x="9305021" y="494221"/>
                      <a:pt x="9293410" y="493693"/>
                      <a:pt x="9302382" y="493693"/>
                    </a:cubicBezTo>
                    <a:cubicBezTo>
                      <a:pt x="9343550" y="497915"/>
                      <a:pt x="9384719" y="493693"/>
                      <a:pt x="9426414" y="493693"/>
                    </a:cubicBezTo>
                    <a:cubicBezTo>
                      <a:pt x="9420608" y="492110"/>
                      <a:pt x="9426414" y="489471"/>
                      <a:pt x="9407941" y="489999"/>
                    </a:cubicBezTo>
                    <a:cubicBezTo>
                      <a:pt x="9388413" y="489999"/>
                      <a:pt x="9423775" y="492110"/>
                      <a:pt x="9401608" y="492110"/>
                    </a:cubicBezTo>
                    <a:cubicBezTo>
                      <a:pt x="9392107" y="491054"/>
                      <a:pt x="9389468" y="488943"/>
                      <a:pt x="9364662" y="489999"/>
                    </a:cubicBezTo>
                    <a:cubicBezTo>
                      <a:pt x="9371524" y="492110"/>
                      <a:pt x="9368356" y="492637"/>
                      <a:pt x="9352523" y="493693"/>
                    </a:cubicBezTo>
                    <a:cubicBezTo>
                      <a:pt x="9341439" y="492637"/>
                      <a:pt x="9316633" y="493693"/>
                      <a:pt x="9309244" y="492110"/>
                    </a:cubicBezTo>
                    <a:cubicBezTo>
                      <a:pt x="9309244" y="491054"/>
                      <a:pt x="9312411" y="490527"/>
                      <a:pt x="9315577" y="489999"/>
                    </a:cubicBezTo>
                    <a:cubicBezTo>
                      <a:pt x="9272826" y="487888"/>
                      <a:pt x="9235353" y="491054"/>
                      <a:pt x="9253826" y="493693"/>
                    </a:cubicBezTo>
                    <a:cubicBezTo>
                      <a:pt x="9267548" y="492110"/>
                      <a:pt x="9256465" y="491582"/>
                      <a:pt x="9264909" y="491054"/>
                    </a:cubicBezTo>
                    <a:close/>
                    <a:moveTo>
                      <a:pt x="9407413" y="481554"/>
                    </a:moveTo>
                    <a:cubicBezTo>
                      <a:pt x="9419025" y="477332"/>
                      <a:pt x="9477610" y="483137"/>
                      <a:pt x="9475499" y="478387"/>
                    </a:cubicBezTo>
                    <a:cubicBezTo>
                      <a:pt x="9405302" y="478915"/>
                      <a:pt x="9336689" y="476276"/>
                      <a:pt x="9270715" y="479971"/>
                    </a:cubicBezTo>
                    <a:cubicBezTo>
                      <a:pt x="9300799" y="481554"/>
                      <a:pt x="9329300" y="478915"/>
                      <a:pt x="9351467" y="481554"/>
                    </a:cubicBezTo>
                    <a:cubicBezTo>
                      <a:pt x="9362023" y="478915"/>
                      <a:pt x="9368356" y="480498"/>
                      <a:pt x="9369940" y="481554"/>
                    </a:cubicBezTo>
                    <a:cubicBezTo>
                      <a:pt x="9381024" y="479443"/>
                      <a:pt x="9409524" y="479971"/>
                      <a:pt x="9407413" y="481554"/>
                    </a:cubicBezTo>
                    <a:close/>
                    <a:moveTo>
                      <a:pt x="9388940" y="454636"/>
                    </a:moveTo>
                    <a:cubicBezTo>
                      <a:pt x="9370468" y="454636"/>
                      <a:pt x="9367829" y="452525"/>
                      <a:pt x="9351995" y="452525"/>
                    </a:cubicBezTo>
                    <a:cubicBezTo>
                      <a:pt x="9350412" y="454109"/>
                      <a:pt x="9358857" y="454109"/>
                      <a:pt x="9358329" y="455692"/>
                    </a:cubicBezTo>
                    <a:cubicBezTo>
                      <a:pt x="9355162" y="455692"/>
                      <a:pt x="9351467" y="456220"/>
                      <a:pt x="9358329" y="456220"/>
                    </a:cubicBezTo>
                    <a:cubicBezTo>
                      <a:pt x="9364662" y="454109"/>
                      <a:pt x="9381551" y="457275"/>
                      <a:pt x="9388940" y="454636"/>
                    </a:cubicBezTo>
                    <a:close/>
                    <a:moveTo>
                      <a:pt x="9462831" y="507944"/>
                    </a:moveTo>
                    <a:cubicBezTo>
                      <a:pt x="9453859" y="506888"/>
                      <a:pt x="9430636" y="505305"/>
                      <a:pt x="9431692" y="508471"/>
                    </a:cubicBezTo>
                    <a:cubicBezTo>
                      <a:pt x="9472860" y="507944"/>
                      <a:pt x="9422192" y="510583"/>
                      <a:pt x="9443831" y="511638"/>
                    </a:cubicBezTo>
                    <a:cubicBezTo>
                      <a:pt x="9443831" y="510583"/>
                      <a:pt x="9454914" y="511110"/>
                      <a:pt x="9456498" y="510055"/>
                    </a:cubicBezTo>
                    <a:cubicBezTo>
                      <a:pt x="9439081" y="510055"/>
                      <a:pt x="9466526" y="509527"/>
                      <a:pt x="9462831" y="507944"/>
                    </a:cubicBezTo>
                    <a:close/>
                    <a:moveTo>
                      <a:pt x="9481832" y="496332"/>
                    </a:moveTo>
                    <a:cubicBezTo>
                      <a:pt x="9501888" y="493693"/>
                      <a:pt x="9493444" y="492637"/>
                      <a:pt x="9506638" y="489471"/>
                    </a:cubicBezTo>
                    <a:cubicBezTo>
                      <a:pt x="9488693" y="491054"/>
                      <a:pt x="9452803" y="487888"/>
                      <a:pt x="9432220" y="489999"/>
                    </a:cubicBezTo>
                    <a:cubicBezTo>
                      <a:pt x="9441720" y="491582"/>
                      <a:pt x="9465470" y="491054"/>
                      <a:pt x="9475499" y="492110"/>
                    </a:cubicBezTo>
                    <a:cubicBezTo>
                      <a:pt x="9461248" y="494221"/>
                      <a:pt x="9436969" y="491582"/>
                      <a:pt x="9438025" y="494221"/>
                    </a:cubicBezTo>
                    <a:cubicBezTo>
                      <a:pt x="9458609" y="493693"/>
                      <a:pt x="9465470" y="495276"/>
                      <a:pt x="9481832" y="496332"/>
                    </a:cubicBezTo>
                    <a:close/>
                    <a:moveTo>
                      <a:pt x="9624336" y="596085"/>
                    </a:moveTo>
                    <a:cubicBezTo>
                      <a:pt x="9604808" y="597140"/>
                      <a:pt x="9607974" y="596085"/>
                      <a:pt x="9593196" y="596613"/>
                    </a:cubicBezTo>
                    <a:cubicBezTo>
                      <a:pt x="9592140" y="598724"/>
                      <a:pt x="9602696" y="599252"/>
                      <a:pt x="9611669" y="599779"/>
                    </a:cubicBezTo>
                    <a:cubicBezTo>
                      <a:pt x="9622225" y="598196"/>
                      <a:pt x="9611141" y="598724"/>
                      <a:pt x="9611669" y="596613"/>
                    </a:cubicBezTo>
                    <a:cubicBezTo>
                      <a:pt x="9620641" y="597140"/>
                      <a:pt x="9635420" y="596613"/>
                      <a:pt x="9624336" y="596085"/>
                    </a:cubicBezTo>
                    <a:close/>
                    <a:moveTo>
                      <a:pt x="9872398" y="604002"/>
                    </a:moveTo>
                    <a:cubicBezTo>
                      <a:pt x="9833870" y="606641"/>
                      <a:pt x="9786896" y="602418"/>
                      <a:pt x="9761034" y="604530"/>
                    </a:cubicBezTo>
                    <a:cubicBezTo>
                      <a:pt x="9783729" y="605057"/>
                      <a:pt x="9874509" y="608752"/>
                      <a:pt x="9872398" y="604002"/>
                    </a:cubicBezTo>
                    <a:close/>
                    <a:moveTo>
                      <a:pt x="9785312" y="484193"/>
                    </a:moveTo>
                    <a:cubicBezTo>
                      <a:pt x="9785312" y="482082"/>
                      <a:pt x="9781618" y="479443"/>
                      <a:pt x="9797452" y="479443"/>
                    </a:cubicBezTo>
                    <a:cubicBezTo>
                      <a:pt x="9807480" y="480498"/>
                      <a:pt x="9846537" y="481026"/>
                      <a:pt x="9840730" y="477859"/>
                    </a:cubicBezTo>
                    <a:cubicBezTo>
                      <a:pt x="9814869" y="475748"/>
                      <a:pt x="9795868" y="477859"/>
                      <a:pt x="9772646" y="477859"/>
                    </a:cubicBezTo>
                    <a:cubicBezTo>
                      <a:pt x="9772117" y="477332"/>
                      <a:pt x="9771590" y="476804"/>
                      <a:pt x="9766312" y="477332"/>
                    </a:cubicBezTo>
                    <a:cubicBezTo>
                      <a:pt x="9793229" y="479443"/>
                      <a:pt x="9746256" y="483137"/>
                      <a:pt x="9785312" y="484193"/>
                    </a:cubicBezTo>
                    <a:close/>
                    <a:moveTo>
                      <a:pt x="9872398" y="596613"/>
                    </a:moveTo>
                    <a:cubicBezTo>
                      <a:pt x="9881899" y="596613"/>
                      <a:pt x="9877148" y="598724"/>
                      <a:pt x="9890871" y="598196"/>
                    </a:cubicBezTo>
                    <a:cubicBezTo>
                      <a:pt x="9890343" y="592918"/>
                      <a:pt x="9831231" y="598196"/>
                      <a:pt x="9866065" y="599779"/>
                    </a:cubicBezTo>
                    <a:cubicBezTo>
                      <a:pt x="9881371" y="598724"/>
                      <a:pt x="9854981" y="597668"/>
                      <a:pt x="9872398" y="596613"/>
                    </a:cubicBezTo>
                    <a:close/>
                    <a:moveTo>
                      <a:pt x="9934150" y="597668"/>
                    </a:moveTo>
                    <a:cubicBezTo>
                      <a:pt x="9957373" y="594501"/>
                      <a:pt x="9986402" y="597668"/>
                      <a:pt x="10008569" y="594501"/>
                    </a:cubicBezTo>
                    <a:cubicBezTo>
                      <a:pt x="10002763" y="592390"/>
                      <a:pt x="9976901" y="596613"/>
                      <a:pt x="9977429" y="592918"/>
                    </a:cubicBezTo>
                    <a:cubicBezTo>
                      <a:pt x="9949456" y="595557"/>
                      <a:pt x="9912511" y="593974"/>
                      <a:pt x="9903010" y="597668"/>
                    </a:cubicBezTo>
                    <a:cubicBezTo>
                      <a:pt x="9923067" y="599252"/>
                      <a:pt x="9933094" y="593974"/>
                      <a:pt x="9934150" y="597668"/>
                    </a:cubicBezTo>
                    <a:close/>
                    <a:moveTo>
                      <a:pt x="10745894" y="589751"/>
                    </a:moveTo>
                    <a:cubicBezTo>
                      <a:pt x="10695754" y="588696"/>
                      <a:pt x="10665670" y="589751"/>
                      <a:pt x="10628196" y="591335"/>
                    </a:cubicBezTo>
                    <a:cubicBezTo>
                      <a:pt x="10675170" y="591335"/>
                      <a:pt x="10718449" y="591335"/>
                      <a:pt x="10745894" y="589751"/>
                    </a:cubicBezTo>
                    <a:close/>
                    <a:moveTo>
                      <a:pt x="10745894" y="581835"/>
                    </a:moveTo>
                    <a:cubicBezTo>
                      <a:pt x="10728477" y="581835"/>
                      <a:pt x="10733755" y="579196"/>
                      <a:pt x="10708949" y="580251"/>
                    </a:cubicBezTo>
                    <a:cubicBezTo>
                      <a:pt x="10710004" y="581835"/>
                      <a:pt x="10713171" y="582890"/>
                      <a:pt x="10721616" y="583418"/>
                    </a:cubicBezTo>
                    <a:cubicBezTo>
                      <a:pt x="10722672" y="582362"/>
                      <a:pt x="10728477" y="582362"/>
                      <a:pt x="10733755" y="581835"/>
                    </a:cubicBezTo>
                    <a:cubicBezTo>
                      <a:pt x="10733755" y="582890"/>
                      <a:pt x="10744310" y="582890"/>
                      <a:pt x="10745894" y="581835"/>
                    </a:cubicBezTo>
                    <a:close/>
                    <a:moveTo>
                      <a:pt x="1028712" y="632502"/>
                    </a:moveTo>
                    <a:cubicBezTo>
                      <a:pt x="1037157" y="634614"/>
                      <a:pt x="1051935" y="631447"/>
                      <a:pt x="1053518" y="633030"/>
                    </a:cubicBezTo>
                    <a:cubicBezTo>
                      <a:pt x="1038212" y="635141"/>
                      <a:pt x="1066713" y="637253"/>
                      <a:pt x="1071991" y="639364"/>
                    </a:cubicBezTo>
                    <a:cubicBezTo>
                      <a:pt x="1070408" y="640947"/>
                      <a:pt x="1044546" y="639364"/>
                      <a:pt x="1047185" y="641475"/>
                    </a:cubicBezTo>
                    <a:cubicBezTo>
                      <a:pt x="1083075" y="640419"/>
                      <a:pt x="1086241" y="643058"/>
                      <a:pt x="1115270" y="643058"/>
                    </a:cubicBezTo>
                    <a:cubicBezTo>
                      <a:pt x="1096269" y="639364"/>
                      <a:pt x="1108409" y="640419"/>
                      <a:pt x="1108936" y="637780"/>
                    </a:cubicBezTo>
                    <a:cubicBezTo>
                      <a:pt x="1109464" y="635141"/>
                      <a:pt x="1064074" y="627225"/>
                      <a:pt x="1065658" y="620891"/>
                    </a:cubicBezTo>
                    <a:cubicBezTo>
                      <a:pt x="1065658" y="620363"/>
                      <a:pt x="1079380" y="619836"/>
                      <a:pt x="1077797" y="618780"/>
                    </a:cubicBezTo>
                    <a:cubicBezTo>
                      <a:pt x="1071991" y="612974"/>
                      <a:pt x="1035573" y="608752"/>
                      <a:pt x="1065658" y="604530"/>
                    </a:cubicBezTo>
                    <a:cubicBezTo>
                      <a:pt x="1001795" y="603474"/>
                      <a:pt x="1022906" y="610863"/>
                      <a:pt x="1028712" y="615613"/>
                    </a:cubicBezTo>
                    <a:cubicBezTo>
                      <a:pt x="1029240" y="616141"/>
                      <a:pt x="1000211" y="624586"/>
                      <a:pt x="1028712" y="625114"/>
                    </a:cubicBezTo>
                    <a:cubicBezTo>
                      <a:pt x="1021323" y="626169"/>
                      <a:pt x="1002850" y="626169"/>
                      <a:pt x="1003906" y="628280"/>
                    </a:cubicBezTo>
                    <a:cubicBezTo>
                      <a:pt x="1009184" y="630391"/>
                      <a:pt x="1044546" y="629336"/>
                      <a:pt x="1028712" y="632502"/>
                    </a:cubicBezTo>
                    <a:close/>
                    <a:moveTo>
                      <a:pt x="4232939" y="631975"/>
                    </a:moveTo>
                    <a:cubicBezTo>
                      <a:pt x="4249300" y="631447"/>
                      <a:pt x="4251412" y="629863"/>
                      <a:pt x="4269884" y="629863"/>
                    </a:cubicBezTo>
                    <a:cubicBezTo>
                      <a:pt x="4269884" y="630919"/>
                      <a:pt x="4280968" y="630391"/>
                      <a:pt x="4282023" y="631447"/>
                    </a:cubicBezTo>
                    <a:cubicBezTo>
                      <a:pt x="4268301" y="633030"/>
                      <a:pt x="4250884" y="633558"/>
                      <a:pt x="4245078" y="636197"/>
                    </a:cubicBezTo>
                    <a:cubicBezTo>
                      <a:pt x="4271468" y="636197"/>
                      <a:pt x="4303135" y="630919"/>
                      <a:pt x="4331636" y="629336"/>
                    </a:cubicBezTo>
                    <a:cubicBezTo>
                      <a:pt x="4312635" y="630919"/>
                      <a:pt x="4279912" y="627225"/>
                      <a:pt x="4250884" y="628808"/>
                    </a:cubicBezTo>
                    <a:cubicBezTo>
                      <a:pt x="4258273" y="628808"/>
                      <a:pt x="4268301" y="628808"/>
                      <a:pt x="4269356" y="629336"/>
                    </a:cubicBezTo>
                    <a:cubicBezTo>
                      <a:pt x="4238744" y="629863"/>
                      <a:pt x="4226078" y="629863"/>
                      <a:pt x="4207605" y="627753"/>
                    </a:cubicBezTo>
                    <a:cubicBezTo>
                      <a:pt x="4217105" y="630391"/>
                      <a:pt x="4186493" y="628280"/>
                      <a:pt x="4189132" y="629863"/>
                    </a:cubicBezTo>
                    <a:cubicBezTo>
                      <a:pt x="4204966" y="630919"/>
                      <a:pt x="4205494" y="629863"/>
                      <a:pt x="4232939" y="631975"/>
                    </a:cubicBezTo>
                    <a:close/>
                    <a:moveTo>
                      <a:pt x="4511613" y="617724"/>
                    </a:moveTo>
                    <a:cubicBezTo>
                      <a:pt x="4514780" y="620363"/>
                      <a:pt x="4496835" y="620891"/>
                      <a:pt x="4517947" y="621419"/>
                    </a:cubicBezTo>
                    <a:cubicBezTo>
                      <a:pt x="4549086" y="617724"/>
                      <a:pt x="4599226" y="621419"/>
                      <a:pt x="4623505" y="616669"/>
                    </a:cubicBezTo>
                    <a:cubicBezTo>
                      <a:pt x="4603449" y="615085"/>
                      <a:pt x="4577587" y="617724"/>
                      <a:pt x="4567559" y="614558"/>
                    </a:cubicBezTo>
                    <a:cubicBezTo>
                      <a:pt x="4538530" y="617197"/>
                      <a:pt x="4516891" y="614558"/>
                      <a:pt x="4499474" y="617724"/>
                    </a:cubicBezTo>
                    <a:cubicBezTo>
                      <a:pt x="4503169" y="617724"/>
                      <a:pt x="4507391" y="617724"/>
                      <a:pt x="4511613" y="617724"/>
                    </a:cubicBezTo>
                    <a:close/>
                    <a:moveTo>
                      <a:pt x="6432777" y="593974"/>
                    </a:moveTo>
                    <a:cubicBezTo>
                      <a:pt x="6432249" y="591862"/>
                      <a:pt x="6443333" y="592390"/>
                      <a:pt x="6432777" y="590807"/>
                    </a:cubicBezTo>
                    <a:cubicBezTo>
                      <a:pt x="6389498" y="592918"/>
                      <a:pt x="6353080" y="590807"/>
                      <a:pt x="6315079" y="592918"/>
                    </a:cubicBezTo>
                    <a:cubicBezTo>
                      <a:pt x="6326691" y="595029"/>
                      <a:pt x="6336190" y="592918"/>
                      <a:pt x="6346219" y="594501"/>
                    </a:cubicBezTo>
                    <a:cubicBezTo>
                      <a:pt x="6334607" y="594501"/>
                      <a:pt x="6325635" y="595029"/>
                      <a:pt x="6321413" y="596085"/>
                    </a:cubicBezTo>
                    <a:cubicBezTo>
                      <a:pt x="6367858" y="597668"/>
                      <a:pt x="6437527" y="596613"/>
                      <a:pt x="6501390" y="596085"/>
                    </a:cubicBezTo>
                    <a:cubicBezTo>
                      <a:pt x="6498223" y="592918"/>
                      <a:pt x="6451777" y="593446"/>
                      <a:pt x="6432777" y="593974"/>
                    </a:cubicBezTo>
                    <a:close/>
                    <a:moveTo>
                      <a:pt x="7002792" y="580779"/>
                    </a:moveTo>
                    <a:cubicBezTo>
                      <a:pt x="7022849" y="581307"/>
                      <a:pt x="7049238" y="577612"/>
                      <a:pt x="7064544" y="580251"/>
                    </a:cubicBezTo>
                    <a:cubicBezTo>
                      <a:pt x="7065072" y="578140"/>
                      <a:pt x="7099906" y="574973"/>
                      <a:pt x="7064544" y="574973"/>
                    </a:cubicBezTo>
                    <a:cubicBezTo>
                      <a:pt x="7063488" y="576029"/>
                      <a:pt x="7065600" y="577084"/>
                      <a:pt x="7058210" y="577084"/>
                    </a:cubicBezTo>
                    <a:cubicBezTo>
                      <a:pt x="7053988" y="577084"/>
                      <a:pt x="7049766" y="577084"/>
                      <a:pt x="7046071" y="577084"/>
                    </a:cubicBezTo>
                    <a:cubicBezTo>
                      <a:pt x="7035515" y="574973"/>
                      <a:pt x="7052933" y="574445"/>
                      <a:pt x="7039738" y="573390"/>
                    </a:cubicBezTo>
                    <a:cubicBezTo>
                      <a:pt x="7033932" y="575501"/>
                      <a:pt x="7017042" y="571806"/>
                      <a:pt x="7014932" y="574973"/>
                    </a:cubicBezTo>
                    <a:cubicBezTo>
                      <a:pt x="7019681" y="574973"/>
                      <a:pt x="7027071" y="574973"/>
                      <a:pt x="7027071" y="575501"/>
                    </a:cubicBezTo>
                    <a:cubicBezTo>
                      <a:pt x="6996987" y="576029"/>
                      <a:pt x="7006487" y="577612"/>
                      <a:pt x="6983792" y="575501"/>
                    </a:cubicBezTo>
                    <a:cubicBezTo>
                      <a:pt x="6998570" y="577612"/>
                      <a:pt x="6985903" y="579196"/>
                      <a:pt x="7002792" y="580779"/>
                    </a:cubicBezTo>
                    <a:close/>
                    <a:moveTo>
                      <a:pt x="7083545" y="474693"/>
                    </a:moveTo>
                    <a:cubicBezTo>
                      <a:pt x="7099379" y="474693"/>
                      <a:pt x="7113101" y="474165"/>
                      <a:pt x="7120490" y="473109"/>
                    </a:cubicBezTo>
                    <a:cubicBezTo>
                      <a:pt x="7109934" y="473109"/>
                      <a:pt x="7104656" y="472581"/>
                      <a:pt x="7102017" y="471526"/>
                    </a:cubicBezTo>
                    <a:cubicBezTo>
                      <a:pt x="7116795" y="469942"/>
                      <a:pt x="7131046" y="473109"/>
                      <a:pt x="7133157" y="469942"/>
                    </a:cubicBezTo>
                    <a:cubicBezTo>
                      <a:pt x="7131574" y="468887"/>
                      <a:pt x="7109934" y="470470"/>
                      <a:pt x="7102017" y="468359"/>
                    </a:cubicBezTo>
                    <a:cubicBezTo>
                      <a:pt x="7121018" y="467304"/>
                      <a:pt x="7126296" y="468887"/>
                      <a:pt x="7138963" y="466776"/>
                    </a:cubicBezTo>
                    <a:cubicBezTo>
                      <a:pt x="7122073" y="467304"/>
                      <a:pt x="7089878" y="465720"/>
                      <a:pt x="7083016" y="467304"/>
                    </a:cubicBezTo>
                    <a:cubicBezTo>
                      <a:pt x="7117851" y="469415"/>
                      <a:pt x="7053988" y="471526"/>
                      <a:pt x="7083545" y="474693"/>
                    </a:cubicBezTo>
                    <a:close/>
                    <a:moveTo>
                      <a:pt x="7182769" y="594501"/>
                    </a:moveTo>
                    <a:cubicBezTo>
                      <a:pt x="7158491" y="589223"/>
                      <a:pt x="7104128" y="595029"/>
                      <a:pt x="7058738" y="592918"/>
                    </a:cubicBezTo>
                    <a:cubicBezTo>
                      <a:pt x="7058210" y="593974"/>
                      <a:pt x="7050821" y="593974"/>
                      <a:pt x="7052405" y="595029"/>
                    </a:cubicBezTo>
                    <a:cubicBezTo>
                      <a:pt x="7081961" y="598724"/>
                      <a:pt x="7143185" y="594501"/>
                      <a:pt x="7182769" y="594501"/>
                    </a:cubicBezTo>
                    <a:close/>
                    <a:moveTo>
                      <a:pt x="7170102" y="578140"/>
                    </a:moveTo>
                    <a:cubicBezTo>
                      <a:pt x="7171158" y="576557"/>
                      <a:pt x="7174325" y="575501"/>
                      <a:pt x="7182242" y="574973"/>
                    </a:cubicBezTo>
                    <a:cubicBezTo>
                      <a:pt x="7184881" y="576029"/>
                      <a:pt x="7218659" y="574973"/>
                      <a:pt x="7225520" y="574445"/>
                    </a:cubicBezTo>
                    <a:cubicBezTo>
                      <a:pt x="7169047" y="574445"/>
                      <a:pt x="7142657" y="572334"/>
                      <a:pt x="7095156" y="574973"/>
                    </a:cubicBezTo>
                    <a:cubicBezTo>
                      <a:pt x="7097267" y="576557"/>
                      <a:pt x="7094101" y="578140"/>
                      <a:pt x="7088823" y="578668"/>
                    </a:cubicBezTo>
                    <a:cubicBezTo>
                      <a:pt x="7129990" y="581835"/>
                      <a:pt x="7150046" y="574973"/>
                      <a:pt x="7170102" y="578140"/>
                    </a:cubicBezTo>
                    <a:close/>
                    <a:moveTo>
                      <a:pt x="7511056" y="465192"/>
                    </a:moveTo>
                    <a:cubicBezTo>
                      <a:pt x="7530584" y="464137"/>
                      <a:pt x="7526362" y="466248"/>
                      <a:pt x="7535862" y="466776"/>
                    </a:cubicBezTo>
                    <a:cubicBezTo>
                      <a:pt x="7543252" y="465720"/>
                      <a:pt x="7559613" y="465720"/>
                      <a:pt x="7567002" y="464665"/>
                    </a:cubicBezTo>
                    <a:cubicBezTo>
                      <a:pt x="7578613" y="468359"/>
                      <a:pt x="7608170" y="466248"/>
                      <a:pt x="7603948" y="464137"/>
                    </a:cubicBezTo>
                    <a:cubicBezTo>
                      <a:pt x="7624532" y="465192"/>
                      <a:pt x="7690506" y="465192"/>
                      <a:pt x="7715312" y="462553"/>
                    </a:cubicBezTo>
                    <a:cubicBezTo>
                      <a:pt x="7723229" y="463081"/>
                      <a:pt x="7727979" y="463609"/>
                      <a:pt x="7727979" y="464665"/>
                    </a:cubicBezTo>
                    <a:cubicBezTo>
                      <a:pt x="7745396" y="463609"/>
                      <a:pt x="7774424" y="463609"/>
                      <a:pt x="7783925" y="461498"/>
                    </a:cubicBezTo>
                    <a:cubicBezTo>
                      <a:pt x="7741701" y="464137"/>
                      <a:pt x="7705284" y="461498"/>
                      <a:pt x="7684700" y="457803"/>
                    </a:cubicBezTo>
                    <a:cubicBezTo>
                      <a:pt x="7679422" y="459914"/>
                      <a:pt x="7675200" y="458859"/>
                      <a:pt x="7659894" y="458331"/>
                    </a:cubicBezTo>
                    <a:cubicBezTo>
                      <a:pt x="7666755" y="461498"/>
                      <a:pt x="7619254" y="462026"/>
                      <a:pt x="7610281" y="460442"/>
                    </a:cubicBezTo>
                    <a:cubicBezTo>
                      <a:pt x="7616087" y="459387"/>
                      <a:pt x="7632976" y="460442"/>
                      <a:pt x="7628754" y="458331"/>
                    </a:cubicBezTo>
                    <a:cubicBezTo>
                      <a:pt x="7585475" y="459914"/>
                      <a:pt x="7540085" y="464665"/>
                      <a:pt x="7517390" y="458859"/>
                    </a:cubicBezTo>
                    <a:cubicBezTo>
                      <a:pt x="7524779" y="458859"/>
                      <a:pt x="7534807" y="458859"/>
                      <a:pt x="7535862" y="458331"/>
                    </a:cubicBezTo>
                    <a:cubicBezTo>
                      <a:pt x="7521084" y="457803"/>
                      <a:pt x="7505779" y="457803"/>
                      <a:pt x="7492584" y="458859"/>
                    </a:cubicBezTo>
                    <a:cubicBezTo>
                      <a:pt x="7518973" y="458859"/>
                      <a:pt x="7492584" y="459914"/>
                      <a:pt x="7492584" y="460970"/>
                    </a:cubicBezTo>
                    <a:cubicBezTo>
                      <a:pt x="7516862" y="460442"/>
                      <a:pt x="7511056" y="463081"/>
                      <a:pt x="7511056" y="465192"/>
                    </a:cubicBezTo>
                    <a:close/>
                    <a:moveTo>
                      <a:pt x="7752785" y="592390"/>
                    </a:moveTo>
                    <a:cubicBezTo>
                      <a:pt x="7761229" y="593446"/>
                      <a:pt x="7756480" y="596085"/>
                      <a:pt x="7764924" y="597140"/>
                    </a:cubicBezTo>
                    <a:cubicBezTo>
                      <a:pt x="7780230" y="597140"/>
                      <a:pt x="7783925" y="596085"/>
                      <a:pt x="7796064" y="595557"/>
                    </a:cubicBezTo>
                    <a:cubicBezTo>
                      <a:pt x="7798175" y="592918"/>
                      <a:pt x="7781813" y="591862"/>
                      <a:pt x="7796064" y="590279"/>
                    </a:cubicBezTo>
                    <a:cubicBezTo>
                      <a:pt x="7750146" y="591335"/>
                      <a:pt x="7721117" y="590279"/>
                      <a:pt x="7678366" y="591862"/>
                    </a:cubicBezTo>
                    <a:cubicBezTo>
                      <a:pt x="7704756" y="594501"/>
                      <a:pt x="7713728" y="592390"/>
                      <a:pt x="7752785" y="592390"/>
                    </a:cubicBezTo>
                    <a:close/>
                    <a:moveTo>
                      <a:pt x="9642808" y="495804"/>
                    </a:moveTo>
                    <a:cubicBezTo>
                      <a:pt x="9645447" y="494221"/>
                      <a:pt x="9633836" y="493693"/>
                      <a:pt x="9642808" y="493693"/>
                    </a:cubicBezTo>
                    <a:cubicBezTo>
                      <a:pt x="9659698" y="497388"/>
                      <a:pt x="9687143" y="493165"/>
                      <a:pt x="9717228" y="493693"/>
                    </a:cubicBezTo>
                    <a:cubicBezTo>
                      <a:pt x="9732533" y="494221"/>
                      <a:pt x="9736756" y="496332"/>
                      <a:pt x="9748367" y="497388"/>
                    </a:cubicBezTo>
                    <a:cubicBezTo>
                      <a:pt x="9758923" y="495804"/>
                      <a:pt x="9780563" y="495804"/>
                      <a:pt x="9804313" y="495804"/>
                    </a:cubicBezTo>
                    <a:cubicBezTo>
                      <a:pt x="9810119" y="492110"/>
                      <a:pt x="9785841" y="492110"/>
                      <a:pt x="9767368" y="491054"/>
                    </a:cubicBezTo>
                    <a:cubicBezTo>
                      <a:pt x="9758923" y="491054"/>
                      <a:pt x="9761562" y="492637"/>
                      <a:pt x="9754701" y="492637"/>
                    </a:cubicBezTo>
                    <a:cubicBezTo>
                      <a:pt x="9749950" y="490527"/>
                      <a:pt x="9704033" y="491582"/>
                      <a:pt x="9723561" y="488943"/>
                    </a:cubicBezTo>
                    <a:cubicBezTo>
                      <a:pt x="9675004" y="494749"/>
                      <a:pt x="9635420" y="488415"/>
                      <a:pt x="9562584" y="489471"/>
                    </a:cubicBezTo>
                    <a:cubicBezTo>
                      <a:pt x="9552028" y="493693"/>
                      <a:pt x="9524583" y="493165"/>
                      <a:pt x="9506638" y="494749"/>
                    </a:cubicBezTo>
                    <a:cubicBezTo>
                      <a:pt x="9558362" y="497388"/>
                      <a:pt x="9598474" y="493165"/>
                      <a:pt x="9642808" y="495804"/>
                    </a:cubicBezTo>
                    <a:close/>
                    <a:moveTo>
                      <a:pt x="639729" y="30292"/>
                    </a:moveTo>
                    <a:cubicBezTo>
                      <a:pt x="602256" y="30292"/>
                      <a:pt x="586422" y="29236"/>
                      <a:pt x="553171" y="28708"/>
                    </a:cubicBezTo>
                    <a:cubicBezTo>
                      <a:pt x="552643" y="29764"/>
                      <a:pt x="545254" y="29764"/>
                      <a:pt x="546838" y="30819"/>
                    </a:cubicBezTo>
                    <a:cubicBezTo>
                      <a:pt x="574811" y="31347"/>
                      <a:pt x="622840" y="33458"/>
                      <a:pt x="639729" y="30292"/>
                    </a:cubicBezTo>
                    <a:close/>
                    <a:moveTo>
                      <a:pt x="639729" y="101544"/>
                    </a:moveTo>
                    <a:cubicBezTo>
                      <a:pt x="614923" y="102071"/>
                      <a:pt x="571116" y="99960"/>
                      <a:pt x="565311" y="103127"/>
                    </a:cubicBezTo>
                    <a:cubicBezTo>
                      <a:pt x="589589" y="103655"/>
                      <a:pt x="619145" y="103127"/>
                      <a:pt x="639729" y="101544"/>
                    </a:cubicBezTo>
                    <a:close/>
                    <a:moveTo>
                      <a:pt x="658202" y="61431"/>
                    </a:moveTo>
                    <a:cubicBezTo>
                      <a:pt x="634979" y="62487"/>
                      <a:pt x="604895" y="60904"/>
                      <a:pt x="577450" y="63015"/>
                    </a:cubicBezTo>
                    <a:cubicBezTo>
                      <a:pt x="598561" y="63015"/>
                      <a:pt x="651341" y="66709"/>
                      <a:pt x="658202" y="61431"/>
                    </a:cubicBezTo>
                    <a:close/>
                    <a:moveTo>
                      <a:pt x="658202" y="141656"/>
                    </a:moveTo>
                    <a:cubicBezTo>
                      <a:pt x="636562" y="140072"/>
                      <a:pt x="625479" y="142184"/>
                      <a:pt x="608589" y="143239"/>
                    </a:cubicBezTo>
                    <a:cubicBezTo>
                      <a:pt x="627062" y="144295"/>
                      <a:pt x="653452" y="144295"/>
                      <a:pt x="658202" y="141656"/>
                    </a:cubicBezTo>
                    <a:close/>
                    <a:moveTo>
                      <a:pt x="683008" y="38209"/>
                    </a:moveTo>
                    <a:cubicBezTo>
                      <a:pt x="665591" y="39264"/>
                      <a:pt x="651341" y="37153"/>
                      <a:pt x="646063" y="40320"/>
                    </a:cubicBezTo>
                    <a:cubicBezTo>
                      <a:pt x="664535" y="40847"/>
                      <a:pt x="686703" y="40847"/>
                      <a:pt x="683008" y="38209"/>
                    </a:cubicBezTo>
                    <a:close/>
                    <a:moveTo>
                      <a:pt x="670341" y="79376"/>
                    </a:moveTo>
                    <a:cubicBezTo>
                      <a:pt x="669813" y="76737"/>
                      <a:pt x="686703" y="74626"/>
                      <a:pt x="657674" y="74626"/>
                    </a:cubicBezTo>
                    <a:cubicBezTo>
                      <a:pt x="649757" y="77265"/>
                      <a:pt x="652396" y="78849"/>
                      <a:pt x="670341" y="79376"/>
                    </a:cubicBezTo>
                    <a:close/>
                    <a:moveTo>
                      <a:pt x="714148" y="5485"/>
                    </a:moveTo>
                    <a:cubicBezTo>
                      <a:pt x="726815" y="1263"/>
                      <a:pt x="661369" y="1263"/>
                      <a:pt x="658202" y="3902"/>
                    </a:cubicBezTo>
                    <a:cubicBezTo>
                      <a:pt x="683008" y="3902"/>
                      <a:pt x="704120" y="3902"/>
                      <a:pt x="714148" y="5485"/>
                    </a:cubicBezTo>
                    <a:close/>
                    <a:moveTo>
                      <a:pt x="763233" y="62487"/>
                    </a:moveTo>
                    <a:cubicBezTo>
                      <a:pt x="731565" y="61431"/>
                      <a:pt x="694092" y="61431"/>
                      <a:pt x="664008" y="63015"/>
                    </a:cubicBezTo>
                    <a:cubicBezTo>
                      <a:pt x="692508" y="64070"/>
                      <a:pt x="722593" y="64070"/>
                      <a:pt x="763233" y="62487"/>
                    </a:cubicBezTo>
                    <a:close/>
                    <a:moveTo>
                      <a:pt x="732621" y="30292"/>
                    </a:moveTo>
                    <a:cubicBezTo>
                      <a:pt x="715204" y="30292"/>
                      <a:pt x="718370" y="28180"/>
                      <a:pt x="701481" y="28180"/>
                    </a:cubicBezTo>
                    <a:cubicBezTo>
                      <a:pt x="694620" y="29764"/>
                      <a:pt x="678258" y="30292"/>
                      <a:pt x="670341" y="31875"/>
                    </a:cubicBezTo>
                    <a:cubicBezTo>
                      <a:pt x="696203" y="32403"/>
                      <a:pt x="718370" y="31875"/>
                      <a:pt x="732621" y="30292"/>
                    </a:cubicBezTo>
                    <a:close/>
                    <a:moveTo>
                      <a:pt x="701481" y="76210"/>
                    </a:moveTo>
                    <a:cubicBezTo>
                      <a:pt x="704648" y="78849"/>
                      <a:pt x="670869" y="76737"/>
                      <a:pt x="676675" y="79376"/>
                    </a:cubicBezTo>
                    <a:cubicBezTo>
                      <a:pt x="733148" y="78321"/>
                      <a:pt x="791733" y="79376"/>
                      <a:pt x="701481" y="76210"/>
                    </a:cubicBezTo>
                    <a:close/>
                    <a:moveTo>
                      <a:pt x="726287" y="103655"/>
                    </a:moveTo>
                    <a:cubicBezTo>
                      <a:pt x="737371" y="102599"/>
                      <a:pt x="762177" y="103655"/>
                      <a:pt x="769566" y="102071"/>
                    </a:cubicBezTo>
                    <a:cubicBezTo>
                      <a:pt x="747399" y="101016"/>
                      <a:pt x="740010" y="102071"/>
                      <a:pt x="726287" y="99960"/>
                    </a:cubicBezTo>
                    <a:cubicBezTo>
                      <a:pt x="725759" y="101544"/>
                      <a:pt x="714676" y="102071"/>
                      <a:pt x="726287" y="103655"/>
                    </a:cubicBezTo>
                    <a:close/>
                    <a:moveTo>
                      <a:pt x="763233" y="44542"/>
                    </a:moveTo>
                    <a:cubicBezTo>
                      <a:pt x="764816" y="43486"/>
                      <a:pt x="773261" y="43486"/>
                      <a:pt x="775900" y="42431"/>
                    </a:cubicBezTo>
                    <a:cubicBezTo>
                      <a:pt x="763760" y="42431"/>
                      <a:pt x="731037" y="40320"/>
                      <a:pt x="726287" y="44014"/>
                    </a:cubicBezTo>
                    <a:cubicBezTo>
                      <a:pt x="745288" y="42958"/>
                      <a:pt x="744760" y="45070"/>
                      <a:pt x="763233" y="44542"/>
                    </a:cubicBezTo>
                    <a:close/>
                    <a:moveTo>
                      <a:pt x="800706" y="49292"/>
                    </a:moveTo>
                    <a:cubicBezTo>
                      <a:pt x="791733" y="48764"/>
                      <a:pt x="737899" y="46653"/>
                      <a:pt x="757427" y="49292"/>
                    </a:cubicBezTo>
                    <a:cubicBezTo>
                      <a:pt x="764816" y="47709"/>
                      <a:pt x="789622" y="52987"/>
                      <a:pt x="800706" y="49292"/>
                    </a:cubicBezTo>
                    <a:close/>
                    <a:moveTo>
                      <a:pt x="807039" y="77265"/>
                    </a:moveTo>
                    <a:cubicBezTo>
                      <a:pt x="794372" y="77793"/>
                      <a:pt x="763760" y="76210"/>
                      <a:pt x="770094" y="78849"/>
                    </a:cubicBezTo>
                    <a:cubicBezTo>
                      <a:pt x="792789" y="79376"/>
                      <a:pt x="798067" y="79904"/>
                      <a:pt x="807039" y="77265"/>
                    </a:cubicBezTo>
                    <a:close/>
                    <a:moveTo>
                      <a:pt x="875125" y="158017"/>
                    </a:moveTo>
                    <a:cubicBezTo>
                      <a:pt x="863513" y="153795"/>
                      <a:pt x="797011" y="156434"/>
                      <a:pt x="775900" y="156434"/>
                    </a:cubicBezTo>
                    <a:cubicBezTo>
                      <a:pt x="820234" y="159073"/>
                      <a:pt x="843457" y="155906"/>
                      <a:pt x="875125" y="158017"/>
                    </a:cubicBezTo>
                    <a:close/>
                    <a:moveTo>
                      <a:pt x="819179" y="130044"/>
                    </a:moveTo>
                    <a:cubicBezTo>
                      <a:pt x="808095" y="130572"/>
                      <a:pt x="782761" y="128989"/>
                      <a:pt x="782233" y="130572"/>
                    </a:cubicBezTo>
                    <a:cubicBezTo>
                      <a:pt x="790150" y="132155"/>
                      <a:pt x="819179" y="132155"/>
                      <a:pt x="819179" y="130044"/>
                    </a:cubicBezTo>
                    <a:close/>
                    <a:moveTo>
                      <a:pt x="930543" y="142711"/>
                    </a:moveTo>
                    <a:cubicBezTo>
                      <a:pt x="917348" y="139545"/>
                      <a:pt x="865096" y="140072"/>
                      <a:pt x="843985" y="142711"/>
                    </a:cubicBezTo>
                    <a:cubicBezTo>
                      <a:pt x="874597" y="143767"/>
                      <a:pt x="911014" y="142711"/>
                      <a:pt x="930543" y="142711"/>
                    </a:cubicBezTo>
                    <a:close/>
                    <a:moveTo>
                      <a:pt x="862458" y="84127"/>
                    </a:moveTo>
                    <a:cubicBezTo>
                      <a:pt x="846096" y="84127"/>
                      <a:pt x="841874" y="85182"/>
                      <a:pt x="843985" y="87293"/>
                    </a:cubicBezTo>
                    <a:cubicBezTo>
                      <a:pt x="860874" y="87293"/>
                      <a:pt x="874069" y="85710"/>
                      <a:pt x="862458" y="84127"/>
                    </a:cubicBezTo>
                    <a:close/>
                    <a:moveTo>
                      <a:pt x="912070" y="131100"/>
                    </a:moveTo>
                    <a:cubicBezTo>
                      <a:pt x="918404" y="127405"/>
                      <a:pt x="857180" y="129517"/>
                      <a:pt x="850318" y="131100"/>
                    </a:cubicBezTo>
                    <a:cubicBezTo>
                      <a:pt x="870902" y="131100"/>
                      <a:pt x="891486" y="131100"/>
                      <a:pt x="912070" y="131100"/>
                    </a:cubicBezTo>
                    <a:close/>
                    <a:moveTo>
                      <a:pt x="974349" y="99960"/>
                    </a:moveTo>
                    <a:cubicBezTo>
                      <a:pt x="955349" y="101544"/>
                      <a:pt x="911014" y="97849"/>
                      <a:pt x="899931" y="101544"/>
                    </a:cubicBezTo>
                    <a:cubicBezTo>
                      <a:pt x="922098" y="100488"/>
                      <a:pt x="971710" y="103127"/>
                      <a:pt x="974349" y="99960"/>
                    </a:cubicBezTo>
                    <a:close/>
                    <a:moveTo>
                      <a:pt x="955349" y="12875"/>
                    </a:moveTo>
                    <a:cubicBezTo>
                      <a:pt x="951127" y="14458"/>
                      <a:pt x="907848" y="10763"/>
                      <a:pt x="905736" y="14458"/>
                    </a:cubicBezTo>
                    <a:cubicBezTo>
                      <a:pt x="921570" y="12875"/>
                      <a:pt x="968016" y="16569"/>
                      <a:pt x="955349" y="12875"/>
                    </a:cubicBezTo>
                    <a:close/>
                    <a:moveTo>
                      <a:pt x="955349" y="164351"/>
                    </a:moveTo>
                    <a:cubicBezTo>
                      <a:pt x="942682" y="164879"/>
                      <a:pt x="912070" y="163295"/>
                      <a:pt x="918404" y="165934"/>
                    </a:cubicBezTo>
                    <a:cubicBezTo>
                      <a:pt x="934765" y="165934"/>
                      <a:pt x="954821" y="166462"/>
                      <a:pt x="955349" y="164351"/>
                    </a:cubicBezTo>
                    <a:close/>
                    <a:moveTo>
                      <a:pt x="980155" y="70932"/>
                    </a:moveTo>
                    <a:cubicBezTo>
                      <a:pt x="990183" y="67237"/>
                      <a:pt x="933709" y="69876"/>
                      <a:pt x="955349" y="67237"/>
                    </a:cubicBezTo>
                    <a:cubicBezTo>
                      <a:pt x="943210" y="67237"/>
                      <a:pt x="930543" y="67237"/>
                      <a:pt x="918404" y="67237"/>
                    </a:cubicBezTo>
                    <a:cubicBezTo>
                      <a:pt x="918404" y="67765"/>
                      <a:pt x="918404" y="68820"/>
                      <a:pt x="918404" y="69348"/>
                    </a:cubicBezTo>
                    <a:cubicBezTo>
                      <a:pt x="942682" y="67765"/>
                      <a:pt x="939515" y="72515"/>
                      <a:pt x="980155" y="70932"/>
                    </a:cubicBezTo>
                    <a:close/>
                    <a:moveTo>
                      <a:pt x="992822" y="94154"/>
                    </a:moveTo>
                    <a:cubicBezTo>
                      <a:pt x="977516" y="94682"/>
                      <a:pt x="939515" y="92571"/>
                      <a:pt x="943210" y="95738"/>
                    </a:cubicBezTo>
                    <a:cubicBezTo>
                      <a:pt x="959571" y="95210"/>
                      <a:pt x="981739" y="95738"/>
                      <a:pt x="992822" y="94154"/>
                    </a:cubicBezTo>
                    <a:close/>
                    <a:moveTo>
                      <a:pt x="955349" y="3902"/>
                    </a:moveTo>
                    <a:cubicBezTo>
                      <a:pt x="963266" y="4958"/>
                      <a:pt x="985961" y="4958"/>
                      <a:pt x="986489" y="3374"/>
                    </a:cubicBezTo>
                    <a:cubicBezTo>
                      <a:pt x="978572" y="2319"/>
                      <a:pt x="956404" y="2319"/>
                      <a:pt x="955349" y="3902"/>
                    </a:cubicBezTo>
                    <a:close/>
                    <a:moveTo>
                      <a:pt x="1067241" y="157489"/>
                    </a:moveTo>
                    <a:cubicBezTo>
                      <a:pt x="1064602" y="153795"/>
                      <a:pt x="1033462" y="155378"/>
                      <a:pt x="1017628" y="156962"/>
                    </a:cubicBezTo>
                    <a:cubicBezTo>
                      <a:pt x="1038740" y="156434"/>
                      <a:pt x="1052463" y="156962"/>
                      <a:pt x="1067241" y="157489"/>
                    </a:cubicBezTo>
                    <a:close/>
                    <a:moveTo>
                      <a:pt x="1073574" y="33458"/>
                    </a:moveTo>
                    <a:cubicBezTo>
                      <a:pt x="1049296" y="34514"/>
                      <a:pt x="1030295" y="31347"/>
                      <a:pt x="1023962" y="33986"/>
                    </a:cubicBezTo>
                    <a:cubicBezTo>
                      <a:pt x="1037157" y="35042"/>
                      <a:pt x="1069880" y="36625"/>
                      <a:pt x="1073574" y="33458"/>
                    </a:cubicBezTo>
                    <a:close/>
                    <a:moveTo>
                      <a:pt x="1092047" y="70932"/>
                    </a:moveTo>
                    <a:cubicBezTo>
                      <a:pt x="1095214" y="68293"/>
                      <a:pt x="1036629" y="69348"/>
                      <a:pt x="1030295" y="70404"/>
                    </a:cubicBezTo>
                    <a:cubicBezTo>
                      <a:pt x="1052463" y="71459"/>
                      <a:pt x="1059852" y="70404"/>
                      <a:pt x="1092047" y="70932"/>
                    </a:cubicBezTo>
                    <a:close/>
                    <a:moveTo>
                      <a:pt x="1048768" y="6541"/>
                    </a:moveTo>
                    <a:cubicBezTo>
                      <a:pt x="1029240" y="6013"/>
                      <a:pt x="1028712" y="8124"/>
                      <a:pt x="1030295" y="10236"/>
                    </a:cubicBezTo>
                    <a:cubicBezTo>
                      <a:pt x="1045601" y="10236"/>
                      <a:pt x="1058269" y="7597"/>
                      <a:pt x="1048768" y="6541"/>
                    </a:cubicBezTo>
                    <a:close/>
                    <a:moveTo>
                      <a:pt x="1116853" y="128461"/>
                    </a:moveTo>
                    <a:cubicBezTo>
                      <a:pt x="1093630" y="129517"/>
                      <a:pt x="1070935" y="127405"/>
                      <a:pt x="1055102" y="130044"/>
                    </a:cubicBezTo>
                    <a:cubicBezTo>
                      <a:pt x="1079380" y="130044"/>
                      <a:pt x="1105770" y="131628"/>
                      <a:pt x="1116853" y="128461"/>
                    </a:cubicBezTo>
                    <a:close/>
                    <a:moveTo>
                      <a:pt x="1135326" y="164351"/>
                    </a:moveTo>
                    <a:cubicBezTo>
                      <a:pt x="1123715" y="164879"/>
                      <a:pt x="1097853" y="163295"/>
                      <a:pt x="1104186" y="165934"/>
                    </a:cubicBezTo>
                    <a:cubicBezTo>
                      <a:pt x="1122659" y="166990"/>
                      <a:pt x="1127409" y="166462"/>
                      <a:pt x="1135326" y="164351"/>
                    </a:cubicBezTo>
                    <a:close/>
                    <a:moveTo>
                      <a:pt x="1141660" y="134794"/>
                    </a:moveTo>
                    <a:cubicBezTo>
                      <a:pt x="1125826" y="134267"/>
                      <a:pt x="1113159" y="133739"/>
                      <a:pt x="1104714" y="135322"/>
                    </a:cubicBezTo>
                    <a:cubicBezTo>
                      <a:pt x="1112103" y="136906"/>
                      <a:pt x="1141132" y="136906"/>
                      <a:pt x="1141660" y="134794"/>
                    </a:cubicBezTo>
                    <a:close/>
                    <a:moveTo>
                      <a:pt x="1135326" y="158017"/>
                    </a:moveTo>
                    <a:cubicBezTo>
                      <a:pt x="1156438" y="155378"/>
                      <a:pt x="1191272" y="159073"/>
                      <a:pt x="1197078" y="154850"/>
                    </a:cubicBezTo>
                    <a:cubicBezTo>
                      <a:pt x="1165938" y="155378"/>
                      <a:pt x="1160132" y="155378"/>
                      <a:pt x="1128993" y="154850"/>
                    </a:cubicBezTo>
                    <a:cubicBezTo>
                      <a:pt x="1128465" y="156434"/>
                      <a:pt x="1130576" y="157489"/>
                      <a:pt x="1135326" y="158017"/>
                    </a:cubicBezTo>
                    <a:close/>
                    <a:moveTo>
                      <a:pt x="1203411" y="127933"/>
                    </a:moveTo>
                    <a:cubicBezTo>
                      <a:pt x="1171744" y="126878"/>
                      <a:pt x="1163299" y="127405"/>
                      <a:pt x="1128993" y="128461"/>
                    </a:cubicBezTo>
                    <a:cubicBezTo>
                      <a:pt x="1128993" y="128989"/>
                      <a:pt x="1128993" y="130044"/>
                      <a:pt x="1128993" y="130572"/>
                    </a:cubicBezTo>
                    <a:cubicBezTo>
                      <a:pt x="1165410" y="132683"/>
                      <a:pt x="1193911" y="132155"/>
                      <a:pt x="1203411" y="127933"/>
                    </a:cubicBezTo>
                    <a:close/>
                    <a:moveTo>
                      <a:pt x="1271497" y="164351"/>
                    </a:moveTo>
                    <a:cubicBezTo>
                      <a:pt x="1230856" y="164351"/>
                      <a:pt x="1181244" y="162240"/>
                      <a:pt x="1141132" y="164879"/>
                    </a:cubicBezTo>
                    <a:cubicBezTo>
                      <a:pt x="1184411" y="165934"/>
                      <a:pt x="1222412" y="165934"/>
                      <a:pt x="1271497" y="164351"/>
                    </a:cubicBezTo>
                    <a:close/>
                    <a:moveTo>
                      <a:pt x="1166466" y="13930"/>
                    </a:moveTo>
                    <a:cubicBezTo>
                      <a:pt x="1170688" y="11819"/>
                      <a:pt x="1178077" y="10236"/>
                      <a:pt x="1184939" y="8652"/>
                    </a:cubicBezTo>
                    <a:cubicBezTo>
                      <a:pt x="1161188" y="9180"/>
                      <a:pt x="1154327" y="11819"/>
                      <a:pt x="1141660" y="13930"/>
                    </a:cubicBezTo>
                    <a:cubicBezTo>
                      <a:pt x="1149576" y="13930"/>
                      <a:pt x="1158021" y="13930"/>
                      <a:pt x="1166466" y="13930"/>
                    </a:cubicBezTo>
                    <a:close/>
                    <a:moveTo>
                      <a:pt x="1203411" y="161184"/>
                    </a:moveTo>
                    <a:cubicBezTo>
                      <a:pt x="1193383" y="160128"/>
                      <a:pt x="1165410" y="161184"/>
                      <a:pt x="1153799" y="161712"/>
                    </a:cubicBezTo>
                    <a:cubicBezTo>
                      <a:pt x="1163827" y="163295"/>
                      <a:pt x="1191800" y="162240"/>
                      <a:pt x="1203411" y="161184"/>
                    </a:cubicBezTo>
                    <a:close/>
                    <a:moveTo>
                      <a:pt x="1203411" y="74098"/>
                    </a:moveTo>
                    <a:cubicBezTo>
                      <a:pt x="1204467" y="73043"/>
                      <a:pt x="1165410" y="73043"/>
                      <a:pt x="1166466" y="74098"/>
                    </a:cubicBezTo>
                    <a:cubicBezTo>
                      <a:pt x="1174910" y="74626"/>
                      <a:pt x="1203411" y="77793"/>
                      <a:pt x="1203411" y="74098"/>
                    </a:cubicBezTo>
                    <a:close/>
                    <a:moveTo>
                      <a:pt x="1333776" y="37681"/>
                    </a:moveTo>
                    <a:cubicBezTo>
                      <a:pt x="1291553" y="38209"/>
                      <a:pt x="1211856" y="35042"/>
                      <a:pt x="1184939" y="39264"/>
                    </a:cubicBezTo>
                    <a:cubicBezTo>
                      <a:pt x="1264635" y="37153"/>
                      <a:pt x="1289441" y="43486"/>
                      <a:pt x="1333776" y="37681"/>
                    </a:cubicBezTo>
                    <a:close/>
                    <a:moveTo>
                      <a:pt x="1221884" y="131100"/>
                    </a:moveTo>
                    <a:cubicBezTo>
                      <a:pt x="1219773" y="129517"/>
                      <a:pt x="1239829" y="130044"/>
                      <a:pt x="1240357" y="128989"/>
                    </a:cubicBezTo>
                    <a:cubicBezTo>
                      <a:pt x="1232968" y="128461"/>
                      <a:pt x="1223995" y="127933"/>
                      <a:pt x="1209217" y="128461"/>
                    </a:cubicBezTo>
                    <a:cubicBezTo>
                      <a:pt x="1208161" y="129517"/>
                      <a:pt x="1211328" y="130572"/>
                      <a:pt x="1221884" y="131100"/>
                    </a:cubicBezTo>
                    <a:close/>
                    <a:moveTo>
                      <a:pt x="1438807" y="61431"/>
                    </a:moveTo>
                    <a:cubicBezTo>
                      <a:pt x="1381805" y="59848"/>
                      <a:pt x="1320053" y="59848"/>
                      <a:pt x="1234551" y="61431"/>
                    </a:cubicBezTo>
                    <a:cubicBezTo>
                      <a:pt x="1227690" y="59320"/>
                      <a:pt x="1255663" y="57209"/>
                      <a:pt x="1228218" y="57737"/>
                    </a:cubicBezTo>
                    <a:cubicBezTo>
                      <a:pt x="1220828" y="59320"/>
                      <a:pt x="1215551" y="61431"/>
                      <a:pt x="1209745" y="63015"/>
                    </a:cubicBezTo>
                    <a:cubicBezTo>
                      <a:pt x="1288914" y="61959"/>
                      <a:pt x="1376527" y="65126"/>
                      <a:pt x="1438807" y="61431"/>
                    </a:cubicBezTo>
                    <a:close/>
                    <a:moveTo>
                      <a:pt x="1259357" y="167518"/>
                    </a:moveTo>
                    <a:cubicBezTo>
                      <a:pt x="1254079" y="168573"/>
                      <a:pt x="1254607" y="170684"/>
                      <a:pt x="1234551" y="169629"/>
                    </a:cubicBezTo>
                    <a:cubicBezTo>
                      <a:pt x="1234551" y="170157"/>
                      <a:pt x="1234551" y="171212"/>
                      <a:pt x="1234551" y="171740"/>
                    </a:cubicBezTo>
                    <a:cubicBezTo>
                      <a:pt x="1252496" y="172268"/>
                      <a:pt x="1272024" y="168573"/>
                      <a:pt x="1259357" y="167518"/>
                    </a:cubicBezTo>
                    <a:close/>
                    <a:moveTo>
                      <a:pt x="1277830" y="131100"/>
                    </a:moveTo>
                    <a:cubicBezTo>
                      <a:pt x="1280469" y="129517"/>
                      <a:pt x="1291025" y="128989"/>
                      <a:pt x="1290497" y="127405"/>
                    </a:cubicBezTo>
                    <a:cubicBezTo>
                      <a:pt x="1278358" y="127405"/>
                      <a:pt x="1278358" y="128461"/>
                      <a:pt x="1272024" y="128989"/>
                    </a:cubicBezTo>
                    <a:cubicBezTo>
                      <a:pt x="1256718" y="128989"/>
                      <a:pt x="1252496" y="127405"/>
                      <a:pt x="1247218" y="129517"/>
                    </a:cubicBezTo>
                    <a:cubicBezTo>
                      <a:pt x="1258830" y="129517"/>
                      <a:pt x="1262524" y="131100"/>
                      <a:pt x="1277830" y="131100"/>
                    </a:cubicBezTo>
                    <a:close/>
                    <a:moveTo>
                      <a:pt x="1339582" y="119488"/>
                    </a:moveTo>
                    <a:cubicBezTo>
                      <a:pt x="1307914" y="119488"/>
                      <a:pt x="1267802" y="118961"/>
                      <a:pt x="1253024" y="121072"/>
                    </a:cubicBezTo>
                    <a:cubicBezTo>
                      <a:pt x="1281525" y="121072"/>
                      <a:pt x="1323220" y="122127"/>
                      <a:pt x="1339582" y="119488"/>
                    </a:cubicBezTo>
                    <a:close/>
                    <a:moveTo>
                      <a:pt x="1277830" y="8124"/>
                    </a:moveTo>
                    <a:cubicBezTo>
                      <a:pt x="1275191" y="6541"/>
                      <a:pt x="1275719" y="4958"/>
                      <a:pt x="1259357" y="4958"/>
                    </a:cubicBezTo>
                    <a:cubicBezTo>
                      <a:pt x="1259357" y="6013"/>
                      <a:pt x="1259357" y="7069"/>
                      <a:pt x="1259357" y="8124"/>
                    </a:cubicBezTo>
                    <a:cubicBezTo>
                      <a:pt x="1265163" y="8124"/>
                      <a:pt x="1271497" y="8124"/>
                      <a:pt x="1277830" y="8124"/>
                    </a:cubicBezTo>
                    <a:close/>
                    <a:moveTo>
                      <a:pt x="1370721" y="163823"/>
                    </a:moveTo>
                    <a:cubicBezTo>
                      <a:pt x="1351721" y="163823"/>
                      <a:pt x="1336415" y="164351"/>
                      <a:pt x="1327443" y="165406"/>
                    </a:cubicBezTo>
                    <a:cubicBezTo>
                      <a:pt x="1341693" y="164351"/>
                      <a:pt x="1375999" y="166462"/>
                      <a:pt x="1370721" y="163823"/>
                    </a:cubicBezTo>
                    <a:close/>
                    <a:moveTo>
                      <a:pt x="1433001" y="13930"/>
                    </a:moveTo>
                    <a:cubicBezTo>
                      <a:pt x="1429306" y="16041"/>
                      <a:pt x="1435640" y="16569"/>
                      <a:pt x="1451474" y="16041"/>
                    </a:cubicBezTo>
                    <a:cubicBezTo>
                      <a:pt x="1463085" y="14458"/>
                      <a:pt x="1448835" y="13930"/>
                      <a:pt x="1445140" y="12347"/>
                    </a:cubicBezTo>
                    <a:cubicBezTo>
                      <a:pt x="1405556" y="13402"/>
                      <a:pt x="1391833" y="13402"/>
                      <a:pt x="1358582" y="14458"/>
                    </a:cubicBezTo>
                    <a:cubicBezTo>
                      <a:pt x="1379166" y="15514"/>
                      <a:pt x="1414000" y="18152"/>
                      <a:pt x="1433001" y="13930"/>
                    </a:cubicBezTo>
                    <a:close/>
                    <a:moveTo>
                      <a:pt x="1389194" y="126350"/>
                    </a:moveTo>
                    <a:cubicBezTo>
                      <a:pt x="1380749" y="126350"/>
                      <a:pt x="1372833" y="126350"/>
                      <a:pt x="1364388" y="126350"/>
                    </a:cubicBezTo>
                    <a:cubicBezTo>
                      <a:pt x="1359638" y="129517"/>
                      <a:pt x="1394472" y="129517"/>
                      <a:pt x="1389194" y="126350"/>
                    </a:cubicBezTo>
                    <a:close/>
                    <a:moveTo>
                      <a:pt x="1401861" y="7069"/>
                    </a:moveTo>
                    <a:cubicBezTo>
                      <a:pt x="1420334" y="2846"/>
                      <a:pt x="1438807" y="5485"/>
                      <a:pt x="1401861" y="2319"/>
                    </a:cubicBezTo>
                    <a:cubicBezTo>
                      <a:pt x="1409250" y="207"/>
                      <a:pt x="1427723" y="4430"/>
                      <a:pt x="1426667" y="735"/>
                    </a:cubicBezTo>
                    <a:cubicBezTo>
                      <a:pt x="1411361" y="735"/>
                      <a:pt x="1396583" y="735"/>
                      <a:pt x="1389722" y="1263"/>
                    </a:cubicBezTo>
                    <a:cubicBezTo>
                      <a:pt x="1388666" y="3902"/>
                      <a:pt x="1392361" y="6013"/>
                      <a:pt x="1401861" y="7069"/>
                    </a:cubicBezTo>
                    <a:close/>
                    <a:moveTo>
                      <a:pt x="1420334" y="39792"/>
                    </a:moveTo>
                    <a:cubicBezTo>
                      <a:pt x="1441446" y="38209"/>
                      <a:pt x="1467307" y="41375"/>
                      <a:pt x="1463613" y="36625"/>
                    </a:cubicBezTo>
                    <a:cubicBezTo>
                      <a:pt x="1429834" y="36625"/>
                      <a:pt x="1408195" y="35042"/>
                      <a:pt x="1395528" y="36097"/>
                    </a:cubicBezTo>
                    <a:cubicBezTo>
                      <a:pt x="1404500" y="37153"/>
                      <a:pt x="1416112" y="38209"/>
                      <a:pt x="1420334" y="39792"/>
                    </a:cubicBezTo>
                    <a:close/>
                    <a:moveTo>
                      <a:pt x="1420334" y="129517"/>
                    </a:moveTo>
                    <a:cubicBezTo>
                      <a:pt x="1434584" y="125822"/>
                      <a:pt x="1469946" y="128989"/>
                      <a:pt x="1488419" y="126350"/>
                    </a:cubicBezTo>
                    <a:cubicBezTo>
                      <a:pt x="1453585" y="126350"/>
                      <a:pt x="1421389" y="126350"/>
                      <a:pt x="1407667" y="126878"/>
                    </a:cubicBezTo>
                    <a:cubicBezTo>
                      <a:pt x="1420862" y="127405"/>
                      <a:pt x="1398694" y="128989"/>
                      <a:pt x="1420334" y="129517"/>
                    </a:cubicBezTo>
                    <a:close/>
                    <a:moveTo>
                      <a:pt x="1519559" y="121072"/>
                    </a:moveTo>
                    <a:cubicBezTo>
                      <a:pt x="1492114" y="118961"/>
                      <a:pt x="1442501" y="118433"/>
                      <a:pt x="1426667" y="121072"/>
                    </a:cubicBezTo>
                    <a:cubicBezTo>
                      <a:pt x="1466252" y="121072"/>
                      <a:pt x="1487891" y="119488"/>
                      <a:pt x="1519559" y="121072"/>
                    </a:cubicBezTo>
                    <a:close/>
                    <a:moveTo>
                      <a:pt x="1457279" y="29764"/>
                    </a:moveTo>
                    <a:cubicBezTo>
                      <a:pt x="1476280" y="30292"/>
                      <a:pt x="1469946" y="27125"/>
                      <a:pt x="1475752" y="26069"/>
                    </a:cubicBezTo>
                    <a:cubicBezTo>
                      <a:pt x="1466252" y="26069"/>
                      <a:pt x="1453057" y="25541"/>
                      <a:pt x="1450946" y="26597"/>
                    </a:cubicBezTo>
                    <a:cubicBezTo>
                      <a:pt x="1460446" y="26597"/>
                      <a:pt x="1457279" y="28708"/>
                      <a:pt x="1457279" y="29764"/>
                    </a:cubicBezTo>
                    <a:close/>
                    <a:moveTo>
                      <a:pt x="1494753" y="173851"/>
                    </a:moveTo>
                    <a:cubicBezTo>
                      <a:pt x="1483141" y="171212"/>
                      <a:pt x="1522726" y="171212"/>
                      <a:pt x="1501086" y="170157"/>
                    </a:cubicBezTo>
                    <a:cubicBezTo>
                      <a:pt x="1493169" y="172796"/>
                      <a:pt x="1493169" y="168045"/>
                      <a:pt x="1501086" y="168045"/>
                    </a:cubicBezTo>
                    <a:cubicBezTo>
                      <a:pt x="1474697" y="168573"/>
                      <a:pt x="1489475" y="171212"/>
                      <a:pt x="1476280" y="174379"/>
                    </a:cubicBezTo>
                    <a:cubicBezTo>
                      <a:pt x="1482086" y="173851"/>
                      <a:pt x="1488419" y="173851"/>
                      <a:pt x="1494753" y="173851"/>
                    </a:cubicBezTo>
                    <a:close/>
                    <a:moveTo>
                      <a:pt x="1506892" y="61431"/>
                    </a:moveTo>
                    <a:cubicBezTo>
                      <a:pt x="1502142" y="61431"/>
                      <a:pt x="1477863" y="58792"/>
                      <a:pt x="1475752" y="61959"/>
                    </a:cubicBezTo>
                    <a:cubicBezTo>
                      <a:pt x="1551226" y="62487"/>
                      <a:pt x="1572338" y="61959"/>
                      <a:pt x="1506892" y="61431"/>
                    </a:cubicBezTo>
                    <a:close/>
                    <a:moveTo>
                      <a:pt x="1562838" y="13930"/>
                    </a:moveTo>
                    <a:cubicBezTo>
                      <a:pt x="1529587" y="15514"/>
                      <a:pt x="1543837" y="12347"/>
                      <a:pt x="1525892" y="10763"/>
                    </a:cubicBezTo>
                    <a:cubicBezTo>
                      <a:pt x="1535393" y="14986"/>
                      <a:pt x="1497392" y="12875"/>
                      <a:pt x="1494753" y="15514"/>
                    </a:cubicBezTo>
                    <a:cubicBezTo>
                      <a:pt x="1531170" y="13930"/>
                      <a:pt x="1549643" y="18680"/>
                      <a:pt x="1562838" y="13930"/>
                    </a:cubicBezTo>
                    <a:close/>
                    <a:moveTo>
                      <a:pt x="1531698" y="54570"/>
                    </a:moveTo>
                    <a:cubicBezTo>
                      <a:pt x="1535920" y="51931"/>
                      <a:pt x="1535920" y="52987"/>
                      <a:pt x="1531698" y="50875"/>
                    </a:cubicBezTo>
                    <a:cubicBezTo>
                      <a:pt x="1502669" y="50348"/>
                      <a:pt x="1515336" y="54570"/>
                      <a:pt x="1531698" y="54570"/>
                    </a:cubicBezTo>
                    <a:close/>
                    <a:moveTo>
                      <a:pt x="1569171" y="735"/>
                    </a:moveTo>
                    <a:cubicBezTo>
                      <a:pt x="1550699" y="207"/>
                      <a:pt x="1529059" y="-848"/>
                      <a:pt x="1519559" y="1263"/>
                    </a:cubicBezTo>
                    <a:cubicBezTo>
                      <a:pt x="1534337" y="1263"/>
                      <a:pt x="1564421" y="2846"/>
                      <a:pt x="1569171" y="735"/>
                    </a:cubicBezTo>
                    <a:close/>
                    <a:moveTo>
                      <a:pt x="1587644" y="55626"/>
                    </a:moveTo>
                    <a:cubicBezTo>
                      <a:pt x="1592394" y="52459"/>
                      <a:pt x="1558088" y="52459"/>
                      <a:pt x="1562838" y="55626"/>
                    </a:cubicBezTo>
                    <a:cubicBezTo>
                      <a:pt x="1571282" y="55626"/>
                      <a:pt x="1579199" y="55626"/>
                      <a:pt x="1587644" y="55626"/>
                    </a:cubicBezTo>
                    <a:close/>
                    <a:moveTo>
                      <a:pt x="1581310" y="46125"/>
                    </a:moveTo>
                    <a:cubicBezTo>
                      <a:pt x="1581310" y="44542"/>
                      <a:pt x="1581310" y="42958"/>
                      <a:pt x="1581310" y="41375"/>
                    </a:cubicBezTo>
                    <a:cubicBezTo>
                      <a:pt x="1556504" y="40847"/>
                      <a:pt x="1572338" y="46125"/>
                      <a:pt x="1581310" y="46125"/>
                    </a:cubicBezTo>
                    <a:close/>
                    <a:moveTo>
                      <a:pt x="1699008" y="160656"/>
                    </a:moveTo>
                    <a:cubicBezTo>
                      <a:pt x="1706925" y="163823"/>
                      <a:pt x="1681591" y="163295"/>
                      <a:pt x="1674202" y="164351"/>
                    </a:cubicBezTo>
                    <a:cubicBezTo>
                      <a:pt x="1688452" y="164351"/>
                      <a:pt x="1697953" y="164351"/>
                      <a:pt x="1705342" y="163823"/>
                    </a:cubicBezTo>
                    <a:cubicBezTo>
                      <a:pt x="1705342" y="162240"/>
                      <a:pt x="1705342" y="160656"/>
                      <a:pt x="1705342" y="159073"/>
                    </a:cubicBezTo>
                    <a:cubicBezTo>
                      <a:pt x="1649923" y="160128"/>
                      <a:pt x="1645173" y="158017"/>
                      <a:pt x="1593978" y="159073"/>
                    </a:cubicBezTo>
                    <a:cubicBezTo>
                      <a:pt x="1594505" y="160656"/>
                      <a:pt x="1592394" y="161712"/>
                      <a:pt x="1587644" y="162240"/>
                    </a:cubicBezTo>
                    <a:cubicBezTo>
                      <a:pt x="1592394" y="162240"/>
                      <a:pt x="1599783" y="162240"/>
                      <a:pt x="1600311" y="162767"/>
                    </a:cubicBezTo>
                    <a:cubicBezTo>
                      <a:pt x="1635673" y="157489"/>
                      <a:pt x="1645173" y="164351"/>
                      <a:pt x="1699008" y="160656"/>
                    </a:cubicBezTo>
                    <a:close/>
                    <a:moveTo>
                      <a:pt x="1618784" y="4958"/>
                    </a:moveTo>
                    <a:cubicBezTo>
                      <a:pt x="1634090" y="4430"/>
                      <a:pt x="1668924" y="2319"/>
                      <a:pt x="1649923" y="207"/>
                    </a:cubicBezTo>
                    <a:cubicBezTo>
                      <a:pt x="1649923" y="3374"/>
                      <a:pt x="1612450" y="1791"/>
                      <a:pt x="1600311" y="3374"/>
                    </a:cubicBezTo>
                    <a:cubicBezTo>
                      <a:pt x="1607172" y="3902"/>
                      <a:pt x="1614034" y="3902"/>
                      <a:pt x="1618784" y="4958"/>
                    </a:cubicBezTo>
                    <a:close/>
                    <a:moveTo>
                      <a:pt x="1668396" y="144295"/>
                    </a:moveTo>
                    <a:cubicBezTo>
                      <a:pt x="1676841" y="144295"/>
                      <a:pt x="1682119" y="143767"/>
                      <a:pt x="1686869" y="143767"/>
                    </a:cubicBezTo>
                    <a:cubicBezTo>
                      <a:pt x="1686869" y="143239"/>
                      <a:pt x="1686869" y="142711"/>
                      <a:pt x="1686869" y="142184"/>
                    </a:cubicBezTo>
                    <a:cubicBezTo>
                      <a:pt x="1680535" y="141656"/>
                      <a:pt x="1647812" y="141656"/>
                      <a:pt x="1637256" y="142711"/>
                    </a:cubicBezTo>
                    <a:cubicBezTo>
                      <a:pt x="1646757" y="144823"/>
                      <a:pt x="1672619" y="141128"/>
                      <a:pt x="1668396" y="144295"/>
                    </a:cubicBezTo>
                    <a:close/>
                    <a:moveTo>
                      <a:pt x="1699008" y="134794"/>
                    </a:moveTo>
                    <a:cubicBezTo>
                      <a:pt x="1687925" y="135322"/>
                      <a:pt x="1662591" y="133739"/>
                      <a:pt x="1662063" y="135322"/>
                    </a:cubicBezTo>
                    <a:cubicBezTo>
                      <a:pt x="1669980" y="136906"/>
                      <a:pt x="1699008" y="136906"/>
                      <a:pt x="1699008" y="134794"/>
                    </a:cubicBezTo>
                    <a:close/>
                    <a:moveTo>
                      <a:pt x="1730148" y="149045"/>
                    </a:moveTo>
                    <a:cubicBezTo>
                      <a:pt x="1718009" y="147462"/>
                      <a:pt x="1691619" y="149045"/>
                      <a:pt x="1680535" y="149573"/>
                    </a:cubicBezTo>
                    <a:cubicBezTo>
                      <a:pt x="1690564" y="150628"/>
                      <a:pt x="1718536" y="149573"/>
                      <a:pt x="1730148" y="149045"/>
                    </a:cubicBezTo>
                    <a:close/>
                    <a:moveTo>
                      <a:pt x="1798233" y="115266"/>
                    </a:moveTo>
                    <a:cubicBezTo>
                      <a:pt x="1770260" y="114210"/>
                      <a:pt x="1722759" y="115794"/>
                      <a:pt x="1686869" y="114738"/>
                    </a:cubicBezTo>
                    <a:cubicBezTo>
                      <a:pt x="1686869" y="115266"/>
                      <a:pt x="1686869" y="116322"/>
                      <a:pt x="1686869" y="116849"/>
                    </a:cubicBezTo>
                    <a:cubicBezTo>
                      <a:pt x="1728565" y="116849"/>
                      <a:pt x="1770788" y="116849"/>
                      <a:pt x="1798233" y="115266"/>
                    </a:cubicBezTo>
                    <a:close/>
                    <a:moveTo>
                      <a:pt x="1773427" y="147989"/>
                    </a:moveTo>
                    <a:cubicBezTo>
                      <a:pt x="1757065" y="148517"/>
                      <a:pt x="1739648" y="145878"/>
                      <a:pt x="1730148" y="147989"/>
                    </a:cubicBezTo>
                    <a:cubicBezTo>
                      <a:pt x="1737537" y="149573"/>
                      <a:pt x="1775010" y="152212"/>
                      <a:pt x="1773427" y="147989"/>
                    </a:cubicBezTo>
                    <a:close/>
                    <a:moveTo>
                      <a:pt x="1786094" y="63015"/>
                    </a:moveTo>
                    <a:cubicBezTo>
                      <a:pt x="1795594" y="60376"/>
                      <a:pt x="1745454" y="60376"/>
                      <a:pt x="1754954" y="63015"/>
                    </a:cubicBezTo>
                    <a:cubicBezTo>
                      <a:pt x="1765510" y="63015"/>
                      <a:pt x="1775538" y="63015"/>
                      <a:pt x="1786094" y="63015"/>
                    </a:cubicBezTo>
                    <a:close/>
                    <a:moveTo>
                      <a:pt x="1823039" y="44542"/>
                    </a:moveTo>
                    <a:cubicBezTo>
                      <a:pt x="1800872" y="45070"/>
                      <a:pt x="1790844" y="42431"/>
                      <a:pt x="1785566" y="45070"/>
                    </a:cubicBezTo>
                    <a:cubicBezTo>
                      <a:pt x="1799817" y="45597"/>
                      <a:pt x="1819345" y="47181"/>
                      <a:pt x="1823039" y="44542"/>
                    </a:cubicBezTo>
                    <a:close/>
                    <a:moveTo>
                      <a:pt x="1823039" y="165934"/>
                    </a:moveTo>
                    <a:cubicBezTo>
                      <a:pt x="1822512" y="164351"/>
                      <a:pt x="1824623" y="163295"/>
                      <a:pt x="1829373" y="162767"/>
                    </a:cubicBezTo>
                    <a:cubicBezTo>
                      <a:pt x="1811428" y="162767"/>
                      <a:pt x="1797705" y="162767"/>
                      <a:pt x="1792427" y="164351"/>
                    </a:cubicBezTo>
                    <a:cubicBezTo>
                      <a:pt x="1804039" y="164879"/>
                      <a:pt x="1803511" y="166462"/>
                      <a:pt x="1823039" y="165934"/>
                    </a:cubicBezTo>
                    <a:close/>
                    <a:moveTo>
                      <a:pt x="1792427" y="49820"/>
                    </a:moveTo>
                    <a:cubicBezTo>
                      <a:pt x="1792427" y="51931"/>
                      <a:pt x="1792427" y="54042"/>
                      <a:pt x="1792427" y="56153"/>
                    </a:cubicBezTo>
                    <a:cubicBezTo>
                      <a:pt x="1809317" y="55626"/>
                      <a:pt x="1818817" y="48764"/>
                      <a:pt x="1792427" y="49820"/>
                    </a:cubicBezTo>
                    <a:close/>
                    <a:moveTo>
                      <a:pt x="1872652" y="159073"/>
                    </a:moveTo>
                    <a:cubicBezTo>
                      <a:pt x="1865263" y="159073"/>
                      <a:pt x="1855235" y="159073"/>
                      <a:pt x="1854179" y="158545"/>
                    </a:cubicBezTo>
                    <a:cubicBezTo>
                      <a:pt x="1852596" y="158017"/>
                      <a:pt x="1854179" y="156962"/>
                      <a:pt x="1847846" y="156962"/>
                    </a:cubicBezTo>
                    <a:cubicBezTo>
                      <a:pt x="1853123" y="160656"/>
                      <a:pt x="1807733" y="158017"/>
                      <a:pt x="1810900" y="161712"/>
                    </a:cubicBezTo>
                    <a:cubicBezTo>
                      <a:pt x="1831484" y="162240"/>
                      <a:pt x="1855235" y="160656"/>
                      <a:pt x="1872652" y="159073"/>
                    </a:cubicBezTo>
                    <a:close/>
                    <a:moveTo>
                      <a:pt x="1928598" y="52987"/>
                    </a:moveTo>
                    <a:cubicBezTo>
                      <a:pt x="1921209" y="51403"/>
                      <a:pt x="1927542" y="48236"/>
                      <a:pt x="1915931" y="47709"/>
                    </a:cubicBezTo>
                    <a:cubicBezTo>
                      <a:pt x="1905903" y="49292"/>
                      <a:pt x="1906958" y="53514"/>
                      <a:pt x="1928598" y="52987"/>
                    </a:cubicBezTo>
                    <a:close/>
                    <a:moveTo>
                      <a:pt x="2021489" y="79376"/>
                    </a:moveTo>
                    <a:cubicBezTo>
                      <a:pt x="2016739" y="78849"/>
                      <a:pt x="1978738" y="77265"/>
                      <a:pt x="1984544" y="79904"/>
                    </a:cubicBezTo>
                    <a:cubicBezTo>
                      <a:pt x="1999850" y="80960"/>
                      <a:pt x="2009878" y="80960"/>
                      <a:pt x="2021489" y="79376"/>
                    </a:cubicBezTo>
                    <a:close/>
                    <a:moveTo>
                      <a:pt x="2071102" y="163823"/>
                    </a:moveTo>
                    <a:cubicBezTo>
                      <a:pt x="2079018" y="163823"/>
                      <a:pt x="2079546" y="164879"/>
                      <a:pt x="2089574" y="164351"/>
                    </a:cubicBezTo>
                    <a:cubicBezTo>
                      <a:pt x="2094325" y="161184"/>
                      <a:pt x="2049462" y="162767"/>
                      <a:pt x="2058435" y="164879"/>
                    </a:cubicBezTo>
                    <a:cubicBezTo>
                      <a:pt x="2066352" y="164879"/>
                      <a:pt x="2073213" y="164879"/>
                      <a:pt x="2071102" y="163823"/>
                    </a:cubicBezTo>
                    <a:close/>
                    <a:moveTo>
                      <a:pt x="2188800" y="161184"/>
                    </a:moveTo>
                    <a:cubicBezTo>
                      <a:pt x="2180883" y="156434"/>
                      <a:pt x="2066352" y="159601"/>
                      <a:pt x="2064768" y="160656"/>
                    </a:cubicBezTo>
                    <a:cubicBezTo>
                      <a:pt x="2116492" y="160128"/>
                      <a:pt x="2158715" y="160656"/>
                      <a:pt x="2188800" y="161184"/>
                    </a:cubicBezTo>
                    <a:close/>
                    <a:moveTo>
                      <a:pt x="2120714" y="143239"/>
                    </a:moveTo>
                    <a:cubicBezTo>
                      <a:pt x="2111214" y="142184"/>
                      <a:pt x="2077963" y="141656"/>
                      <a:pt x="2083769" y="144823"/>
                    </a:cubicBezTo>
                    <a:cubicBezTo>
                      <a:pt x="2100130" y="144823"/>
                      <a:pt x="2120187" y="145350"/>
                      <a:pt x="2120714" y="143239"/>
                    </a:cubicBezTo>
                    <a:close/>
                    <a:moveTo>
                      <a:pt x="2157660" y="46125"/>
                    </a:moveTo>
                    <a:cubicBezTo>
                      <a:pt x="2144465" y="41903"/>
                      <a:pt x="2143409" y="42958"/>
                      <a:pt x="2120714" y="45597"/>
                    </a:cubicBezTo>
                    <a:cubicBezTo>
                      <a:pt x="2139715" y="44542"/>
                      <a:pt x="2143409" y="46125"/>
                      <a:pt x="2157660" y="46125"/>
                    </a:cubicBezTo>
                    <a:close/>
                    <a:moveTo>
                      <a:pt x="2188800" y="143239"/>
                    </a:moveTo>
                    <a:cubicBezTo>
                      <a:pt x="2184049" y="141656"/>
                      <a:pt x="2153965" y="142711"/>
                      <a:pt x="2139187" y="142711"/>
                    </a:cubicBezTo>
                    <a:cubicBezTo>
                      <a:pt x="2139187" y="143239"/>
                      <a:pt x="2139187" y="144295"/>
                      <a:pt x="2139187" y="144823"/>
                    </a:cubicBezTo>
                    <a:cubicBezTo>
                      <a:pt x="2159243" y="143239"/>
                      <a:pt x="2176660" y="147462"/>
                      <a:pt x="2188800" y="143239"/>
                    </a:cubicBezTo>
                    <a:close/>
                    <a:moveTo>
                      <a:pt x="2281691" y="149045"/>
                    </a:moveTo>
                    <a:cubicBezTo>
                      <a:pt x="2252135" y="150628"/>
                      <a:pt x="2185633" y="147989"/>
                      <a:pt x="2176132" y="152212"/>
                    </a:cubicBezTo>
                    <a:cubicBezTo>
                      <a:pt x="2212022" y="151156"/>
                      <a:pt x="2263746" y="152212"/>
                      <a:pt x="2281691" y="149045"/>
                    </a:cubicBezTo>
                    <a:close/>
                    <a:moveTo>
                      <a:pt x="2225745" y="170684"/>
                    </a:moveTo>
                    <a:cubicBezTo>
                      <a:pt x="2214661" y="171212"/>
                      <a:pt x="2189327" y="169629"/>
                      <a:pt x="2188800" y="171212"/>
                    </a:cubicBezTo>
                    <a:cubicBezTo>
                      <a:pt x="2212022" y="170684"/>
                      <a:pt x="2222050" y="174907"/>
                      <a:pt x="2225745" y="170684"/>
                    </a:cubicBezTo>
                    <a:close/>
                    <a:moveTo>
                      <a:pt x="2473807" y="162240"/>
                    </a:moveTo>
                    <a:cubicBezTo>
                      <a:pt x="2424195" y="163823"/>
                      <a:pt x="2376693" y="158545"/>
                      <a:pt x="2349776" y="164351"/>
                    </a:cubicBezTo>
                    <a:cubicBezTo>
                      <a:pt x="2390944" y="161184"/>
                      <a:pt x="2442667" y="165934"/>
                      <a:pt x="2473807" y="162240"/>
                    </a:cubicBezTo>
                    <a:close/>
                    <a:moveTo>
                      <a:pt x="2374582" y="37681"/>
                    </a:moveTo>
                    <a:cubicBezTo>
                      <a:pt x="2375638" y="35570"/>
                      <a:pt x="2375110" y="33458"/>
                      <a:pt x="2356109" y="33986"/>
                    </a:cubicBezTo>
                    <a:cubicBezTo>
                      <a:pt x="2358221" y="35570"/>
                      <a:pt x="2362443" y="37153"/>
                      <a:pt x="2374582" y="37681"/>
                    </a:cubicBezTo>
                    <a:close/>
                    <a:moveTo>
                      <a:pt x="2387249" y="15514"/>
                    </a:moveTo>
                    <a:cubicBezTo>
                      <a:pt x="2378277" y="11819"/>
                      <a:pt x="2408361" y="13402"/>
                      <a:pt x="2405722" y="10763"/>
                    </a:cubicBezTo>
                    <a:cubicBezTo>
                      <a:pt x="2393055" y="9180"/>
                      <a:pt x="2385666" y="10763"/>
                      <a:pt x="2374582" y="11291"/>
                    </a:cubicBezTo>
                    <a:cubicBezTo>
                      <a:pt x="2373527" y="13930"/>
                      <a:pt x="2377749" y="14986"/>
                      <a:pt x="2387249" y="15514"/>
                    </a:cubicBezTo>
                    <a:close/>
                    <a:moveTo>
                      <a:pt x="2405722" y="157489"/>
                    </a:moveTo>
                    <a:cubicBezTo>
                      <a:pt x="2406250" y="158545"/>
                      <a:pt x="2402555" y="159073"/>
                      <a:pt x="2399388" y="159601"/>
                    </a:cubicBezTo>
                    <a:cubicBezTo>
                      <a:pt x="2409944" y="159601"/>
                      <a:pt x="2419972" y="159601"/>
                      <a:pt x="2430528" y="159601"/>
                    </a:cubicBezTo>
                    <a:cubicBezTo>
                      <a:pt x="2427889" y="158017"/>
                      <a:pt x="2393055" y="153267"/>
                      <a:pt x="2387249" y="157489"/>
                    </a:cubicBezTo>
                    <a:cubicBezTo>
                      <a:pt x="2393055" y="157489"/>
                      <a:pt x="2399388" y="157489"/>
                      <a:pt x="2405722" y="157489"/>
                    </a:cubicBezTo>
                    <a:close/>
                    <a:moveTo>
                      <a:pt x="2424195" y="46653"/>
                    </a:moveTo>
                    <a:cubicBezTo>
                      <a:pt x="2418917" y="44542"/>
                      <a:pt x="2442667" y="42431"/>
                      <a:pt x="2424195" y="41375"/>
                    </a:cubicBezTo>
                    <a:cubicBezTo>
                      <a:pt x="2421028" y="42958"/>
                      <a:pt x="2403611" y="46653"/>
                      <a:pt x="2424195" y="46653"/>
                    </a:cubicBezTo>
                    <a:close/>
                    <a:moveTo>
                      <a:pt x="1101" y="47709"/>
                    </a:moveTo>
                    <a:cubicBezTo>
                      <a:pt x="18518" y="48236"/>
                      <a:pt x="36463" y="48764"/>
                      <a:pt x="32240" y="52459"/>
                    </a:cubicBezTo>
                    <a:cubicBezTo>
                      <a:pt x="106659" y="51403"/>
                      <a:pt x="135688" y="50348"/>
                      <a:pt x="181078" y="54570"/>
                    </a:cubicBezTo>
                    <a:cubicBezTo>
                      <a:pt x="200078" y="52987"/>
                      <a:pt x="164188" y="51931"/>
                      <a:pt x="181078" y="51403"/>
                    </a:cubicBezTo>
                    <a:cubicBezTo>
                      <a:pt x="195856" y="54570"/>
                      <a:pt x="215912" y="48236"/>
                      <a:pt x="230690" y="51403"/>
                    </a:cubicBezTo>
                    <a:cubicBezTo>
                      <a:pt x="216440" y="51403"/>
                      <a:pt x="207467" y="51403"/>
                      <a:pt x="205884" y="52987"/>
                    </a:cubicBezTo>
                    <a:cubicBezTo>
                      <a:pt x="226996" y="52459"/>
                      <a:pt x="257080" y="52459"/>
                      <a:pt x="267636" y="50875"/>
                    </a:cubicBezTo>
                    <a:cubicBezTo>
                      <a:pt x="260247" y="50875"/>
                      <a:pt x="260774" y="49820"/>
                      <a:pt x="261302" y="48764"/>
                    </a:cubicBezTo>
                    <a:cubicBezTo>
                      <a:pt x="230690" y="49820"/>
                      <a:pt x="232274" y="46653"/>
                      <a:pt x="248635" y="45597"/>
                    </a:cubicBezTo>
                    <a:cubicBezTo>
                      <a:pt x="220662" y="46125"/>
                      <a:pt x="172633" y="50875"/>
                      <a:pt x="155744" y="47709"/>
                    </a:cubicBezTo>
                    <a:cubicBezTo>
                      <a:pt x="178439" y="47709"/>
                      <a:pt x="183717" y="45597"/>
                      <a:pt x="199023" y="44542"/>
                    </a:cubicBezTo>
                    <a:cubicBezTo>
                      <a:pt x="189522" y="44542"/>
                      <a:pt x="177383" y="44542"/>
                      <a:pt x="180550" y="42958"/>
                    </a:cubicBezTo>
                    <a:cubicBezTo>
                      <a:pt x="206940" y="41903"/>
                      <a:pt x="213801" y="42431"/>
                      <a:pt x="223829" y="39792"/>
                    </a:cubicBezTo>
                    <a:cubicBezTo>
                      <a:pt x="235968" y="45597"/>
                      <a:pt x="273969" y="40320"/>
                      <a:pt x="310387" y="40320"/>
                    </a:cubicBezTo>
                    <a:cubicBezTo>
                      <a:pt x="357888" y="40320"/>
                      <a:pt x="398528" y="43486"/>
                      <a:pt x="434418" y="38736"/>
                    </a:cubicBezTo>
                    <a:cubicBezTo>
                      <a:pt x="462391" y="43486"/>
                      <a:pt x="551588" y="37681"/>
                      <a:pt x="601728" y="42431"/>
                    </a:cubicBezTo>
                    <a:cubicBezTo>
                      <a:pt x="596978" y="39264"/>
                      <a:pt x="613867" y="42958"/>
                      <a:pt x="614395" y="40847"/>
                    </a:cubicBezTo>
                    <a:cubicBezTo>
                      <a:pt x="597506" y="39264"/>
                      <a:pt x="658202" y="38736"/>
                      <a:pt x="632868" y="36097"/>
                    </a:cubicBezTo>
                    <a:cubicBezTo>
                      <a:pt x="612284" y="37681"/>
                      <a:pt x="591700" y="38209"/>
                      <a:pt x="576922" y="36097"/>
                    </a:cubicBezTo>
                    <a:cubicBezTo>
                      <a:pt x="523087" y="41903"/>
                      <a:pt x="452363" y="32931"/>
                      <a:pt x="409612" y="37681"/>
                    </a:cubicBezTo>
                    <a:cubicBezTo>
                      <a:pt x="387445" y="37153"/>
                      <a:pt x="367916" y="36625"/>
                      <a:pt x="347860" y="36097"/>
                    </a:cubicBezTo>
                    <a:cubicBezTo>
                      <a:pt x="341527" y="37153"/>
                      <a:pt x="342054" y="38736"/>
                      <a:pt x="329387" y="39264"/>
                    </a:cubicBezTo>
                    <a:cubicBezTo>
                      <a:pt x="323054" y="35570"/>
                      <a:pt x="313554" y="38736"/>
                      <a:pt x="292442" y="39264"/>
                    </a:cubicBezTo>
                    <a:cubicBezTo>
                      <a:pt x="281358" y="35570"/>
                      <a:pt x="161022" y="36097"/>
                      <a:pt x="149938" y="38736"/>
                    </a:cubicBezTo>
                    <a:cubicBezTo>
                      <a:pt x="137799" y="38736"/>
                      <a:pt x="142021" y="36625"/>
                      <a:pt x="125132" y="37153"/>
                    </a:cubicBezTo>
                    <a:cubicBezTo>
                      <a:pt x="109826" y="38209"/>
                      <a:pt x="76047" y="41375"/>
                      <a:pt x="93992" y="44014"/>
                    </a:cubicBezTo>
                    <a:cubicBezTo>
                      <a:pt x="92936" y="42431"/>
                      <a:pt x="99270" y="41375"/>
                      <a:pt x="112465" y="41903"/>
                    </a:cubicBezTo>
                    <a:cubicBezTo>
                      <a:pt x="115104" y="45070"/>
                      <a:pt x="130937" y="42431"/>
                      <a:pt x="130937" y="45070"/>
                    </a:cubicBezTo>
                    <a:cubicBezTo>
                      <a:pt x="116159" y="43486"/>
                      <a:pt x="87131" y="45597"/>
                      <a:pt x="99798" y="46653"/>
                    </a:cubicBezTo>
                    <a:cubicBezTo>
                      <a:pt x="97159" y="45597"/>
                      <a:pt x="123021" y="46653"/>
                      <a:pt x="124604" y="47181"/>
                    </a:cubicBezTo>
                    <a:cubicBezTo>
                      <a:pt x="107187" y="47181"/>
                      <a:pt x="98742" y="48764"/>
                      <a:pt x="81325" y="48764"/>
                    </a:cubicBezTo>
                    <a:cubicBezTo>
                      <a:pt x="66019" y="43486"/>
                      <a:pt x="37518" y="49820"/>
                      <a:pt x="13240" y="43486"/>
                    </a:cubicBezTo>
                    <a:cubicBezTo>
                      <a:pt x="11129" y="45070"/>
                      <a:pt x="-4177" y="45070"/>
                      <a:pt x="1101" y="47709"/>
                    </a:cubicBezTo>
                    <a:close/>
                    <a:moveTo>
                      <a:pt x="676675" y="13402"/>
                    </a:moveTo>
                    <a:cubicBezTo>
                      <a:pt x="662952" y="12347"/>
                      <a:pt x="642368" y="13402"/>
                      <a:pt x="658202" y="14986"/>
                    </a:cubicBezTo>
                    <a:cubicBezTo>
                      <a:pt x="666119" y="14458"/>
                      <a:pt x="683008" y="16569"/>
                      <a:pt x="695147" y="13402"/>
                    </a:cubicBezTo>
                    <a:cubicBezTo>
                      <a:pt x="687758" y="13402"/>
                      <a:pt x="688286" y="12347"/>
                      <a:pt x="688814" y="11291"/>
                    </a:cubicBezTo>
                    <a:cubicBezTo>
                      <a:pt x="652924" y="9708"/>
                      <a:pt x="558977" y="8124"/>
                      <a:pt x="564783" y="11819"/>
                    </a:cubicBezTo>
                    <a:cubicBezTo>
                      <a:pt x="578505" y="11291"/>
                      <a:pt x="608589" y="10763"/>
                      <a:pt x="620729" y="13402"/>
                    </a:cubicBezTo>
                    <a:cubicBezTo>
                      <a:pt x="603839" y="13930"/>
                      <a:pt x="631812" y="16041"/>
                      <a:pt x="614395" y="17097"/>
                    </a:cubicBezTo>
                    <a:cubicBezTo>
                      <a:pt x="631284" y="16569"/>
                      <a:pt x="658202" y="13930"/>
                      <a:pt x="632868" y="12347"/>
                    </a:cubicBezTo>
                    <a:cubicBezTo>
                      <a:pt x="644479" y="11819"/>
                      <a:pt x="648702" y="10763"/>
                      <a:pt x="664008" y="10763"/>
                    </a:cubicBezTo>
                    <a:cubicBezTo>
                      <a:pt x="662424" y="12347"/>
                      <a:pt x="672452" y="12347"/>
                      <a:pt x="676675" y="13402"/>
                    </a:cubicBezTo>
                    <a:close/>
                    <a:moveTo>
                      <a:pt x="912070" y="38209"/>
                    </a:moveTo>
                    <a:cubicBezTo>
                      <a:pt x="916292" y="41903"/>
                      <a:pt x="949543" y="38209"/>
                      <a:pt x="961682" y="39792"/>
                    </a:cubicBezTo>
                    <a:cubicBezTo>
                      <a:pt x="956404" y="38209"/>
                      <a:pt x="947432" y="38209"/>
                      <a:pt x="930543" y="36625"/>
                    </a:cubicBezTo>
                    <a:cubicBezTo>
                      <a:pt x="899931" y="38736"/>
                      <a:pt x="805984" y="36625"/>
                      <a:pt x="763233" y="36097"/>
                    </a:cubicBezTo>
                    <a:cubicBezTo>
                      <a:pt x="762705" y="38209"/>
                      <a:pt x="751621" y="38736"/>
                      <a:pt x="744760" y="39792"/>
                    </a:cubicBezTo>
                    <a:cubicBezTo>
                      <a:pt x="739482" y="37681"/>
                      <a:pt x="698842" y="36625"/>
                      <a:pt x="688814" y="37681"/>
                    </a:cubicBezTo>
                    <a:cubicBezTo>
                      <a:pt x="689869" y="40320"/>
                      <a:pt x="709398" y="40320"/>
                      <a:pt x="713620" y="42431"/>
                    </a:cubicBezTo>
                    <a:cubicBezTo>
                      <a:pt x="712565" y="40320"/>
                      <a:pt x="723120" y="39792"/>
                      <a:pt x="732093" y="39264"/>
                    </a:cubicBezTo>
                    <a:cubicBezTo>
                      <a:pt x="773788" y="40847"/>
                      <a:pt x="860874" y="39792"/>
                      <a:pt x="912070" y="38209"/>
                    </a:cubicBezTo>
                    <a:close/>
                    <a:moveTo>
                      <a:pt x="757427" y="11291"/>
                    </a:moveTo>
                    <a:cubicBezTo>
                      <a:pt x="734204" y="10763"/>
                      <a:pt x="761649" y="15514"/>
                      <a:pt x="763760" y="16569"/>
                    </a:cubicBezTo>
                    <a:cubicBezTo>
                      <a:pt x="770094" y="12347"/>
                      <a:pt x="803345" y="16041"/>
                      <a:pt x="819706" y="14458"/>
                    </a:cubicBezTo>
                    <a:cubicBezTo>
                      <a:pt x="815484" y="11819"/>
                      <a:pt x="797011" y="11291"/>
                      <a:pt x="776427" y="10763"/>
                    </a:cubicBezTo>
                    <a:cubicBezTo>
                      <a:pt x="767455" y="13930"/>
                      <a:pt x="803873" y="10763"/>
                      <a:pt x="794900" y="13930"/>
                    </a:cubicBezTo>
                    <a:cubicBezTo>
                      <a:pt x="779594" y="13930"/>
                      <a:pt x="769038" y="13402"/>
                      <a:pt x="763760" y="12347"/>
                    </a:cubicBezTo>
                    <a:cubicBezTo>
                      <a:pt x="768510" y="12347"/>
                      <a:pt x="771149" y="11819"/>
                      <a:pt x="770094" y="10763"/>
                    </a:cubicBezTo>
                    <a:cubicBezTo>
                      <a:pt x="744760" y="10236"/>
                      <a:pt x="710453" y="7597"/>
                      <a:pt x="702009" y="11291"/>
                    </a:cubicBezTo>
                    <a:cubicBezTo>
                      <a:pt x="714148" y="10763"/>
                      <a:pt x="747399" y="9180"/>
                      <a:pt x="757427" y="11291"/>
                    </a:cubicBezTo>
                    <a:close/>
                    <a:moveTo>
                      <a:pt x="1067241" y="57209"/>
                    </a:moveTo>
                    <a:cubicBezTo>
                      <a:pt x="1060380" y="59848"/>
                      <a:pt x="1068824" y="59320"/>
                      <a:pt x="1060907" y="60904"/>
                    </a:cubicBezTo>
                    <a:cubicBezTo>
                      <a:pt x="1069352" y="60904"/>
                      <a:pt x="1077269" y="60904"/>
                      <a:pt x="1085714" y="60904"/>
                    </a:cubicBezTo>
                    <a:cubicBezTo>
                      <a:pt x="1093103" y="60904"/>
                      <a:pt x="1090992" y="59320"/>
                      <a:pt x="1092047" y="58792"/>
                    </a:cubicBezTo>
                    <a:cubicBezTo>
                      <a:pt x="1105242" y="63542"/>
                      <a:pt x="1155382" y="60904"/>
                      <a:pt x="1178605" y="62487"/>
                    </a:cubicBezTo>
                    <a:cubicBezTo>
                      <a:pt x="1125826" y="64070"/>
                      <a:pt x="1062491" y="64070"/>
                      <a:pt x="986489" y="64070"/>
                    </a:cubicBezTo>
                    <a:cubicBezTo>
                      <a:pt x="918404" y="64070"/>
                      <a:pt x="837123" y="64598"/>
                      <a:pt x="769566" y="62487"/>
                    </a:cubicBezTo>
                    <a:cubicBezTo>
                      <a:pt x="778011" y="60376"/>
                      <a:pt x="842401" y="61959"/>
                      <a:pt x="887264" y="60904"/>
                    </a:cubicBezTo>
                    <a:cubicBezTo>
                      <a:pt x="920515" y="60376"/>
                      <a:pt x="912070" y="59848"/>
                      <a:pt x="943210" y="60376"/>
                    </a:cubicBezTo>
                    <a:cubicBezTo>
                      <a:pt x="949543" y="60376"/>
                      <a:pt x="987017" y="58265"/>
                      <a:pt x="949543" y="58265"/>
                    </a:cubicBezTo>
                    <a:cubicBezTo>
                      <a:pt x="985433" y="56153"/>
                      <a:pt x="1040323" y="59848"/>
                      <a:pt x="1067241" y="57209"/>
                    </a:cubicBezTo>
                    <a:close/>
                    <a:moveTo>
                      <a:pt x="1029768" y="58792"/>
                    </a:moveTo>
                    <a:cubicBezTo>
                      <a:pt x="1020267" y="59848"/>
                      <a:pt x="1022906" y="62487"/>
                      <a:pt x="1041907" y="61959"/>
                    </a:cubicBezTo>
                    <a:cubicBezTo>
                      <a:pt x="1054046" y="60376"/>
                      <a:pt x="1040851" y="59320"/>
                      <a:pt x="1029768" y="58792"/>
                    </a:cubicBezTo>
                    <a:close/>
                    <a:moveTo>
                      <a:pt x="980155" y="80960"/>
                    </a:moveTo>
                    <a:cubicBezTo>
                      <a:pt x="955349" y="80432"/>
                      <a:pt x="935293" y="81488"/>
                      <a:pt x="918404" y="83071"/>
                    </a:cubicBezTo>
                    <a:cubicBezTo>
                      <a:pt x="928959" y="83071"/>
                      <a:pt x="938987" y="83071"/>
                      <a:pt x="949543" y="83071"/>
                    </a:cubicBezTo>
                    <a:cubicBezTo>
                      <a:pt x="945849" y="80432"/>
                      <a:pt x="974877" y="84127"/>
                      <a:pt x="980155" y="80960"/>
                    </a:cubicBezTo>
                    <a:close/>
                    <a:moveTo>
                      <a:pt x="955349" y="735"/>
                    </a:moveTo>
                    <a:cubicBezTo>
                      <a:pt x="953238" y="2319"/>
                      <a:pt x="928432" y="1263"/>
                      <a:pt x="924209" y="2846"/>
                    </a:cubicBezTo>
                    <a:cubicBezTo>
                      <a:pt x="927904" y="2846"/>
                      <a:pt x="947960" y="4958"/>
                      <a:pt x="949015" y="2846"/>
                    </a:cubicBezTo>
                    <a:cubicBezTo>
                      <a:pt x="925793" y="2846"/>
                      <a:pt x="984905" y="2319"/>
                      <a:pt x="955349" y="735"/>
                    </a:cubicBezTo>
                    <a:close/>
                    <a:moveTo>
                      <a:pt x="968016" y="49820"/>
                    </a:moveTo>
                    <a:cubicBezTo>
                      <a:pt x="972238" y="49820"/>
                      <a:pt x="976461" y="49820"/>
                      <a:pt x="980683" y="49820"/>
                    </a:cubicBezTo>
                    <a:cubicBezTo>
                      <a:pt x="989128" y="51403"/>
                      <a:pt x="964849" y="52987"/>
                      <a:pt x="980683" y="52987"/>
                    </a:cubicBezTo>
                    <a:cubicBezTo>
                      <a:pt x="984378" y="50875"/>
                      <a:pt x="992822" y="55098"/>
                      <a:pt x="1005489" y="54570"/>
                    </a:cubicBezTo>
                    <a:cubicBezTo>
                      <a:pt x="1008128" y="52987"/>
                      <a:pt x="996517" y="52459"/>
                      <a:pt x="1005489" y="52459"/>
                    </a:cubicBezTo>
                    <a:cubicBezTo>
                      <a:pt x="1046657" y="56681"/>
                      <a:pt x="1087825" y="52459"/>
                      <a:pt x="1129520" y="52459"/>
                    </a:cubicBezTo>
                    <a:cubicBezTo>
                      <a:pt x="1123715" y="50875"/>
                      <a:pt x="1129520" y="48236"/>
                      <a:pt x="1111048" y="48764"/>
                    </a:cubicBezTo>
                    <a:cubicBezTo>
                      <a:pt x="1091519" y="48764"/>
                      <a:pt x="1126881" y="50875"/>
                      <a:pt x="1104714" y="50875"/>
                    </a:cubicBezTo>
                    <a:cubicBezTo>
                      <a:pt x="1095214" y="49820"/>
                      <a:pt x="1092575" y="47709"/>
                      <a:pt x="1067769" y="48764"/>
                    </a:cubicBezTo>
                    <a:cubicBezTo>
                      <a:pt x="1074630" y="50875"/>
                      <a:pt x="1071463" y="51403"/>
                      <a:pt x="1055630" y="52459"/>
                    </a:cubicBezTo>
                    <a:cubicBezTo>
                      <a:pt x="1044546" y="51403"/>
                      <a:pt x="1019740" y="52459"/>
                      <a:pt x="1012350" y="50875"/>
                    </a:cubicBezTo>
                    <a:cubicBezTo>
                      <a:pt x="1012350" y="49820"/>
                      <a:pt x="1015517" y="49292"/>
                      <a:pt x="1018684" y="48764"/>
                    </a:cubicBezTo>
                    <a:cubicBezTo>
                      <a:pt x="975933" y="46653"/>
                      <a:pt x="938460" y="49820"/>
                      <a:pt x="956932" y="52459"/>
                    </a:cubicBezTo>
                    <a:cubicBezTo>
                      <a:pt x="970655" y="51403"/>
                      <a:pt x="959571" y="50875"/>
                      <a:pt x="968016" y="49820"/>
                    </a:cubicBezTo>
                    <a:close/>
                    <a:moveTo>
                      <a:pt x="1110520" y="40847"/>
                    </a:moveTo>
                    <a:cubicBezTo>
                      <a:pt x="1122131" y="36625"/>
                      <a:pt x="1180716" y="42431"/>
                      <a:pt x="1178605" y="37681"/>
                    </a:cubicBezTo>
                    <a:cubicBezTo>
                      <a:pt x="1108409" y="38209"/>
                      <a:pt x="1039796" y="35570"/>
                      <a:pt x="973822" y="39264"/>
                    </a:cubicBezTo>
                    <a:cubicBezTo>
                      <a:pt x="1003906" y="40847"/>
                      <a:pt x="1032407" y="38209"/>
                      <a:pt x="1054574" y="40847"/>
                    </a:cubicBezTo>
                    <a:cubicBezTo>
                      <a:pt x="1065130" y="38209"/>
                      <a:pt x="1071463" y="39792"/>
                      <a:pt x="1073047" y="40847"/>
                    </a:cubicBezTo>
                    <a:cubicBezTo>
                      <a:pt x="1084130" y="38209"/>
                      <a:pt x="1112631" y="39264"/>
                      <a:pt x="1110520" y="40847"/>
                    </a:cubicBezTo>
                    <a:close/>
                    <a:moveTo>
                      <a:pt x="1092047" y="13402"/>
                    </a:moveTo>
                    <a:cubicBezTo>
                      <a:pt x="1073574" y="13402"/>
                      <a:pt x="1070935" y="11291"/>
                      <a:pt x="1055102" y="11291"/>
                    </a:cubicBezTo>
                    <a:cubicBezTo>
                      <a:pt x="1053518" y="12875"/>
                      <a:pt x="1061963" y="12875"/>
                      <a:pt x="1061435" y="14458"/>
                    </a:cubicBezTo>
                    <a:cubicBezTo>
                      <a:pt x="1058269" y="14458"/>
                      <a:pt x="1054574" y="14986"/>
                      <a:pt x="1061435" y="14986"/>
                    </a:cubicBezTo>
                    <a:cubicBezTo>
                      <a:pt x="1067769" y="13402"/>
                      <a:pt x="1085186" y="16041"/>
                      <a:pt x="1092047" y="13402"/>
                    </a:cubicBezTo>
                    <a:close/>
                    <a:moveTo>
                      <a:pt x="1166466" y="67237"/>
                    </a:moveTo>
                    <a:cubicBezTo>
                      <a:pt x="1157493" y="66181"/>
                      <a:pt x="1134271" y="64598"/>
                      <a:pt x="1135326" y="67765"/>
                    </a:cubicBezTo>
                    <a:cubicBezTo>
                      <a:pt x="1176494" y="67237"/>
                      <a:pt x="1125826" y="69876"/>
                      <a:pt x="1147465" y="70932"/>
                    </a:cubicBezTo>
                    <a:cubicBezTo>
                      <a:pt x="1147465" y="69876"/>
                      <a:pt x="1158549" y="70404"/>
                      <a:pt x="1160132" y="69348"/>
                    </a:cubicBezTo>
                    <a:cubicBezTo>
                      <a:pt x="1142187" y="68820"/>
                      <a:pt x="1169633" y="68293"/>
                      <a:pt x="1166466" y="67237"/>
                    </a:cubicBezTo>
                    <a:close/>
                    <a:moveTo>
                      <a:pt x="1184939" y="55626"/>
                    </a:moveTo>
                    <a:cubicBezTo>
                      <a:pt x="1204995" y="52987"/>
                      <a:pt x="1196550" y="51931"/>
                      <a:pt x="1209745" y="48764"/>
                    </a:cubicBezTo>
                    <a:cubicBezTo>
                      <a:pt x="1191800" y="50348"/>
                      <a:pt x="1155910" y="47181"/>
                      <a:pt x="1135326" y="49292"/>
                    </a:cubicBezTo>
                    <a:cubicBezTo>
                      <a:pt x="1144826" y="50875"/>
                      <a:pt x="1168577" y="50348"/>
                      <a:pt x="1178605" y="51403"/>
                    </a:cubicBezTo>
                    <a:cubicBezTo>
                      <a:pt x="1164355" y="53514"/>
                      <a:pt x="1140076" y="50875"/>
                      <a:pt x="1141132" y="53514"/>
                    </a:cubicBezTo>
                    <a:cubicBezTo>
                      <a:pt x="1161716" y="52459"/>
                      <a:pt x="1168577" y="54042"/>
                      <a:pt x="1184939" y="55626"/>
                    </a:cubicBezTo>
                    <a:close/>
                    <a:moveTo>
                      <a:pt x="1327443" y="154850"/>
                    </a:moveTo>
                    <a:cubicBezTo>
                      <a:pt x="1307914" y="155906"/>
                      <a:pt x="1311081" y="154850"/>
                      <a:pt x="1296303" y="155378"/>
                    </a:cubicBezTo>
                    <a:cubicBezTo>
                      <a:pt x="1295247" y="157489"/>
                      <a:pt x="1305803" y="158017"/>
                      <a:pt x="1314775" y="158545"/>
                    </a:cubicBezTo>
                    <a:cubicBezTo>
                      <a:pt x="1325331" y="156962"/>
                      <a:pt x="1314248" y="157489"/>
                      <a:pt x="1314775" y="155378"/>
                    </a:cubicBezTo>
                    <a:cubicBezTo>
                      <a:pt x="1323748" y="155906"/>
                      <a:pt x="1338526" y="155906"/>
                      <a:pt x="1327443" y="154850"/>
                    </a:cubicBezTo>
                    <a:close/>
                    <a:moveTo>
                      <a:pt x="1575505" y="162767"/>
                    </a:moveTo>
                    <a:cubicBezTo>
                      <a:pt x="1536976" y="165406"/>
                      <a:pt x="1490002" y="161184"/>
                      <a:pt x="1464141" y="163295"/>
                    </a:cubicBezTo>
                    <a:cubicBezTo>
                      <a:pt x="1486836" y="163823"/>
                      <a:pt x="1578144" y="168045"/>
                      <a:pt x="1575505" y="162767"/>
                    </a:cubicBezTo>
                    <a:close/>
                    <a:moveTo>
                      <a:pt x="1488419" y="42958"/>
                    </a:moveTo>
                    <a:cubicBezTo>
                      <a:pt x="1488419" y="40847"/>
                      <a:pt x="1484725" y="38209"/>
                      <a:pt x="1500558" y="38209"/>
                    </a:cubicBezTo>
                    <a:cubicBezTo>
                      <a:pt x="1510586" y="39264"/>
                      <a:pt x="1549643" y="39792"/>
                      <a:pt x="1543837" y="36625"/>
                    </a:cubicBezTo>
                    <a:cubicBezTo>
                      <a:pt x="1517975" y="34514"/>
                      <a:pt x="1498975" y="36625"/>
                      <a:pt x="1475752" y="36625"/>
                    </a:cubicBezTo>
                    <a:cubicBezTo>
                      <a:pt x="1475224" y="36097"/>
                      <a:pt x="1474697" y="35570"/>
                      <a:pt x="1469419" y="36097"/>
                    </a:cubicBezTo>
                    <a:cubicBezTo>
                      <a:pt x="1496336" y="38736"/>
                      <a:pt x="1449890" y="41903"/>
                      <a:pt x="1488419" y="42958"/>
                    </a:cubicBezTo>
                    <a:close/>
                    <a:moveTo>
                      <a:pt x="1575505" y="155906"/>
                    </a:moveTo>
                    <a:cubicBezTo>
                      <a:pt x="1585005" y="155906"/>
                      <a:pt x="1580255" y="158017"/>
                      <a:pt x="1593978" y="157489"/>
                    </a:cubicBezTo>
                    <a:cubicBezTo>
                      <a:pt x="1593450" y="152212"/>
                      <a:pt x="1534337" y="157489"/>
                      <a:pt x="1569171" y="159073"/>
                    </a:cubicBezTo>
                    <a:cubicBezTo>
                      <a:pt x="1584477" y="158017"/>
                      <a:pt x="1558088" y="156434"/>
                      <a:pt x="1575505" y="155906"/>
                    </a:cubicBezTo>
                    <a:close/>
                    <a:moveTo>
                      <a:pt x="1637256" y="156434"/>
                    </a:moveTo>
                    <a:cubicBezTo>
                      <a:pt x="1660479" y="153267"/>
                      <a:pt x="1689508" y="156434"/>
                      <a:pt x="1711675" y="153267"/>
                    </a:cubicBezTo>
                    <a:cubicBezTo>
                      <a:pt x="1705869" y="151156"/>
                      <a:pt x="1680008" y="155378"/>
                      <a:pt x="1680535" y="151684"/>
                    </a:cubicBezTo>
                    <a:cubicBezTo>
                      <a:pt x="1652562" y="154323"/>
                      <a:pt x="1615617" y="152740"/>
                      <a:pt x="1606117" y="156434"/>
                    </a:cubicBezTo>
                    <a:cubicBezTo>
                      <a:pt x="1626701" y="158017"/>
                      <a:pt x="1636201" y="152740"/>
                      <a:pt x="1637256" y="156434"/>
                    </a:cubicBezTo>
                    <a:close/>
                    <a:moveTo>
                      <a:pt x="2449001" y="149045"/>
                    </a:moveTo>
                    <a:cubicBezTo>
                      <a:pt x="2398861" y="147989"/>
                      <a:pt x="2368777" y="149045"/>
                      <a:pt x="2331303" y="150628"/>
                    </a:cubicBezTo>
                    <a:cubicBezTo>
                      <a:pt x="2378277" y="150628"/>
                      <a:pt x="2421556" y="150101"/>
                      <a:pt x="2449001" y="149045"/>
                    </a:cubicBezTo>
                    <a:close/>
                    <a:moveTo>
                      <a:pt x="2449001" y="141128"/>
                    </a:moveTo>
                    <a:cubicBezTo>
                      <a:pt x="2431584" y="141128"/>
                      <a:pt x="2436862" y="138489"/>
                      <a:pt x="2412056" y="139545"/>
                    </a:cubicBezTo>
                    <a:cubicBezTo>
                      <a:pt x="2413111" y="141128"/>
                      <a:pt x="2416278" y="142184"/>
                      <a:pt x="2424722" y="142711"/>
                    </a:cubicBezTo>
                    <a:cubicBezTo>
                      <a:pt x="2425778" y="141656"/>
                      <a:pt x="2431584" y="141656"/>
                      <a:pt x="2436862" y="141128"/>
                    </a:cubicBezTo>
                    <a:cubicBezTo>
                      <a:pt x="2436862" y="141656"/>
                      <a:pt x="2447418" y="142184"/>
                      <a:pt x="2449001" y="141128"/>
                    </a:cubicBezTo>
                    <a:close/>
                    <a:moveTo>
                      <a:pt x="1345915" y="54570"/>
                    </a:moveTo>
                    <a:cubicBezTo>
                      <a:pt x="1348554" y="52987"/>
                      <a:pt x="1336943" y="52459"/>
                      <a:pt x="1345915" y="52459"/>
                    </a:cubicBezTo>
                    <a:cubicBezTo>
                      <a:pt x="1362805" y="56153"/>
                      <a:pt x="1390250" y="51931"/>
                      <a:pt x="1420334" y="52459"/>
                    </a:cubicBezTo>
                    <a:cubicBezTo>
                      <a:pt x="1435640" y="52987"/>
                      <a:pt x="1439862" y="55098"/>
                      <a:pt x="1451474" y="56153"/>
                    </a:cubicBezTo>
                    <a:cubicBezTo>
                      <a:pt x="1462030" y="54570"/>
                      <a:pt x="1483669" y="54570"/>
                      <a:pt x="1507420" y="54570"/>
                    </a:cubicBezTo>
                    <a:cubicBezTo>
                      <a:pt x="1513225" y="50875"/>
                      <a:pt x="1488947" y="50875"/>
                      <a:pt x="1470474" y="49820"/>
                    </a:cubicBezTo>
                    <a:cubicBezTo>
                      <a:pt x="1462030" y="49820"/>
                      <a:pt x="1464669" y="51403"/>
                      <a:pt x="1457807" y="51403"/>
                    </a:cubicBezTo>
                    <a:cubicBezTo>
                      <a:pt x="1453057" y="49292"/>
                      <a:pt x="1407139" y="50348"/>
                      <a:pt x="1426667" y="47709"/>
                    </a:cubicBezTo>
                    <a:cubicBezTo>
                      <a:pt x="1378110" y="53514"/>
                      <a:pt x="1338526" y="47181"/>
                      <a:pt x="1265691" y="48236"/>
                    </a:cubicBezTo>
                    <a:cubicBezTo>
                      <a:pt x="1255135" y="52459"/>
                      <a:pt x="1227690" y="51931"/>
                      <a:pt x="1209745" y="53514"/>
                    </a:cubicBezTo>
                    <a:cubicBezTo>
                      <a:pt x="1261469" y="56153"/>
                      <a:pt x="1301581" y="51931"/>
                      <a:pt x="1345915" y="54570"/>
                    </a:cubicBezTo>
                    <a:close/>
                  </a:path>
                </a:pathLst>
              </a:custGeom>
              <a:solidFill>
                <a:srgbClr val="FFD3A1">
                  <a:alpha val="2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09" name="Graphic 790">
              <a:extLst>
                <a:ext uri="{FF2B5EF4-FFF2-40B4-BE49-F238E27FC236}">
                  <a16:creationId xmlns:a16="http://schemas.microsoft.com/office/drawing/2014/main" id="{8E15BC54-1770-42E2-B2B1-E2C7D3332165}"/>
                </a:ext>
              </a:extLst>
            </p:cNvPr>
            <p:cNvGrpSpPr/>
            <p:nvPr/>
          </p:nvGrpSpPr>
          <p:grpSpPr>
            <a:xfrm>
              <a:off x="0" y="3458556"/>
              <a:ext cx="12180388" cy="1465678"/>
              <a:chOff x="0" y="3458556"/>
              <a:chExt cx="12180388" cy="1465678"/>
            </a:xfrm>
          </p:grpSpPr>
          <p:sp>
            <p:nvSpPr>
              <p:cNvPr id="810" name="Freeform: Shape 809">
                <a:extLst>
                  <a:ext uri="{FF2B5EF4-FFF2-40B4-BE49-F238E27FC236}">
                    <a16:creationId xmlns:a16="http://schemas.microsoft.com/office/drawing/2014/main" id="{4CCB7378-A3AA-4EFE-B49D-5362B5D9E86D}"/>
                  </a:ext>
                </a:extLst>
              </p:cNvPr>
              <p:cNvSpPr/>
              <p:nvPr/>
            </p:nvSpPr>
            <p:spPr>
              <a:xfrm>
                <a:off x="32195" y="4798093"/>
                <a:ext cx="12144499" cy="95530"/>
              </a:xfrm>
              <a:custGeom>
                <a:avLst/>
                <a:gdLst>
                  <a:gd name="connsiteX0" fmla="*/ 0 w 12144499"/>
                  <a:gd name="connsiteY0" fmla="*/ 39584 h 95530"/>
                  <a:gd name="connsiteX1" fmla="*/ 12144499 w 12144499"/>
                  <a:gd name="connsiteY1" fmla="*/ 0 h 95530"/>
                  <a:gd name="connsiteX2" fmla="*/ 12144499 w 12144499"/>
                  <a:gd name="connsiteY2" fmla="*/ 49085 h 95530"/>
                  <a:gd name="connsiteX3" fmla="*/ 0 w 12144499"/>
                  <a:gd name="connsiteY3" fmla="*/ 95530 h 95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44499" h="95530">
                    <a:moveTo>
                      <a:pt x="0" y="39584"/>
                    </a:moveTo>
                    <a:lnTo>
                      <a:pt x="12144499" y="0"/>
                    </a:lnTo>
                    <a:lnTo>
                      <a:pt x="12144499" y="49085"/>
                    </a:lnTo>
                    <a:lnTo>
                      <a:pt x="0" y="95530"/>
                    </a:lnTo>
                    <a:close/>
                  </a:path>
                </a:pathLst>
              </a:custGeom>
              <a:solidFill>
                <a:srgbClr val="EFF2FF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1" name="Freeform: Shape 810">
                <a:extLst>
                  <a:ext uri="{FF2B5EF4-FFF2-40B4-BE49-F238E27FC236}">
                    <a16:creationId xmlns:a16="http://schemas.microsoft.com/office/drawing/2014/main" id="{E8479594-FC06-410C-9798-ABD2A94A6115}"/>
                  </a:ext>
                </a:extLst>
              </p:cNvPr>
              <p:cNvSpPr/>
              <p:nvPr/>
            </p:nvSpPr>
            <p:spPr>
              <a:xfrm>
                <a:off x="32195" y="4847177"/>
                <a:ext cx="12144499" cy="77057"/>
              </a:xfrm>
              <a:custGeom>
                <a:avLst/>
                <a:gdLst>
                  <a:gd name="connsiteX0" fmla="*/ 0 w 12144499"/>
                  <a:gd name="connsiteY0" fmla="*/ 77058 h 77057"/>
                  <a:gd name="connsiteX1" fmla="*/ 0 w 12144499"/>
                  <a:gd name="connsiteY1" fmla="*/ 46446 h 77057"/>
                  <a:gd name="connsiteX2" fmla="*/ 12144499 w 12144499"/>
                  <a:gd name="connsiteY2" fmla="*/ 0 h 77057"/>
                  <a:gd name="connsiteX3" fmla="*/ 12144499 w 12144499"/>
                  <a:gd name="connsiteY3" fmla="*/ 30084 h 77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44499" h="77057">
                    <a:moveTo>
                      <a:pt x="0" y="77058"/>
                    </a:moveTo>
                    <a:lnTo>
                      <a:pt x="0" y="46446"/>
                    </a:lnTo>
                    <a:lnTo>
                      <a:pt x="12144499" y="0"/>
                    </a:lnTo>
                    <a:lnTo>
                      <a:pt x="12144499" y="30084"/>
                    </a:lnTo>
                    <a:close/>
                  </a:path>
                </a:pathLst>
              </a:custGeom>
              <a:solidFill>
                <a:srgbClr val="AEA9CC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812" name="Graphic 790">
                <a:extLst>
                  <a:ext uri="{FF2B5EF4-FFF2-40B4-BE49-F238E27FC236}">
                    <a16:creationId xmlns:a16="http://schemas.microsoft.com/office/drawing/2014/main" id="{8E15BC54-1770-42E2-B2B1-E2C7D3332165}"/>
                  </a:ext>
                </a:extLst>
              </p:cNvPr>
              <p:cNvGrpSpPr/>
              <p:nvPr/>
            </p:nvGrpSpPr>
            <p:grpSpPr>
              <a:xfrm>
                <a:off x="363648" y="3540364"/>
                <a:ext cx="150948" cy="1336897"/>
                <a:chOff x="363648" y="3540364"/>
                <a:chExt cx="150948" cy="1336897"/>
              </a:xfrm>
            </p:grpSpPr>
            <p:sp>
              <p:nvSpPr>
                <p:cNvPr id="813" name="Freeform: Shape 812">
                  <a:extLst>
                    <a:ext uri="{FF2B5EF4-FFF2-40B4-BE49-F238E27FC236}">
                      <a16:creationId xmlns:a16="http://schemas.microsoft.com/office/drawing/2014/main" id="{0A60EDB5-2A8D-4E78-8720-8E786F07BAB0}"/>
                    </a:ext>
                  </a:extLst>
                </p:cNvPr>
                <p:cNvSpPr/>
                <p:nvPr/>
              </p:nvSpPr>
              <p:spPr>
                <a:xfrm>
                  <a:off x="363648" y="3540892"/>
                  <a:ext cx="62807" cy="1336369"/>
                </a:xfrm>
                <a:custGeom>
                  <a:avLst/>
                  <a:gdLst>
                    <a:gd name="connsiteX0" fmla="*/ 33251 w 62807"/>
                    <a:gd name="connsiteY0" fmla="*/ 528 h 1336369"/>
                    <a:gd name="connsiteX1" fmla="*/ 0 w 62807"/>
                    <a:gd name="connsiteY1" fmla="*/ 1336370 h 1336369"/>
                    <a:gd name="connsiteX2" fmla="*/ 25862 w 62807"/>
                    <a:gd name="connsiteY2" fmla="*/ 1336370 h 1336369"/>
                    <a:gd name="connsiteX3" fmla="*/ 62807 w 62807"/>
                    <a:gd name="connsiteY3" fmla="*/ 0 h 1336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2807" h="1336369">
                      <a:moveTo>
                        <a:pt x="33251" y="528"/>
                      </a:moveTo>
                      <a:lnTo>
                        <a:pt x="0" y="1336370"/>
                      </a:lnTo>
                      <a:lnTo>
                        <a:pt x="25862" y="1336370"/>
                      </a:lnTo>
                      <a:lnTo>
                        <a:pt x="62807" y="0"/>
                      </a:lnTo>
                      <a:close/>
                    </a:path>
                  </a:pathLst>
                </a:custGeom>
                <a:solidFill>
                  <a:srgbClr val="EFF2FF"/>
                </a:solidFill>
                <a:ln w="527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14" name="Freeform: Shape 813">
                  <a:extLst>
                    <a:ext uri="{FF2B5EF4-FFF2-40B4-BE49-F238E27FC236}">
                      <a16:creationId xmlns:a16="http://schemas.microsoft.com/office/drawing/2014/main" id="{33667ADC-7140-42FD-8D80-D03698AF9358}"/>
                    </a:ext>
                  </a:extLst>
                </p:cNvPr>
                <p:cNvSpPr/>
                <p:nvPr/>
              </p:nvSpPr>
              <p:spPr>
                <a:xfrm>
                  <a:off x="389510" y="3540364"/>
                  <a:ext cx="125086" cy="1336897"/>
                </a:xfrm>
                <a:custGeom>
                  <a:avLst/>
                  <a:gdLst>
                    <a:gd name="connsiteX0" fmla="*/ 36945 w 125086"/>
                    <a:gd name="connsiteY0" fmla="*/ 528 h 1336897"/>
                    <a:gd name="connsiteX1" fmla="*/ 125087 w 125086"/>
                    <a:gd name="connsiteY1" fmla="*/ 0 h 1336897"/>
                    <a:gd name="connsiteX2" fmla="*/ 38001 w 125086"/>
                    <a:gd name="connsiteY2" fmla="*/ 1294674 h 1336897"/>
                    <a:gd name="connsiteX3" fmla="*/ 0 w 125086"/>
                    <a:gd name="connsiteY3" fmla="*/ 1336898 h 13368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5086" h="1336897">
                      <a:moveTo>
                        <a:pt x="36945" y="528"/>
                      </a:moveTo>
                      <a:lnTo>
                        <a:pt x="125087" y="0"/>
                      </a:lnTo>
                      <a:lnTo>
                        <a:pt x="38001" y="1294674"/>
                      </a:lnTo>
                      <a:lnTo>
                        <a:pt x="0" y="1336898"/>
                      </a:lnTo>
                      <a:close/>
                    </a:path>
                  </a:pathLst>
                </a:custGeom>
                <a:solidFill>
                  <a:srgbClr val="AE95CA"/>
                </a:solidFill>
                <a:ln w="527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15" name="Graphic 790">
                <a:extLst>
                  <a:ext uri="{FF2B5EF4-FFF2-40B4-BE49-F238E27FC236}">
                    <a16:creationId xmlns:a16="http://schemas.microsoft.com/office/drawing/2014/main" id="{8E15BC54-1770-42E2-B2B1-E2C7D3332165}"/>
                  </a:ext>
                </a:extLst>
              </p:cNvPr>
              <p:cNvGrpSpPr/>
              <p:nvPr/>
            </p:nvGrpSpPr>
            <p:grpSpPr>
              <a:xfrm>
                <a:off x="1516874" y="3515030"/>
                <a:ext cx="91835" cy="1362231"/>
                <a:chOff x="1516874" y="3515030"/>
                <a:chExt cx="91835" cy="1362231"/>
              </a:xfrm>
            </p:grpSpPr>
            <p:sp>
              <p:nvSpPr>
                <p:cNvPr id="816" name="Freeform: Shape 815">
                  <a:extLst>
                    <a:ext uri="{FF2B5EF4-FFF2-40B4-BE49-F238E27FC236}">
                      <a16:creationId xmlns:a16="http://schemas.microsoft.com/office/drawing/2014/main" id="{C170B39E-7C69-42EA-ACB9-2FAC564812D7}"/>
                    </a:ext>
                  </a:extLst>
                </p:cNvPr>
                <p:cNvSpPr/>
                <p:nvPr/>
              </p:nvSpPr>
              <p:spPr>
                <a:xfrm>
                  <a:off x="1516874" y="3515030"/>
                  <a:ext cx="73363" cy="1362231"/>
                </a:xfrm>
                <a:custGeom>
                  <a:avLst/>
                  <a:gdLst>
                    <a:gd name="connsiteX0" fmla="*/ 0 w 73363"/>
                    <a:gd name="connsiteY0" fmla="*/ 0 h 1362231"/>
                    <a:gd name="connsiteX1" fmla="*/ 47501 w 73363"/>
                    <a:gd name="connsiteY1" fmla="*/ 1362232 h 1362231"/>
                    <a:gd name="connsiteX2" fmla="*/ 73363 w 73363"/>
                    <a:gd name="connsiteY2" fmla="*/ 1362232 h 1362231"/>
                    <a:gd name="connsiteX3" fmla="*/ 29556 w 73363"/>
                    <a:gd name="connsiteY3" fmla="*/ 0 h 13622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363" h="1362231">
                      <a:moveTo>
                        <a:pt x="0" y="0"/>
                      </a:moveTo>
                      <a:lnTo>
                        <a:pt x="47501" y="1362232"/>
                      </a:lnTo>
                      <a:lnTo>
                        <a:pt x="73363" y="1362232"/>
                      </a:lnTo>
                      <a:lnTo>
                        <a:pt x="29556" y="0"/>
                      </a:lnTo>
                      <a:close/>
                    </a:path>
                  </a:pathLst>
                </a:custGeom>
                <a:solidFill>
                  <a:srgbClr val="EFF2FF"/>
                </a:solidFill>
                <a:ln w="527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17" name="Freeform: Shape 816">
                  <a:extLst>
                    <a:ext uri="{FF2B5EF4-FFF2-40B4-BE49-F238E27FC236}">
                      <a16:creationId xmlns:a16="http://schemas.microsoft.com/office/drawing/2014/main" id="{68268D2E-D960-4061-8EEC-B718FC59DE35}"/>
                    </a:ext>
                  </a:extLst>
                </p:cNvPr>
                <p:cNvSpPr/>
                <p:nvPr/>
              </p:nvSpPr>
              <p:spPr>
                <a:xfrm>
                  <a:off x="1546431" y="3515030"/>
                  <a:ext cx="62279" cy="1362231"/>
                </a:xfrm>
                <a:custGeom>
                  <a:avLst/>
                  <a:gdLst>
                    <a:gd name="connsiteX0" fmla="*/ 0 w 62279"/>
                    <a:gd name="connsiteY0" fmla="*/ 0 h 1362231"/>
                    <a:gd name="connsiteX1" fmla="*/ 43807 w 62279"/>
                    <a:gd name="connsiteY1" fmla="*/ 0 h 1362231"/>
                    <a:gd name="connsiteX2" fmla="*/ 62279 w 62279"/>
                    <a:gd name="connsiteY2" fmla="*/ 1315258 h 1362231"/>
                    <a:gd name="connsiteX3" fmla="*/ 43807 w 62279"/>
                    <a:gd name="connsiteY3" fmla="*/ 1362232 h 13622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2279" h="1362231">
                      <a:moveTo>
                        <a:pt x="0" y="0"/>
                      </a:moveTo>
                      <a:lnTo>
                        <a:pt x="43807" y="0"/>
                      </a:lnTo>
                      <a:lnTo>
                        <a:pt x="62279" y="1315258"/>
                      </a:lnTo>
                      <a:lnTo>
                        <a:pt x="43807" y="1362232"/>
                      </a:lnTo>
                      <a:close/>
                    </a:path>
                  </a:pathLst>
                </a:custGeom>
                <a:solidFill>
                  <a:srgbClr val="AE95CA"/>
                </a:solidFill>
                <a:ln w="527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18" name="Graphic 790">
                <a:extLst>
                  <a:ext uri="{FF2B5EF4-FFF2-40B4-BE49-F238E27FC236}">
                    <a16:creationId xmlns:a16="http://schemas.microsoft.com/office/drawing/2014/main" id="{8E15BC54-1770-42E2-B2B1-E2C7D3332165}"/>
                  </a:ext>
                </a:extLst>
              </p:cNvPr>
              <p:cNvGrpSpPr/>
              <p:nvPr/>
            </p:nvGrpSpPr>
            <p:grpSpPr>
              <a:xfrm>
                <a:off x="2762464" y="3515030"/>
                <a:ext cx="95002" cy="1362231"/>
                <a:chOff x="2762464" y="3515030"/>
                <a:chExt cx="95002" cy="1362231"/>
              </a:xfrm>
            </p:grpSpPr>
            <p:sp>
              <p:nvSpPr>
                <p:cNvPr id="819" name="Freeform: Shape 818">
                  <a:extLst>
                    <a:ext uri="{FF2B5EF4-FFF2-40B4-BE49-F238E27FC236}">
                      <a16:creationId xmlns:a16="http://schemas.microsoft.com/office/drawing/2014/main" id="{1461B44C-8B80-4FAE-9B2F-98C88C59F48C}"/>
                    </a:ext>
                  </a:extLst>
                </p:cNvPr>
                <p:cNvSpPr/>
                <p:nvPr/>
              </p:nvSpPr>
              <p:spPr>
                <a:xfrm>
                  <a:off x="2762464" y="3515030"/>
                  <a:ext cx="73362" cy="1362231"/>
                </a:xfrm>
                <a:custGeom>
                  <a:avLst/>
                  <a:gdLst>
                    <a:gd name="connsiteX0" fmla="*/ 0 w 73362"/>
                    <a:gd name="connsiteY0" fmla="*/ 0 h 1362231"/>
                    <a:gd name="connsiteX1" fmla="*/ 47501 w 73362"/>
                    <a:gd name="connsiteY1" fmla="*/ 1362232 h 1362231"/>
                    <a:gd name="connsiteX2" fmla="*/ 73363 w 73362"/>
                    <a:gd name="connsiteY2" fmla="*/ 1362232 h 1362231"/>
                    <a:gd name="connsiteX3" fmla="*/ 29029 w 73362"/>
                    <a:gd name="connsiteY3" fmla="*/ 0 h 13622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362" h="1362231">
                      <a:moveTo>
                        <a:pt x="0" y="0"/>
                      </a:moveTo>
                      <a:lnTo>
                        <a:pt x="47501" y="1362232"/>
                      </a:lnTo>
                      <a:lnTo>
                        <a:pt x="73363" y="1362232"/>
                      </a:lnTo>
                      <a:lnTo>
                        <a:pt x="29029" y="0"/>
                      </a:lnTo>
                      <a:close/>
                    </a:path>
                  </a:pathLst>
                </a:custGeom>
                <a:solidFill>
                  <a:srgbClr val="EFF2FF"/>
                </a:solidFill>
                <a:ln w="527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20" name="Freeform: Shape 819">
                  <a:extLst>
                    <a:ext uri="{FF2B5EF4-FFF2-40B4-BE49-F238E27FC236}">
                      <a16:creationId xmlns:a16="http://schemas.microsoft.com/office/drawing/2014/main" id="{AF2D559E-894B-4B54-84C4-1A5F4A33B0B7}"/>
                    </a:ext>
                  </a:extLst>
                </p:cNvPr>
                <p:cNvSpPr/>
                <p:nvPr/>
              </p:nvSpPr>
              <p:spPr>
                <a:xfrm>
                  <a:off x="2791493" y="3515030"/>
                  <a:ext cx="65974" cy="1362231"/>
                </a:xfrm>
                <a:custGeom>
                  <a:avLst/>
                  <a:gdLst>
                    <a:gd name="connsiteX0" fmla="*/ 0 w 65974"/>
                    <a:gd name="connsiteY0" fmla="*/ 0 h 1362231"/>
                    <a:gd name="connsiteX1" fmla="*/ 44334 w 65974"/>
                    <a:gd name="connsiteY1" fmla="*/ 0 h 1362231"/>
                    <a:gd name="connsiteX2" fmla="*/ 65974 w 65974"/>
                    <a:gd name="connsiteY2" fmla="*/ 1313675 h 1362231"/>
                    <a:gd name="connsiteX3" fmla="*/ 44334 w 65974"/>
                    <a:gd name="connsiteY3" fmla="*/ 1362232 h 13622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5974" h="1362231">
                      <a:moveTo>
                        <a:pt x="0" y="0"/>
                      </a:moveTo>
                      <a:lnTo>
                        <a:pt x="44334" y="0"/>
                      </a:lnTo>
                      <a:lnTo>
                        <a:pt x="65974" y="1313675"/>
                      </a:lnTo>
                      <a:lnTo>
                        <a:pt x="44334" y="1362232"/>
                      </a:lnTo>
                      <a:close/>
                    </a:path>
                  </a:pathLst>
                </a:custGeom>
                <a:solidFill>
                  <a:srgbClr val="AE95CA"/>
                </a:solidFill>
                <a:ln w="527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21" name="Graphic 790">
                <a:extLst>
                  <a:ext uri="{FF2B5EF4-FFF2-40B4-BE49-F238E27FC236}">
                    <a16:creationId xmlns:a16="http://schemas.microsoft.com/office/drawing/2014/main" id="{8E15BC54-1770-42E2-B2B1-E2C7D3332165}"/>
                  </a:ext>
                </a:extLst>
              </p:cNvPr>
              <p:cNvGrpSpPr/>
              <p:nvPr/>
            </p:nvGrpSpPr>
            <p:grpSpPr>
              <a:xfrm>
                <a:off x="4008054" y="3515030"/>
                <a:ext cx="82335" cy="1362231"/>
                <a:chOff x="4008054" y="3515030"/>
                <a:chExt cx="82335" cy="1362231"/>
              </a:xfrm>
            </p:grpSpPr>
            <p:sp>
              <p:nvSpPr>
                <p:cNvPr id="822" name="Freeform: Shape 821">
                  <a:extLst>
                    <a:ext uri="{FF2B5EF4-FFF2-40B4-BE49-F238E27FC236}">
                      <a16:creationId xmlns:a16="http://schemas.microsoft.com/office/drawing/2014/main" id="{ADE03DD7-28E2-4849-9800-D297DC65AA70}"/>
                    </a:ext>
                  </a:extLst>
                </p:cNvPr>
                <p:cNvSpPr/>
                <p:nvPr/>
              </p:nvSpPr>
              <p:spPr>
                <a:xfrm>
                  <a:off x="4008054" y="3515030"/>
                  <a:ext cx="73362" cy="1362231"/>
                </a:xfrm>
                <a:custGeom>
                  <a:avLst/>
                  <a:gdLst>
                    <a:gd name="connsiteX0" fmla="*/ 0 w 73362"/>
                    <a:gd name="connsiteY0" fmla="*/ 0 h 1362231"/>
                    <a:gd name="connsiteX1" fmla="*/ 47501 w 73362"/>
                    <a:gd name="connsiteY1" fmla="*/ 1362232 h 1362231"/>
                    <a:gd name="connsiteX2" fmla="*/ 73363 w 73362"/>
                    <a:gd name="connsiteY2" fmla="*/ 1362232 h 1362231"/>
                    <a:gd name="connsiteX3" fmla="*/ 29029 w 73362"/>
                    <a:gd name="connsiteY3" fmla="*/ 0 h 13622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362" h="1362231">
                      <a:moveTo>
                        <a:pt x="0" y="0"/>
                      </a:moveTo>
                      <a:lnTo>
                        <a:pt x="47501" y="1362232"/>
                      </a:lnTo>
                      <a:lnTo>
                        <a:pt x="73363" y="1362232"/>
                      </a:lnTo>
                      <a:lnTo>
                        <a:pt x="29029" y="0"/>
                      </a:lnTo>
                      <a:close/>
                    </a:path>
                  </a:pathLst>
                </a:custGeom>
                <a:solidFill>
                  <a:srgbClr val="EFF2FF"/>
                </a:solidFill>
                <a:ln w="527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23" name="Freeform: Shape 822">
                  <a:extLst>
                    <a:ext uri="{FF2B5EF4-FFF2-40B4-BE49-F238E27FC236}">
                      <a16:creationId xmlns:a16="http://schemas.microsoft.com/office/drawing/2014/main" id="{17E75EDF-D4A3-4CA7-A436-D9C062398114}"/>
                    </a:ext>
                  </a:extLst>
                </p:cNvPr>
                <p:cNvSpPr/>
                <p:nvPr/>
              </p:nvSpPr>
              <p:spPr>
                <a:xfrm>
                  <a:off x="4037082" y="3515030"/>
                  <a:ext cx="53306" cy="1362231"/>
                </a:xfrm>
                <a:custGeom>
                  <a:avLst/>
                  <a:gdLst>
                    <a:gd name="connsiteX0" fmla="*/ 0 w 53306"/>
                    <a:gd name="connsiteY0" fmla="*/ 0 h 1362231"/>
                    <a:gd name="connsiteX1" fmla="*/ 26917 w 53306"/>
                    <a:gd name="connsiteY1" fmla="*/ 0 h 1362231"/>
                    <a:gd name="connsiteX2" fmla="*/ 53307 w 53306"/>
                    <a:gd name="connsiteY2" fmla="*/ 1311036 h 1362231"/>
                    <a:gd name="connsiteX3" fmla="*/ 44334 w 53306"/>
                    <a:gd name="connsiteY3" fmla="*/ 1362232 h 13622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06" h="1362231">
                      <a:moveTo>
                        <a:pt x="0" y="0"/>
                      </a:moveTo>
                      <a:lnTo>
                        <a:pt x="26917" y="0"/>
                      </a:lnTo>
                      <a:lnTo>
                        <a:pt x="53307" y="1311036"/>
                      </a:lnTo>
                      <a:lnTo>
                        <a:pt x="44334" y="1362232"/>
                      </a:lnTo>
                      <a:close/>
                    </a:path>
                  </a:pathLst>
                </a:custGeom>
                <a:solidFill>
                  <a:srgbClr val="AE95CA"/>
                </a:solidFill>
                <a:ln w="527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24" name="Graphic 790">
                <a:extLst>
                  <a:ext uri="{FF2B5EF4-FFF2-40B4-BE49-F238E27FC236}">
                    <a16:creationId xmlns:a16="http://schemas.microsoft.com/office/drawing/2014/main" id="{8E15BC54-1770-42E2-B2B1-E2C7D3332165}"/>
                  </a:ext>
                </a:extLst>
              </p:cNvPr>
              <p:cNvGrpSpPr/>
              <p:nvPr/>
            </p:nvGrpSpPr>
            <p:grpSpPr>
              <a:xfrm>
                <a:off x="5352868" y="3499724"/>
                <a:ext cx="55946" cy="1377537"/>
                <a:chOff x="5352868" y="3499724"/>
                <a:chExt cx="55946" cy="1377537"/>
              </a:xfrm>
            </p:grpSpPr>
            <p:sp>
              <p:nvSpPr>
                <p:cNvPr id="825" name="Freeform: Shape 824">
                  <a:extLst>
                    <a:ext uri="{FF2B5EF4-FFF2-40B4-BE49-F238E27FC236}">
                      <a16:creationId xmlns:a16="http://schemas.microsoft.com/office/drawing/2014/main" id="{1DF760FE-BD9A-491D-B271-2BFBA3A45FBD}"/>
                    </a:ext>
                  </a:extLst>
                </p:cNvPr>
                <p:cNvSpPr/>
                <p:nvPr/>
              </p:nvSpPr>
              <p:spPr>
                <a:xfrm>
                  <a:off x="5352868" y="3501835"/>
                  <a:ext cx="46445" cy="1375426"/>
                </a:xfrm>
                <a:custGeom>
                  <a:avLst/>
                  <a:gdLst>
                    <a:gd name="connsiteX0" fmla="*/ 0 w 46445"/>
                    <a:gd name="connsiteY0" fmla="*/ 0 h 1375426"/>
                    <a:gd name="connsiteX1" fmla="*/ 21112 w 46445"/>
                    <a:gd name="connsiteY1" fmla="*/ 1375427 h 1375426"/>
                    <a:gd name="connsiteX2" fmla="*/ 46446 w 46445"/>
                    <a:gd name="connsiteY2" fmla="*/ 1375427 h 1375426"/>
                    <a:gd name="connsiteX3" fmla="*/ 29556 w 46445"/>
                    <a:gd name="connsiteY3" fmla="*/ 0 h 1375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6445" h="1375426">
                      <a:moveTo>
                        <a:pt x="0" y="0"/>
                      </a:moveTo>
                      <a:lnTo>
                        <a:pt x="21112" y="1375427"/>
                      </a:lnTo>
                      <a:lnTo>
                        <a:pt x="46446" y="1375427"/>
                      </a:lnTo>
                      <a:lnTo>
                        <a:pt x="29556" y="0"/>
                      </a:lnTo>
                      <a:close/>
                    </a:path>
                  </a:pathLst>
                </a:custGeom>
                <a:solidFill>
                  <a:srgbClr val="EFF2FF"/>
                </a:solidFill>
                <a:ln w="527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26" name="Freeform: Shape 825">
                  <a:extLst>
                    <a:ext uri="{FF2B5EF4-FFF2-40B4-BE49-F238E27FC236}">
                      <a16:creationId xmlns:a16="http://schemas.microsoft.com/office/drawing/2014/main" id="{8F293C49-964C-418E-B25D-C97679443360}"/>
                    </a:ext>
                  </a:extLst>
                </p:cNvPr>
                <p:cNvSpPr/>
                <p:nvPr/>
              </p:nvSpPr>
              <p:spPr>
                <a:xfrm>
                  <a:off x="5382424" y="3499724"/>
                  <a:ext cx="26389" cy="1377537"/>
                </a:xfrm>
                <a:custGeom>
                  <a:avLst/>
                  <a:gdLst>
                    <a:gd name="connsiteX0" fmla="*/ 0 w 26389"/>
                    <a:gd name="connsiteY0" fmla="*/ 2111 h 1377537"/>
                    <a:gd name="connsiteX1" fmla="*/ 15306 w 26389"/>
                    <a:gd name="connsiteY1" fmla="*/ 0 h 1377537"/>
                    <a:gd name="connsiteX2" fmla="*/ 26390 w 26389"/>
                    <a:gd name="connsiteY2" fmla="*/ 1326342 h 1377537"/>
                    <a:gd name="connsiteX3" fmla="*/ 16889 w 26389"/>
                    <a:gd name="connsiteY3" fmla="*/ 1377538 h 1377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389" h="1377537">
                      <a:moveTo>
                        <a:pt x="0" y="2111"/>
                      </a:moveTo>
                      <a:lnTo>
                        <a:pt x="15306" y="0"/>
                      </a:lnTo>
                      <a:lnTo>
                        <a:pt x="26390" y="1326342"/>
                      </a:lnTo>
                      <a:lnTo>
                        <a:pt x="16889" y="1377538"/>
                      </a:lnTo>
                      <a:close/>
                    </a:path>
                  </a:pathLst>
                </a:custGeom>
                <a:solidFill>
                  <a:srgbClr val="AE95CA"/>
                </a:solidFill>
                <a:ln w="527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27" name="Graphic 790">
                <a:extLst>
                  <a:ext uri="{FF2B5EF4-FFF2-40B4-BE49-F238E27FC236}">
                    <a16:creationId xmlns:a16="http://schemas.microsoft.com/office/drawing/2014/main" id="{8E15BC54-1770-42E2-B2B1-E2C7D3332165}"/>
                  </a:ext>
                </a:extLst>
              </p:cNvPr>
              <p:cNvGrpSpPr/>
              <p:nvPr/>
            </p:nvGrpSpPr>
            <p:grpSpPr>
              <a:xfrm>
                <a:off x="6954717" y="3499724"/>
                <a:ext cx="123503" cy="1377537"/>
                <a:chOff x="6954717" y="3499724"/>
                <a:chExt cx="123503" cy="1377537"/>
              </a:xfrm>
            </p:grpSpPr>
            <p:sp>
              <p:nvSpPr>
                <p:cNvPr id="828" name="Freeform: Shape 827">
                  <a:extLst>
                    <a:ext uri="{FF2B5EF4-FFF2-40B4-BE49-F238E27FC236}">
                      <a16:creationId xmlns:a16="http://schemas.microsoft.com/office/drawing/2014/main" id="{286A69DD-4F76-4BED-9BB9-13F943DACAC5}"/>
                    </a:ext>
                  </a:extLst>
                </p:cNvPr>
                <p:cNvSpPr/>
                <p:nvPr/>
              </p:nvSpPr>
              <p:spPr>
                <a:xfrm>
                  <a:off x="6964218" y="3501835"/>
                  <a:ext cx="114002" cy="1375426"/>
                </a:xfrm>
                <a:custGeom>
                  <a:avLst/>
                  <a:gdLst>
                    <a:gd name="connsiteX0" fmla="*/ 114003 w 114002"/>
                    <a:gd name="connsiteY0" fmla="*/ 0 h 1375426"/>
                    <a:gd name="connsiteX1" fmla="*/ 25862 w 114002"/>
                    <a:gd name="connsiteY1" fmla="*/ 1375427 h 1375426"/>
                    <a:gd name="connsiteX2" fmla="*/ 0 w 114002"/>
                    <a:gd name="connsiteY2" fmla="*/ 1375427 h 1375426"/>
                    <a:gd name="connsiteX3" fmla="*/ 84447 w 114002"/>
                    <a:gd name="connsiteY3" fmla="*/ 0 h 1375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4002" h="1375426">
                      <a:moveTo>
                        <a:pt x="114003" y="0"/>
                      </a:moveTo>
                      <a:lnTo>
                        <a:pt x="25862" y="1375427"/>
                      </a:lnTo>
                      <a:lnTo>
                        <a:pt x="0" y="1375427"/>
                      </a:lnTo>
                      <a:lnTo>
                        <a:pt x="84447" y="0"/>
                      </a:lnTo>
                      <a:close/>
                    </a:path>
                  </a:pathLst>
                </a:custGeom>
                <a:solidFill>
                  <a:srgbClr val="EFF2FF"/>
                </a:solidFill>
                <a:ln w="527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29" name="Freeform: Shape 828">
                  <a:extLst>
                    <a:ext uri="{FF2B5EF4-FFF2-40B4-BE49-F238E27FC236}">
                      <a16:creationId xmlns:a16="http://schemas.microsoft.com/office/drawing/2014/main" id="{C8880E1C-D4FC-421E-AE52-0ED270D4F435}"/>
                    </a:ext>
                  </a:extLst>
                </p:cNvPr>
                <p:cNvSpPr/>
                <p:nvPr/>
              </p:nvSpPr>
              <p:spPr>
                <a:xfrm>
                  <a:off x="6954717" y="3499724"/>
                  <a:ext cx="93947" cy="1377537"/>
                </a:xfrm>
                <a:custGeom>
                  <a:avLst/>
                  <a:gdLst>
                    <a:gd name="connsiteX0" fmla="*/ 93947 w 93947"/>
                    <a:gd name="connsiteY0" fmla="*/ 2111 h 1377537"/>
                    <a:gd name="connsiteX1" fmla="*/ 78641 w 93947"/>
                    <a:gd name="connsiteY1" fmla="*/ 0 h 1377537"/>
                    <a:gd name="connsiteX2" fmla="*/ 0 w 93947"/>
                    <a:gd name="connsiteY2" fmla="*/ 1326342 h 1377537"/>
                    <a:gd name="connsiteX3" fmla="*/ 9501 w 93947"/>
                    <a:gd name="connsiteY3" fmla="*/ 1377538 h 1377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3947" h="1377537">
                      <a:moveTo>
                        <a:pt x="93947" y="2111"/>
                      </a:moveTo>
                      <a:lnTo>
                        <a:pt x="78641" y="0"/>
                      </a:lnTo>
                      <a:lnTo>
                        <a:pt x="0" y="1326342"/>
                      </a:lnTo>
                      <a:lnTo>
                        <a:pt x="9501" y="1377538"/>
                      </a:lnTo>
                      <a:close/>
                    </a:path>
                  </a:pathLst>
                </a:custGeom>
                <a:solidFill>
                  <a:srgbClr val="AE95CA"/>
                </a:solidFill>
                <a:ln w="527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30" name="Graphic 790">
                <a:extLst>
                  <a:ext uri="{FF2B5EF4-FFF2-40B4-BE49-F238E27FC236}">
                    <a16:creationId xmlns:a16="http://schemas.microsoft.com/office/drawing/2014/main" id="{8E15BC54-1770-42E2-B2B1-E2C7D3332165}"/>
                  </a:ext>
                </a:extLst>
              </p:cNvPr>
              <p:cNvGrpSpPr/>
              <p:nvPr/>
            </p:nvGrpSpPr>
            <p:grpSpPr>
              <a:xfrm>
                <a:off x="11958716" y="3471751"/>
                <a:ext cx="117169" cy="1375426"/>
                <a:chOff x="11958716" y="3471751"/>
                <a:chExt cx="117169" cy="1375426"/>
              </a:xfrm>
            </p:grpSpPr>
            <p:sp>
              <p:nvSpPr>
                <p:cNvPr id="831" name="Freeform: Shape 830">
                  <a:extLst>
                    <a:ext uri="{FF2B5EF4-FFF2-40B4-BE49-F238E27FC236}">
                      <a16:creationId xmlns:a16="http://schemas.microsoft.com/office/drawing/2014/main" id="{18182F92-7F6E-428F-9851-E67232C9DFE8}"/>
                    </a:ext>
                  </a:extLst>
                </p:cNvPr>
                <p:cNvSpPr/>
                <p:nvPr/>
              </p:nvSpPr>
              <p:spPr>
                <a:xfrm>
                  <a:off x="12003050" y="3472279"/>
                  <a:ext cx="72835" cy="1374898"/>
                </a:xfrm>
                <a:custGeom>
                  <a:avLst/>
                  <a:gdLst>
                    <a:gd name="connsiteX0" fmla="*/ 72836 w 72835"/>
                    <a:gd name="connsiteY0" fmla="*/ 528 h 1374898"/>
                    <a:gd name="connsiteX1" fmla="*/ 25334 w 72835"/>
                    <a:gd name="connsiteY1" fmla="*/ 1374899 h 1374898"/>
                    <a:gd name="connsiteX2" fmla="*/ 0 w 72835"/>
                    <a:gd name="connsiteY2" fmla="*/ 1374899 h 1374898"/>
                    <a:gd name="connsiteX3" fmla="*/ 43807 w 72835"/>
                    <a:gd name="connsiteY3" fmla="*/ 0 h 1374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835" h="1374898">
                      <a:moveTo>
                        <a:pt x="72836" y="528"/>
                      </a:moveTo>
                      <a:lnTo>
                        <a:pt x="25334" y="1374899"/>
                      </a:lnTo>
                      <a:lnTo>
                        <a:pt x="0" y="1374899"/>
                      </a:lnTo>
                      <a:lnTo>
                        <a:pt x="43807" y="0"/>
                      </a:lnTo>
                      <a:close/>
                    </a:path>
                  </a:pathLst>
                </a:custGeom>
                <a:solidFill>
                  <a:srgbClr val="EFF2FF"/>
                </a:solidFill>
                <a:ln w="527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32" name="Freeform: Shape 831">
                  <a:extLst>
                    <a:ext uri="{FF2B5EF4-FFF2-40B4-BE49-F238E27FC236}">
                      <a16:creationId xmlns:a16="http://schemas.microsoft.com/office/drawing/2014/main" id="{0A823D60-01B0-433D-8DBE-DF802F6A5504}"/>
                    </a:ext>
                  </a:extLst>
                </p:cNvPr>
                <p:cNvSpPr/>
                <p:nvPr/>
              </p:nvSpPr>
              <p:spPr>
                <a:xfrm>
                  <a:off x="11958716" y="3471751"/>
                  <a:ext cx="88141" cy="1375426"/>
                </a:xfrm>
                <a:custGeom>
                  <a:avLst/>
                  <a:gdLst>
                    <a:gd name="connsiteX0" fmla="*/ 88141 w 88141"/>
                    <a:gd name="connsiteY0" fmla="*/ 528 h 1375426"/>
                    <a:gd name="connsiteX1" fmla="*/ 0 w 88141"/>
                    <a:gd name="connsiteY1" fmla="*/ 0 h 1375426"/>
                    <a:gd name="connsiteX2" fmla="*/ 5805 w 88141"/>
                    <a:gd name="connsiteY2" fmla="*/ 1332148 h 1375426"/>
                    <a:gd name="connsiteX3" fmla="*/ 44334 w 88141"/>
                    <a:gd name="connsiteY3" fmla="*/ 1375427 h 1375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141" h="1375426">
                      <a:moveTo>
                        <a:pt x="88141" y="528"/>
                      </a:moveTo>
                      <a:lnTo>
                        <a:pt x="0" y="0"/>
                      </a:lnTo>
                      <a:lnTo>
                        <a:pt x="5805" y="1332148"/>
                      </a:lnTo>
                      <a:lnTo>
                        <a:pt x="44334" y="1375427"/>
                      </a:lnTo>
                      <a:close/>
                    </a:path>
                  </a:pathLst>
                </a:custGeom>
                <a:solidFill>
                  <a:srgbClr val="AE95CA"/>
                </a:solidFill>
                <a:ln w="527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33" name="Graphic 790">
                <a:extLst>
                  <a:ext uri="{FF2B5EF4-FFF2-40B4-BE49-F238E27FC236}">
                    <a16:creationId xmlns:a16="http://schemas.microsoft.com/office/drawing/2014/main" id="{8E15BC54-1770-42E2-B2B1-E2C7D3332165}"/>
                  </a:ext>
                </a:extLst>
              </p:cNvPr>
              <p:cNvGrpSpPr/>
              <p:nvPr/>
            </p:nvGrpSpPr>
            <p:grpSpPr>
              <a:xfrm>
                <a:off x="10744265" y="3472279"/>
                <a:ext cx="186310" cy="1374898"/>
                <a:chOff x="10744265" y="3472279"/>
                <a:chExt cx="186310" cy="1374898"/>
              </a:xfrm>
            </p:grpSpPr>
            <p:sp>
              <p:nvSpPr>
                <p:cNvPr id="834" name="Freeform: Shape 833">
                  <a:extLst>
                    <a:ext uri="{FF2B5EF4-FFF2-40B4-BE49-F238E27FC236}">
                      <a16:creationId xmlns:a16="http://schemas.microsoft.com/office/drawing/2014/main" id="{4AC0667D-BC6F-4ED1-B383-B152FF4FC5FF}"/>
                    </a:ext>
                  </a:extLst>
                </p:cNvPr>
                <p:cNvSpPr/>
                <p:nvPr/>
              </p:nvSpPr>
              <p:spPr>
                <a:xfrm>
                  <a:off x="10762738" y="3472279"/>
                  <a:ext cx="167838" cy="1374898"/>
                </a:xfrm>
                <a:custGeom>
                  <a:avLst/>
                  <a:gdLst>
                    <a:gd name="connsiteX0" fmla="*/ 167838 w 167838"/>
                    <a:gd name="connsiteY0" fmla="*/ 528 h 1374898"/>
                    <a:gd name="connsiteX1" fmla="*/ 25862 w 167838"/>
                    <a:gd name="connsiteY1" fmla="*/ 1374899 h 1374898"/>
                    <a:gd name="connsiteX2" fmla="*/ 0 w 167838"/>
                    <a:gd name="connsiteY2" fmla="*/ 1374899 h 1374898"/>
                    <a:gd name="connsiteX3" fmla="*/ 138281 w 167838"/>
                    <a:gd name="connsiteY3" fmla="*/ 0 h 1374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838" h="1374898">
                      <a:moveTo>
                        <a:pt x="167838" y="528"/>
                      </a:moveTo>
                      <a:lnTo>
                        <a:pt x="25862" y="1374899"/>
                      </a:lnTo>
                      <a:lnTo>
                        <a:pt x="0" y="1374899"/>
                      </a:lnTo>
                      <a:lnTo>
                        <a:pt x="138281" y="0"/>
                      </a:lnTo>
                      <a:close/>
                    </a:path>
                  </a:pathLst>
                </a:custGeom>
                <a:solidFill>
                  <a:srgbClr val="EFF2FF"/>
                </a:solidFill>
                <a:ln w="527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35" name="Freeform: Shape 834">
                  <a:extLst>
                    <a:ext uri="{FF2B5EF4-FFF2-40B4-BE49-F238E27FC236}">
                      <a16:creationId xmlns:a16="http://schemas.microsoft.com/office/drawing/2014/main" id="{D351224D-0A40-41D4-A9A4-C43FCD2BB284}"/>
                    </a:ext>
                  </a:extLst>
                </p:cNvPr>
                <p:cNvSpPr/>
                <p:nvPr/>
              </p:nvSpPr>
              <p:spPr>
                <a:xfrm>
                  <a:off x="10744265" y="3472279"/>
                  <a:ext cx="156754" cy="1374898"/>
                </a:xfrm>
                <a:custGeom>
                  <a:avLst/>
                  <a:gdLst>
                    <a:gd name="connsiteX0" fmla="*/ 156754 w 156754"/>
                    <a:gd name="connsiteY0" fmla="*/ 0 h 1374898"/>
                    <a:gd name="connsiteX1" fmla="*/ 112948 w 156754"/>
                    <a:gd name="connsiteY1" fmla="*/ 0 h 1374898"/>
                    <a:gd name="connsiteX2" fmla="*/ 0 w 156754"/>
                    <a:gd name="connsiteY2" fmla="*/ 1327397 h 1374898"/>
                    <a:gd name="connsiteX3" fmla="*/ 18473 w 156754"/>
                    <a:gd name="connsiteY3" fmla="*/ 1374899 h 1374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6754" h="1374898">
                      <a:moveTo>
                        <a:pt x="156754" y="0"/>
                      </a:moveTo>
                      <a:lnTo>
                        <a:pt x="112948" y="0"/>
                      </a:lnTo>
                      <a:lnTo>
                        <a:pt x="0" y="1327397"/>
                      </a:lnTo>
                      <a:lnTo>
                        <a:pt x="18473" y="1374899"/>
                      </a:lnTo>
                      <a:close/>
                    </a:path>
                  </a:pathLst>
                </a:custGeom>
                <a:solidFill>
                  <a:srgbClr val="AE95CA"/>
                </a:solidFill>
                <a:ln w="527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36" name="Graphic 790">
                <a:extLst>
                  <a:ext uri="{FF2B5EF4-FFF2-40B4-BE49-F238E27FC236}">
                    <a16:creationId xmlns:a16="http://schemas.microsoft.com/office/drawing/2014/main" id="{8E15BC54-1770-42E2-B2B1-E2C7D3332165}"/>
                  </a:ext>
                </a:extLst>
              </p:cNvPr>
              <p:cNvGrpSpPr/>
              <p:nvPr/>
            </p:nvGrpSpPr>
            <p:grpSpPr>
              <a:xfrm>
                <a:off x="9689737" y="3472279"/>
                <a:ext cx="95002" cy="1374898"/>
                <a:chOff x="9689737" y="3472279"/>
                <a:chExt cx="95002" cy="1374898"/>
              </a:xfrm>
            </p:grpSpPr>
            <p:sp>
              <p:nvSpPr>
                <p:cNvPr id="837" name="Freeform: Shape 836">
                  <a:extLst>
                    <a:ext uri="{FF2B5EF4-FFF2-40B4-BE49-F238E27FC236}">
                      <a16:creationId xmlns:a16="http://schemas.microsoft.com/office/drawing/2014/main" id="{4DD560C9-00A9-4402-A08A-A810BBA78599}"/>
                    </a:ext>
                  </a:extLst>
                </p:cNvPr>
                <p:cNvSpPr/>
                <p:nvPr/>
              </p:nvSpPr>
              <p:spPr>
                <a:xfrm>
                  <a:off x="9711904" y="3472279"/>
                  <a:ext cx="72835" cy="1374898"/>
                </a:xfrm>
                <a:custGeom>
                  <a:avLst/>
                  <a:gdLst>
                    <a:gd name="connsiteX0" fmla="*/ 72836 w 72835"/>
                    <a:gd name="connsiteY0" fmla="*/ 528 h 1374898"/>
                    <a:gd name="connsiteX1" fmla="*/ 25334 w 72835"/>
                    <a:gd name="connsiteY1" fmla="*/ 1374899 h 1374898"/>
                    <a:gd name="connsiteX2" fmla="*/ 0 w 72835"/>
                    <a:gd name="connsiteY2" fmla="*/ 1374899 h 1374898"/>
                    <a:gd name="connsiteX3" fmla="*/ 43807 w 72835"/>
                    <a:gd name="connsiteY3" fmla="*/ 0 h 1374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835" h="1374898">
                      <a:moveTo>
                        <a:pt x="72836" y="528"/>
                      </a:moveTo>
                      <a:lnTo>
                        <a:pt x="25334" y="1374899"/>
                      </a:lnTo>
                      <a:lnTo>
                        <a:pt x="0" y="1374899"/>
                      </a:lnTo>
                      <a:lnTo>
                        <a:pt x="43807" y="0"/>
                      </a:lnTo>
                      <a:close/>
                    </a:path>
                  </a:pathLst>
                </a:custGeom>
                <a:solidFill>
                  <a:srgbClr val="EFF2FF"/>
                </a:solidFill>
                <a:ln w="527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38" name="Freeform: Shape 837">
                  <a:extLst>
                    <a:ext uri="{FF2B5EF4-FFF2-40B4-BE49-F238E27FC236}">
                      <a16:creationId xmlns:a16="http://schemas.microsoft.com/office/drawing/2014/main" id="{A2AAAEA5-29F5-4B6E-A827-AE08E8782603}"/>
                    </a:ext>
                  </a:extLst>
                </p:cNvPr>
                <p:cNvSpPr/>
                <p:nvPr/>
              </p:nvSpPr>
              <p:spPr>
                <a:xfrm>
                  <a:off x="9689737" y="3472279"/>
                  <a:ext cx="65974" cy="1374898"/>
                </a:xfrm>
                <a:custGeom>
                  <a:avLst/>
                  <a:gdLst>
                    <a:gd name="connsiteX0" fmla="*/ 65974 w 65974"/>
                    <a:gd name="connsiteY0" fmla="*/ 0 h 1374898"/>
                    <a:gd name="connsiteX1" fmla="*/ 21639 w 65974"/>
                    <a:gd name="connsiteY1" fmla="*/ 0 h 1374898"/>
                    <a:gd name="connsiteX2" fmla="*/ 0 w 65974"/>
                    <a:gd name="connsiteY2" fmla="*/ 1326342 h 1374898"/>
                    <a:gd name="connsiteX3" fmla="*/ 22167 w 65974"/>
                    <a:gd name="connsiteY3" fmla="*/ 1374899 h 1374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5974" h="1374898">
                      <a:moveTo>
                        <a:pt x="65974" y="0"/>
                      </a:moveTo>
                      <a:lnTo>
                        <a:pt x="21639" y="0"/>
                      </a:lnTo>
                      <a:lnTo>
                        <a:pt x="0" y="1326342"/>
                      </a:lnTo>
                      <a:lnTo>
                        <a:pt x="22167" y="1374899"/>
                      </a:lnTo>
                      <a:close/>
                    </a:path>
                  </a:pathLst>
                </a:custGeom>
                <a:solidFill>
                  <a:srgbClr val="AE95CA"/>
                </a:solidFill>
                <a:ln w="527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39" name="Graphic 790">
                <a:extLst>
                  <a:ext uri="{FF2B5EF4-FFF2-40B4-BE49-F238E27FC236}">
                    <a16:creationId xmlns:a16="http://schemas.microsoft.com/office/drawing/2014/main" id="{8E15BC54-1770-42E2-B2B1-E2C7D3332165}"/>
                  </a:ext>
                </a:extLst>
              </p:cNvPr>
              <p:cNvGrpSpPr/>
              <p:nvPr/>
            </p:nvGrpSpPr>
            <p:grpSpPr>
              <a:xfrm>
                <a:off x="8388729" y="3472279"/>
                <a:ext cx="82335" cy="1374898"/>
                <a:chOff x="8388729" y="3472279"/>
                <a:chExt cx="82335" cy="1374898"/>
              </a:xfrm>
            </p:grpSpPr>
            <p:sp>
              <p:nvSpPr>
                <p:cNvPr id="840" name="Freeform: Shape 839">
                  <a:extLst>
                    <a:ext uri="{FF2B5EF4-FFF2-40B4-BE49-F238E27FC236}">
                      <a16:creationId xmlns:a16="http://schemas.microsoft.com/office/drawing/2014/main" id="{FEA6B60D-B5E7-4FF7-8294-81812DB5E207}"/>
                    </a:ext>
                  </a:extLst>
                </p:cNvPr>
                <p:cNvSpPr/>
                <p:nvPr/>
              </p:nvSpPr>
              <p:spPr>
                <a:xfrm>
                  <a:off x="8397701" y="3472279"/>
                  <a:ext cx="73363" cy="1374898"/>
                </a:xfrm>
                <a:custGeom>
                  <a:avLst/>
                  <a:gdLst>
                    <a:gd name="connsiteX0" fmla="*/ 73363 w 73363"/>
                    <a:gd name="connsiteY0" fmla="*/ 528 h 1374898"/>
                    <a:gd name="connsiteX1" fmla="*/ 25862 w 73363"/>
                    <a:gd name="connsiteY1" fmla="*/ 1374899 h 1374898"/>
                    <a:gd name="connsiteX2" fmla="*/ 0 w 73363"/>
                    <a:gd name="connsiteY2" fmla="*/ 1374899 h 1374898"/>
                    <a:gd name="connsiteX3" fmla="*/ 44335 w 73363"/>
                    <a:gd name="connsiteY3" fmla="*/ 0 h 1374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363" h="1374898">
                      <a:moveTo>
                        <a:pt x="73363" y="528"/>
                      </a:moveTo>
                      <a:lnTo>
                        <a:pt x="25862" y="1374899"/>
                      </a:lnTo>
                      <a:lnTo>
                        <a:pt x="0" y="1374899"/>
                      </a:lnTo>
                      <a:lnTo>
                        <a:pt x="44335" y="0"/>
                      </a:lnTo>
                      <a:close/>
                    </a:path>
                  </a:pathLst>
                </a:custGeom>
                <a:solidFill>
                  <a:srgbClr val="EFF2FF"/>
                </a:solidFill>
                <a:ln w="527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41" name="Freeform: Shape 840">
                  <a:extLst>
                    <a:ext uri="{FF2B5EF4-FFF2-40B4-BE49-F238E27FC236}">
                      <a16:creationId xmlns:a16="http://schemas.microsoft.com/office/drawing/2014/main" id="{D9E4C5A7-73B6-4DD9-B0BD-97C6EE5480AD}"/>
                    </a:ext>
                  </a:extLst>
                </p:cNvPr>
                <p:cNvSpPr/>
                <p:nvPr/>
              </p:nvSpPr>
              <p:spPr>
                <a:xfrm>
                  <a:off x="8388729" y="3472279"/>
                  <a:ext cx="53306" cy="1374898"/>
                </a:xfrm>
                <a:custGeom>
                  <a:avLst/>
                  <a:gdLst>
                    <a:gd name="connsiteX0" fmla="*/ 53307 w 53306"/>
                    <a:gd name="connsiteY0" fmla="*/ 0 h 1374898"/>
                    <a:gd name="connsiteX1" fmla="*/ 26390 w 53306"/>
                    <a:gd name="connsiteY1" fmla="*/ 0 h 1374898"/>
                    <a:gd name="connsiteX2" fmla="*/ 0 w 53306"/>
                    <a:gd name="connsiteY2" fmla="*/ 1323703 h 1374898"/>
                    <a:gd name="connsiteX3" fmla="*/ 8972 w 53306"/>
                    <a:gd name="connsiteY3" fmla="*/ 1374899 h 1374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306" h="1374898">
                      <a:moveTo>
                        <a:pt x="53307" y="0"/>
                      </a:moveTo>
                      <a:lnTo>
                        <a:pt x="26390" y="0"/>
                      </a:lnTo>
                      <a:lnTo>
                        <a:pt x="0" y="1323703"/>
                      </a:lnTo>
                      <a:lnTo>
                        <a:pt x="8972" y="1374899"/>
                      </a:lnTo>
                      <a:close/>
                    </a:path>
                  </a:pathLst>
                </a:custGeom>
                <a:solidFill>
                  <a:srgbClr val="AE95CA"/>
                </a:solidFill>
                <a:ln w="527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842" name="Freeform: Shape 841">
                <a:extLst>
                  <a:ext uri="{FF2B5EF4-FFF2-40B4-BE49-F238E27FC236}">
                    <a16:creationId xmlns:a16="http://schemas.microsoft.com/office/drawing/2014/main" id="{01CE964F-4EFB-4DEB-8762-11C213648575}"/>
                  </a:ext>
                </a:extLst>
              </p:cNvPr>
              <p:cNvSpPr/>
              <p:nvPr/>
            </p:nvSpPr>
            <p:spPr>
              <a:xfrm>
                <a:off x="10011690" y="4849288"/>
                <a:ext cx="1618210" cy="36417"/>
              </a:xfrm>
              <a:custGeom>
                <a:avLst/>
                <a:gdLst>
                  <a:gd name="connsiteX0" fmla="*/ 0 w 1618210"/>
                  <a:gd name="connsiteY0" fmla="*/ 36418 h 36417"/>
                  <a:gd name="connsiteX1" fmla="*/ 0 w 1618210"/>
                  <a:gd name="connsiteY1" fmla="*/ 5806 h 36417"/>
                  <a:gd name="connsiteX2" fmla="*/ 1618211 w 1618210"/>
                  <a:gd name="connsiteY2" fmla="*/ 0 h 36417"/>
                  <a:gd name="connsiteX3" fmla="*/ 1599210 w 1618210"/>
                  <a:gd name="connsiteY3" fmla="*/ 27973 h 36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18210" h="36417">
                    <a:moveTo>
                      <a:pt x="0" y="36418"/>
                    </a:moveTo>
                    <a:lnTo>
                      <a:pt x="0" y="5806"/>
                    </a:lnTo>
                    <a:lnTo>
                      <a:pt x="1618211" y="0"/>
                    </a:lnTo>
                    <a:lnTo>
                      <a:pt x="1599210" y="27973"/>
                    </a:lnTo>
                    <a:close/>
                  </a:path>
                </a:pathLst>
              </a:custGeom>
              <a:solidFill>
                <a:srgbClr val="652741">
                  <a:alpha val="3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3" name="Freeform: Shape 842">
                <a:extLst>
                  <a:ext uri="{FF2B5EF4-FFF2-40B4-BE49-F238E27FC236}">
                    <a16:creationId xmlns:a16="http://schemas.microsoft.com/office/drawing/2014/main" id="{637DED5F-543F-4CD8-ACAF-DD4450E2D453}"/>
                  </a:ext>
                </a:extLst>
              </p:cNvPr>
              <p:cNvSpPr/>
              <p:nvPr/>
            </p:nvSpPr>
            <p:spPr>
              <a:xfrm>
                <a:off x="11729126" y="4847177"/>
                <a:ext cx="76001" cy="31667"/>
              </a:xfrm>
              <a:custGeom>
                <a:avLst/>
                <a:gdLst>
                  <a:gd name="connsiteX0" fmla="*/ 0 w 76001"/>
                  <a:gd name="connsiteY0" fmla="*/ 31668 h 31667"/>
                  <a:gd name="connsiteX1" fmla="*/ 21112 w 76001"/>
                  <a:gd name="connsiteY1" fmla="*/ 2111 h 31667"/>
                  <a:gd name="connsiteX2" fmla="*/ 76002 w 76001"/>
                  <a:gd name="connsiteY2" fmla="*/ 0 h 31667"/>
                  <a:gd name="connsiteX3" fmla="*/ 65446 w 76001"/>
                  <a:gd name="connsiteY3" fmla="*/ 31668 h 31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01" h="31667">
                    <a:moveTo>
                      <a:pt x="0" y="31668"/>
                    </a:moveTo>
                    <a:lnTo>
                      <a:pt x="21112" y="2111"/>
                    </a:lnTo>
                    <a:lnTo>
                      <a:pt x="76002" y="0"/>
                    </a:lnTo>
                    <a:lnTo>
                      <a:pt x="65446" y="31668"/>
                    </a:lnTo>
                    <a:close/>
                  </a:path>
                </a:pathLst>
              </a:custGeom>
              <a:solidFill>
                <a:srgbClr val="652741">
                  <a:alpha val="3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4" name="Freeform: Shape 843">
                <a:extLst>
                  <a:ext uri="{FF2B5EF4-FFF2-40B4-BE49-F238E27FC236}">
                    <a16:creationId xmlns:a16="http://schemas.microsoft.com/office/drawing/2014/main" id="{97DD2D34-0EDE-4886-AFFA-F7DBE222C76D}"/>
                  </a:ext>
                </a:extLst>
              </p:cNvPr>
              <p:cNvSpPr/>
              <p:nvPr/>
            </p:nvSpPr>
            <p:spPr>
              <a:xfrm>
                <a:off x="1817188" y="4885706"/>
                <a:ext cx="453373" cy="31139"/>
              </a:xfrm>
              <a:custGeom>
                <a:avLst/>
                <a:gdLst>
                  <a:gd name="connsiteX0" fmla="*/ 25334 w 453373"/>
                  <a:gd name="connsiteY0" fmla="*/ 31140 h 31139"/>
                  <a:gd name="connsiteX1" fmla="*/ 0 w 453373"/>
                  <a:gd name="connsiteY1" fmla="*/ 0 h 31139"/>
                  <a:gd name="connsiteX2" fmla="*/ 434373 w 453373"/>
                  <a:gd name="connsiteY2" fmla="*/ 0 h 31139"/>
                  <a:gd name="connsiteX3" fmla="*/ 453374 w 453373"/>
                  <a:gd name="connsiteY3" fmla="*/ 29556 h 31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3373" h="31139">
                    <a:moveTo>
                      <a:pt x="25334" y="31140"/>
                    </a:moveTo>
                    <a:lnTo>
                      <a:pt x="0" y="0"/>
                    </a:lnTo>
                    <a:lnTo>
                      <a:pt x="434373" y="0"/>
                    </a:lnTo>
                    <a:lnTo>
                      <a:pt x="453374" y="29556"/>
                    </a:lnTo>
                    <a:close/>
                  </a:path>
                </a:pathLst>
              </a:custGeom>
              <a:solidFill>
                <a:srgbClr val="652741">
                  <a:alpha val="3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5" name="Freeform: Shape 844">
                <a:extLst>
                  <a:ext uri="{FF2B5EF4-FFF2-40B4-BE49-F238E27FC236}">
                    <a16:creationId xmlns:a16="http://schemas.microsoft.com/office/drawing/2014/main" id="{D9DC783B-DB9E-4651-B063-063D1979BE25}"/>
                  </a:ext>
                </a:extLst>
              </p:cNvPr>
              <p:cNvSpPr/>
              <p:nvPr/>
            </p:nvSpPr>
            <p:spPr>
              <a:xfrm>
                <a:off x="2319118" y="4884650"/>
                <a:ext cx="21639" cy="30611"/>
              </a:xfrm>
              <a:custGeom>
                <a:avLst/>
                <a:gdLst>
                  <a:gd name="connsiteX0" fmla="*/ 7917 w 21639"/>
                  <a:gd name="connsiteY0" fmla="*/ 30612 h 30611"/>
                  <a:gd name="connsiteX1" fmla="*/ 0 w 21639"/>
                  <a:gd name="connsiteY1" fmla="*/ 0 h 30611"/>
                  <a:gd name="connsiteX2" fmla="*/ 17945 w 21639"/>
                  <a:gd name="connsiteY2" fmla="*/ 0 h 30611"/>
                  <a:gd name="connsiteX3" fmla="*/ 21640 w 21639"/>
                  <a:gd name="connsiteY3" fmla="*/ 30612 h 3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639" h="30611">
                    <a:moveTo>
                      <a:pt x="7917" y="30612"/>
                    </a:moveTo>
                    <a:lnTo>
                      <a:pt x="0" y="0"/>
                    </a:lnTo>
                    <a:lnTo>
                      <a:pt x="17945" y="0"/>
                    </a:lnTo>
                    <a:lnTo>
                      <a:pt x="21640" y="30612"/>
                    </a:lnTo>
                    <a:close/>
                  </a:path>
                </a:pathLst>
              </a:custGeom>
              <a:solidFill>
                <a:srgbClr val="652741">
                  <a:alpha val="3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6" name="Freeform: Shape 845">
                <a:extLst>
                  <a:ext uri="{FF2B5EF4-FFF2-40B4-BE49-F238E27FC236}">
                    <a16:creationId xmlns:a16="http://schemas.microsoft.com/office/drawing/2014/main" id="{42A0CD86-40F7-4F4C-9E7B-93C5831F4A2B}"/>
                  </a:ext>
                </a:extLst>
              </p:cNvPr>
              <p:cNvSpPr/>
              <p:nvPr/>
            </p:nvSpPr>
            <p:spPr>
              <a:xfrm>
                <a:off x="11958716" y="3472279"/>
                <a:ext cx="88141" cy="110836"/>
              </a:xfrm>
              <a:custGeom>
                <a:avLst/>
                <a:gdLst>
                  <a:gd name="connsiteX0" fmla="*/ 88141 w 88141"/>
                  <a:gd name="connsiteY0" fmla="*/ 0 h 110836"/>
                  <a:gd name="connsiteX1" fmla="*/ 0 w 88141"/>
                  <a:gd name="connsiteY1" fmla="*/ 110836 h 110836"/>
                  <a:gd name="connsiteX2" fmla="*/ 0 w 88141"/>
                  <a:gd name="connsiteY2" fmla="*/ 2111 h 110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8141" h="110836">
                    <a:moveTo>
                      <a:pt x="88141" y="0"/>
                    </a:moveTo>
                    <a:lnTo>
                      <a:pt x="0" y="110836"/>
                    </a:lnTo>
                    <a:lnTo>
                      <a:pt x="0" y="2111"/>
                    </a:lnTo>
                    <a:close/>
                  </a:path>
                </a:pathLst>
              </a:custGeom>
              <a:solidFill>
                <a:srgbClr val="471841">
                  <a:alpha val="5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7" name="Freeform: Shape 846">
                <a:extLst>
                  <a:ext uri="{FF2B5EF4-FFF2-40B4-BE49-F238E27FC236}">
                    <a16:creationId xmlns:a16="http://schemas.microsoft.com/office/drawing/2014/main" id="{24598B60-1FC4-4FDF-94AD-0409D30F8C45}"/>
                  </a:ext>
                </a:extLst>
              </p:cNvPr>
              <p:cNvSpPr/>
              <p:nvPr/>
            </p:nvSpPr>
            <p:spPr>
              <a:xfrm>
                <a:off x="10850879" y="3472279"/>
                <a:ext cx="50140" cy="72835"/>
              </a:xfrm>
              <a:custGeom>
                <a:avLst/>
                <a:gdLst>
                  <a:gd name="connsiteX0" fmla="*/ 50140 w 50140"/>
                  <a:gd name="connsiteY0" fmla="*/ 0 h 72835"/>
                  <a:gd name="connsiteX1" fmla="*/ 0 w 50140"/>
                  <a:gd name="connsiteY1" fmla="*/ 72835 h 72835"/>
                  <a:gd name="connsiteX2" fmla="*/ 6335 w 50140"/>
                  <a:gd name="connsiteY2" fmla="*/ 0 h 72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0140" h="72835">
                    <a:moveTo>
                      <a:pt x="50140" y="0"/>
                    </a:moveTo>
                    <a:lnTo>
                      <a:pt x="0" y="72835"/>
                    </a:lnTo>
                    <a:lnTo>
                      <a:pt x="6335" y="0"/>
                    </a:lnTo>
                    <a:close/>
                  </a:path>
                </a:pathLst>
              </a:custGeom>
              <a:solidFill>
                <a:srgbClr val="471841">
                  <a:alpha val="5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8" name="Freeform: Shape 847">
                <a:extLst>
                  <a:ext uri="{FF2B5EF4-FFF2-40B4-BE49-F238E27FC236}">
                    <a16:creationId xmlns:a16="http://schemas.microsoft.com/office/drawing/2014/main" id="{7BABE534-016D-4F57-9B3D-57D03C98EC6E}"/>
                  </a:ext>
                </a:extLst>
              </p:cNvPr>
              <p:cNvSpPr/>
              <p:nvPr/>
            </p:nvSpPr>
            <p:spPr>
              <a:xfrm>
                <a:off x="9711376" y="3487584"/>
                <a:ext cx="44334" cy="98169"/>
              </a:xfrm>
              <a:custGeom>
                <a:avLst/>
                <a:gdLst>
                  <a:gd name="connsiteX0" fmla="*/ 44335 w 44334"/>
                  <a:gd name="connsiteY0" fmla="*/ 0 h 98169"/>
                  <a:gd name="connsiteX1" fmla="*/ 528 w 44334"/>
                  <a:gd name="connsiteY1" fmla="*/ 98169 h 98169"/>
                  <a:gd name="connsiteX2" fmla="*/ 0 w 44334"/>
                  <a:gd name="connsiteY2" fmla="*/ 0 h 98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334" h="98169">
                    <a:moveTo>
                      <a:pt x="44335" y="0"/>
                    </a:moveTo>
                    <a:lnTo>
                      <a:pt x="528" y="981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71841">
                  <a:alpha val="5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9" name="Freeform: Shape 848">
                <a:extLst>
                  <a:ext uri="{FF2B5EF4-FFF2-40B4-BE49-F238E27FC236}">
                    <a16:creationId xmlns:a16="http://schemas.microsoft.com/office/drawing/2014/main" id="{CFF5C98C-47E7-41BE-8402-3CB39EEBFA0D}"/>
                  </a:ext>
                </a:extLst>
              </p:cNvPr>
              <p:cNvSpPr/>
              <p:nvPr/>
            </p:nvSpPr>
            <p:spPr>
              <a:xfrm>
                <a:off x="8413007" y="3496029"/>
                <a:ext cx="29556" cy="95530"/>
              </a:xfrm>
              <a:custGeom>
                <a:avLst/>
                <a:gdLst>
                  <a:gd name="connsiteX0" fmla="*/ 29556 w 29556"/>
                  <a:gd name="connsiteY0" fmla="*/ 0 h 95530"/>
                  <a:gd name="connsiteX1" fmla="*/ 0 w 29556"/>
                  <a:gd name="connsiteY1" fmla="*/ 95530 h 95530"/>
                  <a:gd name="connsiteX2" fmla="*/ 1584 w 29556"/>
                  <a:gd name="connsiteY2" fmla="*/ 0 h 95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556" h="95530">
                    <a:moveTo>
                      <a:pt x="29556" y="0"/>
                    </a:moveTo>
                    <a:lnTo>
                      <a:pt x="0" y="95530"/>
                    </a:lnTo>
                    <a:lnTo>
                      <a:pt x="1584" y="0"/>
                    </a:lnTo>
                    <a:close/>
                  </a:path>
                </a:pathLst>
              </a:custGeom>
              <a:solidFill>
                <a:srgbClr val="471841">
                  <a:alpha val="5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0" name="Freeform: Shape 849">
                <a:extLst>
                  <a:ext uri="{FF2B5EF4-FFF2-40B4-BE49-F238E27FC236}">
                    <a16:creationId xmlns:a16="http://schemas.microsoft.com/office/drawing/2014/main" id="{77F90A55-DB6D-40D1-909A-411F5F349A42}"/>
                  </a:ext>
                </a:extLst>
              </p:cNvPr>
              <p:cNvSpPr/>
              <p:nvPr/>
            </p:nvSpPr>
            <p:spPr>
              <a:xfrm>
                <a:off x="7028608" y="3502363"/>
                <a:ext cx="21111" cy="75474"/>
              </a:xfrm>
              <a:custGeom>
                <a:avLst/>
                <a:gdLst>
                  <a:gd name="connsiteX0" fmla="*/ 21112 w 21111"/>
                  <a:gd name="connsiteY0" fmla="*/ 0 h 75474"/>
                  <a:gd name="connsiteX1" fmla="*/ 0 w 21111"/>
                  <a:gd name="connsiteY1" fmla="*/ 75474 h 75474"/>
                  <a:gd name="connsiteX2" fmla="*/ 4750 w 21111"/>
                  <a:gd name="connsiteY2" fmla="*/ 528 h 75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111" h="75474">
                    <a:moveTo>
                      <a:pt x="21112" y="0"/>
                    </a:moveTo>
                    <a:lnTo>
                      <a:pt x="0" y="75474"/>
                    </a:lnTo>
                    <a:lnTo>
                      <a:pt x="4750" y="528"/>
                    </a:lnTo>
                    <a:close/>
                  </a:path>
                </a:pathLst>
              </a:custGeom>
              <a:solidFill>
                <a:srgbClr val="471841">
                  <a:alpha val="5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1" name="Freeform: Shape 850">
                <a:extLst>
                  <a:ext uri="{FF2B5EF4-FFF2-40B4-BE49-F238E27FC236}">
                    <a16:creationId xmlns:a16="http://schemas.microsoft.com/office/drawing/2014/main" id="{E341D069-6129-4F48-95AA-53D5BADB0197}"/>
                  </a:ext>
                </a:extLst>
              </p:cNvPr>
              <p:cNvSpPr/>
              <p:nvPr/>
            </p:nvSpPr>
            <p:spPr>
              <a:xfrm>
                <a:off x="0" y="3458556"/>
                <a:ext cx="12180388" cy="86557"/>
              </a:xfrm>
              <a:custGeom>
                <a:avLst/>
                <a:gdLst>
                  <a:gd name="connsiteX0" fmla="*/ 0 w 12180388"/>
                  <a:gd name="connsiteY0" fmla="*/ 86558 h 86557"/>
                  <a:gd name="connsiteX1" fmla="*/ 12180389 w 12180388"/>
                  <a:gd name="connsiteY1" fmla="*/ 14250 h 86557"/>
                  <a:gd name="connsiteX2" fmla="*/ 12177750 w 12180388"/>
                  <a:gd name="connsiteY2" fmla="*/ 0 h 86557"/>
                  <a:gd name="connsiteX3" fmla="*/ 0 w 12180388"/>
                  <a:gd name="connsiteY3" fmla="*/ 42751 h 86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80388" h="86557">
                    <a:moveTo>
                      <a:pt x="0" y="86558"/>
                    </a:moveTo>
                    <a:lnTo>
                      <a:pt x="12180389" y="14250"/>
                    </a:lnTo>
                    <a:lnTo>
                      <a:pt x="12177750" y="0"/>
                    </a:lnTo>
                    <a:lnTo>
                      <a:pt x="0" y="42751"/>
                    </a:lnTo>
                    <a:close/>
                  </a:path>
                </a:pathLst>
              </a:custGeom>
              <a:solidFill>
                <a:srgbClr val="EFF2FF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2" name="Freeform: Shape 851">
                <a:extLst>
                  <a:ext uri="{FF2B5EF4-FFF2-40B4-BE49-F238E27FC236}">
                    <a16:creationId xmlns:a16="http://schemas.microsoft.com/office/drawing/2014/main" id="{9C464D26-5D35-4B8F-968F-BB788BFCABD9}"/>
                  </a:ext>
                </a:extLst>
              </p:cNvPr>
              <p:cNvSpPr/>
              <p:nvPr/>
            </p:nvSpPr>
            <p:spPr>
              <a:xfrm>
                <a:off x="426456" y="3540364"/>
                <a:ext cx="88141" cy="110836"/>
              </a:xfrm>
              <a:custGeom>
                <a:avLst/>
                <a:gdLst>
                  <a:gd name="connsiteX0" fmla="*/ 0 w 88141"/>
                  <a:gd name="connsiteY0" fmla="*/ 528 h 110836"/>
                  <a:gd name="connsiteX1" fmla="*/ 80752 w 88141"/>
                  <a:gd name="connsiteY1" fmla="*/ 110836 h 110836"/>
                  <a:gd name="connsiteX2" fmla="*/ 88141 w 88141"/>
                  <a:gd name="connsiteY2" fmla="*/ 0 h 110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8141" h="110836">
                    <a:moveTo>
                      <a:pt x="0" y="528"/>
                    </a:moveTo>
                    <a:lnTo>
                      <a:pt x="80752" y="110836"/>
                    </a:lnTo>
                    <a:lnTo>
                      <a:pt x="88141" y="0"/>
                    </a:lnTo>
                    <a:close/>
                  </a:path>
                </a:pathLst>
              </a:custGeom>
              <a:solidFill>
                <a:srgbClr val="471841">
                  <a:alpha val="5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3" name="Freeform: Shape 852">
                <a:extLst>
                  <a:ext uri="{FF2B5EF4-FFF2-40B4-BE49-F238E27FC236}">
                    <a16:creationId xmlns:a16="http://schemas.microsoft.com/office/drawing/2014/main" id="{BFA3985C-67D3-4CDC-9E89-BB3F6852E6B2}"/>
                  </a:ext>
                </a:extLst>
              </p:cNvPr>
              <p:cNvSpPr/>
              <p:nvPr/>
            </p:nvSpPr>
            <p:spPr>
              <a:xfrm>
                <a:off x="1546431" y="3535614"/>
                <a:ext cx="44862" cy="70196"/>
              </a:xfrm>
              <a:custGeom>
                <a:avLst/>
                <a:gdLst>
                  <a:gd name="connsiteX0" fmla="*/ 0 w 44862"/>
                  <a:gd name="connsiteY0" fmla="*/ 0 h 70196"/>
                  <a:gd name="connsiteX1" fmla="*/ 44862 w 44862"/>
                  <a:gd name="connsiteY1" fmla="*/ 70196 h 70196"/>
                  <a:gd name="connsiteX2" fmla="*/ 43807 w 44862"/>
                  <a:gd name="connsiteY2" fmla="*/ 0 h 70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862" h="70196">
                    <a:moveTo>
                      <a:pt x="0" y="0"/>
                    </a:moveTo>
                    <a:lnTo>
                      <a:pt x="44862" y="70196"/>
                    </a:lnTo>
                    <a:lnTo>
                      <a:pt x="43807" y="0"/>
                    </a:lnTo>
                    <a:close/>
                  </a:path>
                </a:pathLst>
              </a:custGeom>
              <a:solidFill>
                <a:srgbClr val="471841">
                  <a:alpha val="5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4" name="Freeform: Shape 853">
                <a:extLst>
                  <a:ext uri="{FF2B5EF4-FFF2-40B4-BE49-F238E27FC236}">
                    <a16:creationId xmlns:a16="http://schemas.microsoft.com/office/drawing/2014/main" id="{E20FB868-7E7A-4A6D-8D5C-99190DF56D2E}"/>
                  </a:ext>
                </a:extLst>
              </p:cNvPr>
              <p:cNvSpPr/>
              <p:nvPr/>
            </p:nvSpPr>
            <p:spPr>
              <a:xfrm>
                <a:off x="2792020" y="3528224"/>
                <a:ext cx="44862" cy="43279"/>
              </a:xfrm>
              <a:custGeom>
                <a:avLst/>
                <a:gdLst>
                  <a:gd name="connsiteX0" fmla="*/ 0 w 44862"/>
                  <a:gd name="connsiteY0" fmla="*/ 528 h 43279"/>
                  <a:gd name="connsiteX1" fmla="*/ 44862 w 44862"/>
                  <a:gd name="connsiteY1" fmla="*/ 43279 h 43279"/>
                  <a:gd name="connsiteX2" fmla="*/ 43807 w 44862"/>
                  <a:gd name="connsiteY2" fmla="*/ 0 h 43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862" h="43279">
                    <a:moveTo>
                      <a:pt x="0" y="528"/>
                    </a:moveTo>
                    <a:lnTo>
                      <a:pt x="44862" y="43279"/>
                    </a:lnTo>
                    <a:lnTo>
                      <a:pt x="43807" y="0"/>
                    </a:lnTo>
                    <a:close/>
                  </a:path>
                </a:pathLst>
              </a:custGeom>
              <a:solidFill>
                <a:srgbClr val="471841">
                  <a:alpha val="5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5" name="Freeform: Shape 854">
                <a:extLst>
                  <a:ext uri="{FF2B5EF4-FFF2-40B4-BE49-F238E27FC236}">
                    <a16:creationId xmlns:a16="http://schemas.microsoft.com/office/drawing/2014/main" id="{D8522CD2-CE45-4DBA-84F1-5EBEA6567E7C}"/>
                  </a:ext>
                </a:extLst>
              </p:cNvPr>
              <p:cNvSpPr/>
              <p:nvPr/>
            </p:nvSpPr>
            <p:spPr>
              <a:xfrm>
                <a:off x="4037082" y="3520835"/>
                <a:ext cx="27972" cy="64390"/>
              </a:xfrm>
              <a:custGeom>
                <a:avLst/>
                <a:gdLst>
                  <a:gd name="connsiteX0" fmla="*/ 0 w 27972"/>
                  <a:gd name="connsiteY0" fmla="*/ 528 h 64390"/>
                  <a:gd name="connsiteX1" fmla="*/ 27973 w 27972"/>
                  <a:gd name="connsiteY1" fmla="*/ 64391 h 64390"/>
                  <a:gd name="connsiteX2" fmla="*/ 26917 w 27972"/>
                  <a:gd name="connsiteY2" fmla="*/ 0 h 64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972" h="64390">
                    <a:moveTo>
                      <a:pt x="0" y="528"/>
                    </a:moveTo>
                    <a:lnTo>
                      <a:pt x="27973" y="64391"/>
                    </a:lnTo>
                    <a:lnTo>
                      <a:pt x="26917" y="0"/>
                    </a:lnTo>
                    <a:close/>
                  </a:path>
                </a:pathLst>
              </a:custGeom>
              <a:solidFill>
                <a:srgbClr val="471841">
                  <a:alpha val="5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6" name="Freeform: Shape 855">
                <a:extLst>
                  <a:ext uri="{FF2B5EF4-FFF2-40B4-BE49-F238E27FC236}">
                    <a16:creationId xmlns:a16="http://schemas.microsoft.com/office/drawing/2014/main" id="{132CE108-C561-45DE-BEEB-2AC162E160A9}"/>
                  </a:ext>
                </a:extLst>
              </p:cNvPr>
              <p:cNvSpPr/>
              <p:nvPr/>
            </p:nvSpPr>
            <p:spPr>
              <a:xfrm>
                <a:off x="5382424" y="3512918"/>
                <a:ext cx="15833" cy="50668"/>
              </a:xfrm>
              <a:custGeom>
                <a:avLst/>
                <a:gdLst>
                  <a:gd name="connsiteX0" fmla="*/ 0 w 15833"/>
                  <a:gd name="connsiteY0" fmla="*/ 528 h 50668"/>
                  <a:gd name="connsiteX1" fmla="*/ 15834 w 15833"/>
                  <a:gd name="connsiteY1" fmla="*/ 50668 h 50668"/>
                  <a:gd name="connsiteX2" fmla="*/ 15834 w 15833"/>
                  <a:gd name="connsiteY2" fmla="*/ 0 h 50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833" h="50668">
                    <a:moveTo>
                      <a:pt x="0" y="528"/>
                    </a:moveTo>
                    <a:lnTo>
                      <a:pt x="15834" y="50668"/>
                    </a:lnTo>
                    <a:lnTo>
                      <a:pt x="15834" y="0"/>
                    </a:lnTo>
                    <a:close/>
                  </a:path>
                </a:pathLst>
              </a:custGeom>
              <a:solidFill>
                <a:srgbClr val="471841">
                  <a:alpha val="5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57" name="Graphic 790">
              <a:extLst>
                <a:ext uri="{FF2B5EF4-FFF2-40B4-BE49-F238E27FC236}">
                  <a16:creationId xmlns:a16="http://schemas.microsoft.com/office/drawing/2014/main" id="{8E15BC54-1770-42E2-B2B1-E2C7D3332165}"/>
                </a:ext>
              </a:extLst>
            </p:cNvPr>
            <p:cNvGrpSpPr/>
            <p:nvPr/>
          </p:nvGrpSpPr>
          <p:grpSpPr>
            <a:xfrm>
              <a:off x="0" y="3312885"/>
              <a:ext cx="12177749" cy="188421"/>
              <a:chOff x="0" y="3312885"/>
              <a:chExt cx="12177749" cy="188421"/>
            </a:xfrm>
          </p:grpSpPr>
          <p:sp>
            <p:nvSpPr>
              <p:cNvPr id="858" name="Freeform: Shape 857">
                <a:extLst>
                  <a:ext uri="{FF2B5EF4-FFF2-40B4-BE49-F238E27FC236}">
                    <a16:creationId xmlns:a16="http://schemas.microsoft.com/office/drawing/2014/main" id="{5E601568-39CE-4955-B874-4365992D8BE9}"/>
                  </a:ext>
                </a:extLst>
              </p:cNvPr>
              <p:cNvSpPr/>
              <p:nvPr/>
            </p:nvSpPr>
            <p:spPr>
              <a:xfrm>
                <a:off x="0" y="3321330"/>
                <a:ext cx="12177749" cy="179977"/>
              </a:xfrm>
              <a:custGeom>
                <a:avLst/>
                <a:gdLst>
                  <a:gd name="connsiteX0" fmla="*/ 12177750 w 12177749"/>
                  <a:gd name="connsiteY0" fmla="*/ 48557 h 179977"/>
                  <a:gd name="connsiteX1" fmla="*/ 12177750 w 12177749"/>
                  <a:gd name="connsiteY1" fmla="*/ 137226 h 179977"/>
                  <a:gd name="connsiteX2" fmla="*/ 0 w 12177749"/>
                  <a:gd name="connsiteY2" fmla="*/ 179977 h 179977"/>
                  <a:gd name="connsiteX3" fmla="*/ 0 w 12177749"/>
                  <a:gd name="connsiteY3" fmla="*/ 0 h 179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77749" h="179977">
                    <a:moveTo>
                      <a:pt x="12177750" y="48557"/>
                    </a:moveTo>
                    <a:lnTo>
                      <a:pt x="12177750" y="137226"/>
                    </a:lnTo>
                    <a:lnTo>
                      <a:pt x="0" y="1799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A3B4B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9" name="Freeform: Shape 858">
                <a:extLst>
                  <a:ext uri="{FF2B5EF4-FFF2-40B4-BE49-F238E27FC236}">
                    <a16:creationId xmlns:a16="http://schemas.microsoft.com/office/drawing/2014/main" id="{24B85642-E691-478B-8E95-FE050EEF132D}"/>
                  </a:ext>
                </a:extLst>
              </p:cNvPr>
              <p:cNvSpPr/>
              <p:nvPr/>
            </p:nvSpPr>
            <p:spPr>
              <a:xfrm>
                <a:off x="32195" y="3312885"/>
                <a:ext cx="12145554" cy="57001"/>
              </a:xfrm>
              <a:custGeom>
                <a:avLst/>
                <a:gdLst>
                  <a:gd name="connsiteX0" fmla="*/ 12145555 w 12145554"/>
                  <a:gd name="connsiteY0" fmla="*/ 57001 h 57001"/>
                  <a:gd name="connsiteX1" fmla="*/ 12144499 w 12145554"/>
                  <a:gd name="connsiteY1" fmla="*/ 38529 h 57001"/>
                  <a:gd name="connsiteX2" fmla="*/ 0 w 12145554"/>
                  <a:gd name="connsiteY2" fmla="*/ 0 h 57001"/>
                  <a:gd name="connsiteX3" fmla="*/ 0 w 12145554"/>
                  <a:gd name="connsiteY3" fmla="*/ 8445 h 57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45554" h="57001">
                    <a:moveTo>
                      <a:pt x="12145555" y="57001"/>
                    </a:moveTo>
                    <a:lnTo>
                      <a:pt x="12144499" y="38529"/>
                    </a:lnTo>
                    <a:lnTo>
                      <a:pt x="0" y="0"/>
                    </a:lnTo>
                    <a:lnTo>
                      <a:pt x="0" y="8445"/>
                    </a:lnTo>
                    <a:close/>
                  </a:path>
                </a:pathLst>
              </a:custGeom>
              <a:solidFill>
                <a:srgbClr val="F4903A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0" name="Freeform: Shape 859">
                <a:extLst>
                  <a:ext uri="{FF2B5EF4-FFF2-40B4-BE49-F238E27FC236}">
                    <a16:creationId xmlns:a16="http://schemas.microsoft.com/office/drawing/2014/main" id="{B06F815B-DDA6-4CC7-ABA9-BB7E0AE934E2}"/>
                  </a:ext>
                </a:extLst>
              </p:cNvPr>
              <p:cNvSpPr/>
              <p:nvPr/>
            </p:nvSpPr>
            <p:spPr>
              <a:xfrm>
                <a:off x="0" y="3454333"/>
                <a:ext cx="12177749" cy="46973"/>
              </a:xfrm>
              <a:custGeom>
                <a:avLst/>
                <a:gdLst>
                  <a:gd name="connsiteX0" fmla="*/ 12177750 w 12177749"/>
                  <a:gd name="connsiteY0" fmla="*/ 4222 h 46973"/>
                  <a:gd name="connsiteX1" fmla="*/ 0 w 12177749"/>
                  <a:gd name="connsiteY1" fmla="*/ 46974 h 46973"/>
                  <a:gd name="connsiteX2" fmla="*/ 0 w 12177749"/>
                  <a:gd name="connsiteY2" fmla="*/ 25862 h 46973"/>
                  <a:gd name="connsiteX3" fmla="*/ 12177750 w 12177749"/>
                  <a:gd name="connsiteY3" fmla="*/ 0 h 46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177749" h="46973">
                    <a:moveTo>
                      <a:pt x="12177750" y="4222"/>
                    </a:moveTo>
                    <a:lnTo>
                      <a:pt x="0" y="46974"/>
                    </a:lnTo>
                    <a:lnTo>
                      <a:pt x="0" y="25862"/>
                    </a:lnTo>
                    <a:lnTo>
                      <a:pt x="12177750" y="0"/>
                    </a:lnTo>
                    <a:close/>
                  </a:path>
                </a:pathLst>
              </a:custGeom>
              <a:solidFill>
                <a:srgbClr val="703441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1" name="Freeform: Shape 860">
                <a:extLst>
                  <a:ext uri="{FF2B5EF4-FFF2-40B4-BE49-F238E27FC236}">
                    <a16:creationId xmlns:a16="http://schemas.microsoft.com/office/drawing/2014/main" id="{9D905176-312C-4D44-9973-02847065671C}"/>
                  </a:ext>
                </a:extLst>
              </p:cNvPr>
              <p:cNvSpPr/>
              <p:nvPr/>
            </p:nvSpPr>
            <p:spPr>
              <a:xfrm>
                <a:off x="1949664" y="3330830"/>
                <a:ext cx="378427" cy="144087"/>
              </a:xfrm>
              <a:custGeom>
                <a:avLst/>
                <a:gdLst>
                  <a:gd name="connsiteX0" fmla="*/ 29029 w 378427"/>
                  <a:gd name="connsiteY0" fmla="*/ 144087 h 144087"/>
                  <a:gd name="connsiteX1" fmla="*/ 0 w 378427"/>
                  <a:gd name="connsiteY1" fmla="*/ 0 h 144087"/>
                  <a:gd name="connsiteX2" fmla="*/ 378427 w 378427"/>
                  <a:gd name="connsiteY2" fmla="*/ 0 h 144087"/>
                  <a:gd name="connsiteX3" fmla="*/ 351510 w 378427"/>
                  <a:gd name="connsiteY3" fmla="*/ 144087 h 144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8427" h="144087">
                    <a:moveTo>
                      <a:pt x="29029" y="144087"/>
                    </a:moveTo>
                    <a:lnTo>
                      <a:pt x="0" y="0"/>
                    </a:lnTo>
                    <a:lnTo>
                      <a:pt x="378427" y="0"/>
                    </a:lnTo>
                    <a:lnTo>
                      <a:pt x="351510" y="144087"/>
                    </a:lnTo>
                    <a:close/>
                  </a:path>
                </a:pathLst>
              </a:custGeom>
              <a:solidFill>
                <a:srgbClr val="652741">
                  <a:alpha val="2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2" name="Freeform: Shape 861">
                <a:extLst>
                  <a:ext uri="{FF2B5EF4-FFF2-40B4-BE49-F238E27FC236}">
                    <a16:creationId xmlns:a16="http://schemas.microsoft.com/office/drawing/2014/main" id="{B76E2609-B8FF-45FA-A236-2585BFF95B36}"/>
                  </a:ext>
                </a:extLst>
              </p:cNvPr>
              <p:cNvSpPr/>
              <p:nvPr/>
            </p:nvSpPr>
            <p:spPr>
              <a:xfrm>
                <a:off x="2791493" y="3318691"/>
                <a:ext cx="369982" cy="155170"/>
              </a:xfrm>
              <a:custGeom>
                <a:avLst/>
                <a:gdLst>
                  <a:gd name="connsiteX0" fmla="*/ 0 w 369982"/>
                  <a:gd name="connsiteY0" fmla="*/ 155171 h 155170"/>
                  <a:gd name="connsiteX1" fmla="*/ 96058 w 369982"/>
                  <a:gd name="connsiteY1" fmla="*/ 7917 h 155170"/>
                  <a:gd name="connsiteX2" fmla="*/ 369982 w 369982"/>
                  <a:gd name="connsiteY2" fmla="*/ 0 h 155170"/>
                  <a:gd name="connsiteX3" fmla="*/ 213228 w 369982"/>
                  <a:gd name="connsiteY3" fmla="*/ 148310 h 155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9982" h="155170">
                    <a:moveTo>
                      <a:pt x="0" y="155171"/>
                    </a:moveTo>
                    <a:lnTo>
                      <a:pt x="96058" y="7917"/>
                    </a:lnTo>
                    <a:lnTo>
                      <a:pt x="369982" y="0"/>
                    </a:lnTo>
                    <a:lnTo>
                      <a:pt x="213228" y="148310"/>
                    </a:lnTo>
                    <a:close/>
                  </a:path>
                </a:pathLst>
              </a:custGeom>
              <a:solidFill>
                <a:srgbClr val="FF9C41">
                  <a:alpha val="2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3" name="Freeform: Shape 862">
                <a:extLst>
                  <a:ext uri="{FF2B5EF4-FFF2-40B4-BE49-F238E27FC236}">
                    <a16:creationId xmlns:a16="http://schemas.microsoft.com/office/drawing/2014/main" id="{FD7F7C80-7DC3-4C41-B8DF-53E5C5143C61}"/>
                  </a:ext>
                </a:extLst>
              </p:cNvPr>
              <p:cNvSpPr/>
              <p:nvPr/>
            </p:nvSpPr>
            <p:spPr>
              <a:xfrm>
                <a:off x="9180417" y="3357748"/>
                <a:ext cx="229589" cy="102919"/>
              </a:xfrm>
              <a:custGeom>
                <a:avLst/>
                <a:gdLst>
                  <a:gd name="connsiteX0" fmla="*/ 164671 w 229589"/>
                  <a:gd name="connsiteY0" fmla="*/ 102919 h 102919"/>
                  <a:gd name="connsiteX1" fmla="*/ 0 w 229589"/>
                  <a:gd name="connsiteY1" fmla="*/ 0 h 102919"/>
                  <a:gd name="connsiteX2" fmla="*/ 143032 w 229589"/>
                  <a:gd name="connsiteY2" fmla="*/ 0 h 102919"/>
                  <a:gd name="connsiteX3" fmla="*/ 229590 w 229589"/>
                  <a:gd name="connsiteY3" fmla="*/ 100808 h 102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9589" h="102919">
                    <a:moveTo>
                      <a:pt x="164671" y="102919"/>
                    </a:moveTo>
                    <a:lnTo>
                      <a:pt x="0" y="0"/>
                    </a:lnTo>
                    <a:lnTo>
                      <a:pt x="143032" y="0"/>
                    </a:lnTo>
                    <a:lnTo>
                      <a:pt x="229590" y="100808"/>
                    </a:lnTo>
                    <a:close/>
                  </a:path>
                </a:pathLst>
              </a:custGeom>
              <a:solidFill>
                <a:srgbClr val="652741">
                  <a:alpha val="3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4" name="Freeform: Shape 863">
                <a:extLst>
                  <a:ext uri="{FF2B5EF4-FFF2-40B4-BE49-F238E27FC236}">
                    <a16:creationId xmlns:a16="http://schemas.microsoft.com/office/drawing/2014/main" id="{E5E7D980-4268-44A4-ABE1-825CDAF0783C}"/>
                  </a:ext>
                </a:extLst>
              </p:cNvPr>
              <p:cNvSpPr/>
              <p:nvPr/>
            </p:nvSpPr>
            <p:spPr>
              <a:xfrm>
                <a:off x="8934466" y="3357220"/>
                <a:ext cx="375260" cy="103447"/>
              </a:xfrm>
              <a:custGeom>
                <a:avLst/>
                <a:gdLst>
                  <a:gd name="connsiteX0" fmla="*/ 369455 w 375260"/>
                  <a:gd name="connsiteY0" fmla="*/ 101336 h 103447"/>
                  <a:gd name="connsiteX1" fmla="*/ 49084 w 375260"/>
                  <a:gd name="connsiteY1" fmla="*/ 0 h 103447"/>
                  <a:gd name="connsiteX2" fmla="*/ 0 w 375260"/>
                  <a:gd name="connsiteY2" fmla="*/ 528 h 103447"/>
                  <a:gd name="connsiteX3" fmla="*/ 323009 w 375260"/>
                  <a:gd name="connsiteY3" fmla="*/ 101336 h 103447"/>
                  <a:gd name="connsiteX4" fmla="*/ 375260 w 375260"/>
                  <a:gd name="connsiteY4" fmla="*/ 103447 h 103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5260" h="103447">
                    <a:moveTo>
                      <a:pt x="369455" y="101336"/>
                    </a:moveTo>
                    <a:lnTo>
                      <a:pt x="49084" y="0"/>
                    </a:lnTo>
                    <a:lnTo>
                      <a:pt x="0" y="528"/>
                    </a:lnTo>
                    <a:lnTo>
                      <a:pt x="323009" y="101336"/>
                    </a:lnTo>
                    <a:lnTo>
                      <a:pt x="375260" y="103447"/>
                    </a:lnTo>
                    <a:close/>
                  </a:path>
                </a:pathLst>
              </a:custGeom>
              <a:solidFill>
                <a:srgbClr val="652741">
                  <a:alpha val="3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65" name="Graphic 790">
              <a:extLst>
                <a:ext uri="{FF2B5EF4-FFF2-40B4-BE49-F238E27FC236}">
                  <a16:creationId xmlns:a16="http://schemas.microsoft.com/office/drawing/2014/main" id="{8E15BC54-1770-42E2-B2B1-E2C7D3332165}"/>
                </a:ext>
              </a:extLst>
            </p:cNvPr>
            <p:cNvGrpSpPr/>
            <p:nvPr/>
          </p:nvGrpSpPr>
          <p:grpSpPr>
            <a:xfrm>
              <a:off x="1000125" y="3352451"/>
              <a:ext cx="1076696" cy="1071418"/>
              <a:chOff x="1000125" y="3352451"/>
              <a:chExt cx="1076696" cy="1071418"/>
            </a:xfrm>
          </p:grpSpPr>
          <p:sp>
            <p:nvSpPr>
              <p:cNvPr id="866" name="Freeform: Shape 865">
                <a:extLst>
                  <a:ext uri="{FF2B5EF4-FFF2-40B4-BE49-F238E27FC236}">
                    <a16:creationId xmlns:a16="http://schemas.microsoft.com/office/drawing/2014/main" id="{9DBB757F-C0CE-4F59-9B8B-A510E66938EE}"/>
                  </a:ext>
                </a:extLst>
              </p:cNvPr>
              <p:cNvSpPr/>
              <p:nvPr/>
            </p:nvSpPr>
            <p:spPr>
              <a:xfrm>
                <a:off x="1050260" y="3391595"/>
                <a:ext cx="994662" cy="991902"/>
              </a:xfrm>
              <a:custGeom>
                <a:avLst/>
                <a:gdLst>
                  <a:gd name="connsiteX0" fmla="*/ 924210 w 994662"/>
                  <a:gd name="connsiteY0" fmla="*/ 241660 h 991902"/>
                  <a:gd name="connsiteX1" fmla="*/ 924210 w 994662"/>
                  <a:gd name="connsiteY1" fmla="*/ 241660 h 991902"/>
                  <a:gd name="connsiteX2" fmla="*/ 287165 w 994662"/>
                  <a:gd name="connsiteY2" fmla="*/ 46377 h 991902"/>
                  <a:gd name="connsiteX3" fmla="*/ 13769 w 994662"/>
                  <a:gd name="connsiteY3" fmla="*/ 611114 h 991902"/>
                  <a:gd name="connsiteX4" fmla="*/ 46492 w 994662"/>
                  <a:gd name="connsiteY4" fmla="*/ 705061 h 991902"/>
                  <a:gd name="connsiteX5" fmla="*/ 87660 w 994662"/>
                  <a:gd name="connsiteY5" fmla="*/ 777369 h 991902"/>
                  <a:gd name="connsiteX6" fmla="*/ 514116 w 994662"/>
                  <a:gd name="connsiteY6" fmla="*/ 991652 h 991902"/>
                  <a:gd name="connsiteX7" fmla="*/ 565839 w 994662"/>
                  <a:gd name="connsiteY7" fmla="*/ 987430 h 991902"/>
                  <a:gd name="connsiteX8" fmla="*/ 680370 w 994662"/>
                  <a:gd name="connsiteY8" fmla="*/ 957346 h 991902"/>
                  <a:gd name="connsiteX9" fmla="*/ 707288 w 994662"/>
                  <a:gd name="connsiteY9" fmla="*/ 945734 h 991902"/>
                  <a:gd name="connsiteX10" fmla="*/ 759011 w 994662"/>
                  <a:gd name="connsiteY10" fmla="*/ 917762 h 991902"/>
                  <a:gd name="connsiteX11" fmla="*/ 987545 w 994662"/>
                  <a:gd name="connsiteY11" fmla="*/ 412137 h 991902"/>
                  <a:gd name="connsiteX12" fmla="*/ 947961 w 994662"/>
                  <a:gd name="connsiteY12" fmla="*/ 287050 h 991902"/>
                  <a:gd name="connsiteX13" fmla="*/ 924210 w 994662"/>
                  <a:gd name="connsiteY13" fmla="*/ 241660 h 991902"/>
                  <a:gd name="connsiteX14" fmla="*/ 737372 w 994662"/>
                  <a:gd name="connsiteY14" fmla="*/ 437471 h 991902"/>
                  <a:gd name="connsiteX15" fmla="*/ 626008 w 994662"/>
                  <a:gd name="connsiteY15" fmla="*/ 717201 h 991902"/>
                  <a:gd name="connsiteX16" fmla="*/ 626008 w 994662"/>
                  <a:gd name="connsiteY16" fmla="*/ 717201 h 991902"/>
                  <a:gd name="connsiteX17" fmla="*/ 590646 w 994662"/>
                  <a:gd name="connsiteY17" fmla="*/ 737257 h 991902"/>
                  <a:gd name="connsiteX18" fmla="*/ 553700 w 994662"/>
                  <a:gd name="connsiteY18" fmla="*/ 750979 h 991902"/>
                  <a:gd name="connsiteX19" fmla="*/ 529422 w 994662"/>
                  <a:gd name="connsiteY19" fmla="*/ 756785 h 991902"/>
                  <a:gd name="connsiteX20" fmla="*/ 529422 w 994662"/>
                  <a:gd name="connsiteY20" fmla="*/ 756785 h 991902"/>
                  <a:gd name="connsiteX21" fmla="*/ 254442 w 994662"/>
                  <a:gd name="connsiteY21" fmla="*/ 639615 h 991902"/>
                  <a:gd name="connsiteX22" fmla="*/ 237553 w 994662"/>
                  <a:gd name="connsiteY22" fmla="*/ 608475 h 991902"/>
                  <a:gd name="connsiteX23" fmla="*/ 218552 w 994662"/>
                  <a:gd name="connsiteY23" fmla="*/ 550418 h 991902"/>
                  <a:gd name="connsiteX24" fmla="*/ 366334 w 994662"/>
                  <a:gd name="connsiteY24" fmla="*/ 256438 h 991902"/>
                  <a:gd name="connsiteX25" fmla="*/ 699371 w 994662"/>
                  <a:gd name="connsiteY25" fmla="*/ 348802 h 991902"/>
                  <a:gd name="connsiteX26" fmla="*/ 719427 w 994662"/>
                  <a:gd name="connsiteY26" fmla="*/ 384691 h 991902"/>
                  <a:gd name="connsiteX27" fmla="*/ 737372 w 994662"/>
                  <a:gd name="connsiteY27" fmla="*/ 437471 h 991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4662" h="991902">
                    <a:moveTo>
                      <a:pt x="924210" y="241660"/>
                    </a:moveTo>
                    <a:lnTo>
                      <a:pt x="924210" y="241660"/>
                    </a:lnTo>
                    <a:cubicBezTo>
                      <a:pt x="795429" y="25793"/>
                      <a:pt x="520977" y="-61821"/>
                      <a:pt x="287165" y="46377"/>
                    </a:cubicBezTo>
                    <a:cubicBezTo>
                      <a:pt x="69187" y="147713"/>
                      <a:pt x="-40594" y="386803"/>
                      <a:pt x="13769" y="611114"/>
                    </a:cubicBezTo>
                    <a:cubicBezTo>
                      <a:pt x="21686" y="642782"/>
                      <a:pt x="32241" y="674449"/>
                      <a:pt x="46492" y="705061"/>
                    </a:cubicBezTo>
                    <a:cubicBezTo>
                      <a:pt x="58631" y="730395"/>
                      <a:pt x="72354" y="754674"/>
                      <a:pt x="87660" y="777369"/>
                    </a:cubicBezTo>
                    <a:cubicBezTo>
                      <a:pt x="184773" y="918290"/>
                      <a:pt x="347333" y="996930"/>
                      <a:pt x="514116" y="991652"/>
                    </a:cubicBezTo>
                    <a:cubicBezTo>
                      <a:pt x="531533" y="991125"/>
                      <a:pt x="548422" y="989541"/>
                      <a:pt x="565839" y="987430"/>
                    </a:cubicBezTo>
                    <a:cubicBezTo>
                      <a:pt x="604368" y="982152"/>
                      <a:pt x="642897" y="972124"/>
                      <a:pt x="680370" y="957346"/>
                    </a:cubicBezTo>
                    <a:cubicBezTo>
                      <a:pt x="689343" y="953651"/>
                      <a:pt x="698315" y="949957"/>
                      <a:pt x="707288" y="945734"/>
                    </a:cubicBezTo>
                    <a:cubicBezTo>
                      <a:pt x="725233" y="937290"/>
                      <a:pt x="742650" y="928317"/>
                      <a:pt x="759011" y="917762"/>
                    </a:cubicBezTo>
                    <a:cubicBezTo>
                      <a:pt x="933183" y="810620"/>
                      <a:pt x="1021324" y="608475"/>
                      <a:pt x="987545" y="412137"/>
                    </a:cubicBezTo>
                    <a:cubicBezTo>
                      <a:pt x="980156" y="369913"/>
                      <a:pt x="966961" y="327690"/>
                      <a:pt x="947961" y="287050"/>
                    </a:cubicBezTo>
                    <a:cubicBezTo>
                      <a:pt x="940572" y="270688"/>
                      <a:pt x="932655" y="255910"/>
                      <a:pt x="924210" y="241660"/>
                    </a:cubicBezTo>
                    <a:close/>
                    <a:moveTo>
                      <a:pt x="737372" y="437471"/>
                    </a:moveTo>
                    <a:cubicBezTo>
                      <a:pt x="762178" y="544085"/>
                      <a:pt x="718371" y="655977"/>
                      <a:pt x="626008" y="717201"/>
                    </a:cubicBezTo>
                    <a:lnTo>
                      <a:pt x="626008" y="717201"/>
                    </a:lnTo>
                    <a:cubicBezTo>
                      <a:pt x="614924" y="724590"/>
                      <a:pt x="602785" y="731451"/>
                      <a:pt x="590646" y="737257"/>
                    </a:cubicBezTo>
                    <a:cubicBezTo>
                      <a:pt x="578506" y="743062"/>
                      <a:pt x="566367" y="747285"/>
                      <a:pt x="553700" y="750979"/>
                    </a:cubicBezTo>
                    <a:cubicBezTo>
                      <a:pt x="545783" y="753618"/>
                      <a:pt x="537339" y="755202"/>
                      <a:pt x="529422" y="756785"/>
                    </a:cubicBezTo>
                    <a:lnTo>
                      <a:pt x="529422" y="756785"/>
                    </a:lnTo>
                    <a:cubicBezTo>
                      <a:pt x="423863" y="777369"/>
                      <a:pt x="313555" y="731979"/>
                      <a:pt x="254442" y="639615"/>
                    </a:cubicBezTo>
                    <a:cubicBezTo>
                      <a:pt x="248108" y="629587"/>
                      <a:pt x="242303" y="619559"/>
                      <a:pt x="237553" y="608475"/>
                    </a:cubicBezTo>
                    <a:cubicBezTo>
                      <a:pt x="228580" y="589475"/>
                      <a:pt x="222247" y="569947"/>
                      <a:pt x="218552" y="550418"/>
                    </a:cubicBezTo>
                    <a:cubicBezTo>
                      <a:pt x="193746" y="432721"/>
                      <a:pt x="252331" y="309217"/>
                      <a:pt x="366334" y="256438"/>
                    </a:cubicBezTo>
                    <a:cubicBezTo>
                      <a:pt x="486671" y="200492"/>
                      <a:pt x="627591" y="242188"/>
                      <a:pt x="699371" y="348802"/>
                    </a:cubicBezTo>
                    <a:cubicBezTo>
                      <a:pt x="706760" y="359885"/>
                      <a:pt x="713621" y="372025"/>
                      <a:pt x="719427" y="384691"/>
                    </a:cubicBezTo>
                    <a:cubicBezTo>
                      <a:pt x="726816" y="402636"/>
                      <a:pt x="733149" y="420054"/>
                      <a:pt x="737372" y="437471"/>
                    </a:cubicBezTo>
                    <a:close/>
                  </a:path>
                </a:pathLst>
              </a:custGeom>
              <a:solidFill>
                <a:srgbClr val="FF612C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7" name="Freeform: Shape 866">
                <a:extLst>
                  <a:ext uri="{FF2B5EF4-FFF2-40B4-BE49-F238E27FC236}">
                    <a16:creationId xmlns:a16="http://schemas.microsoft.com/office/drawing/2014/main" id="{86356B8B-5E42-4EC6-90BE-3BC3B109F77E}"/>
                  </a:ext>
                </a:extLst>
              </p:cNvPr>
              <p:cNvSpPr/>
              <p:nvPr/>
            </p:nvSpPr>
            <p:spPr>
              <a:xfrm>
                <a:off x="1168971" y="3391595"/>
                <a:ext cx="876479" cy="988485"/>
              </a:xfrm>
              <a:custGeom>
                <a:avLst/>
                <a:gdLst>
                  <a:gd name="connsiteX0" fmla="*/ 805499 w 876479"/>
                  <a:gd name="connsiteY0" fmla="*/ 241660 h 988485"/>
                  <a:gd name="connsiteX1" fmla="*/ 805499 w 876479"/>
                  <a:gd name="connsiteY1" fmla="*/ 241660 h 988485"/>
                  <a:gd name="connsiteX2" fmla="*/ 168982 w 876479"/>
                  <a:gd name="connsiteY2" fmla="*/ 46377 h 988485"/>
                  <a:gd name="connsiteX3" fmla="*/ 60784 w 876479"/>
                  <a:gd name="connsiteY3" fmla="*/ 114462 h 988485"/>
                  <a:gd name="connsiteX4" fmla="*/ 71868 w 876479"/>
                  <a:gd name="connsiteY4" fmla="*/ 109184 h 988485"/>
                  <a:gd name="connsiteX5" fmla="*/ 683579 w 876479"/>
                  <a:gd name="connsiteY5" fmla="*/ 296550 h 988485"/>
                  <a:gd name="connsiteX6" fmla="*/ 683579 w 876479"/>
                  <a:gd name="connsiteY6" fmla="*/ 296550 h 988485"/>
                  <a:gd name="connsiteX7" fmla="*/ 706274 w 876479"/>
                  <a:gd name="connsiteY7" fmla="*/ 339829 h 988485"/>
                  <a:gd name="connsiteX8" fmla="*/ 744275 w 876479"/>
                  <a:gd name="connsiteY8" fmla="*/ 460166 h 988485"/>
                  <a:gd name="connsiteX9" fmla="*/ 524714 w 876479"/>
                  <a:gd name="connsiteY9" fmla="*/ 945734 h 988485"/>
                  <a:gd name="connsiteX10" fmla="*/ 475101 w 876479"/>
                  <a:gd name="connsiteY10" fmla="*/ 972652 h 988485"/>
                  <a:gd name="connsiteX11" fmla="*/ 449239 w 876479"/>
                  <a:gd name="connsiteY11" fmla="*/ 983736 h 988485"/>
                  <a:gd name="connsiteX12" fmla="*/ 437100 w 876479"/>
                  <a:gd name="connsiteY12" fmla="*/ 988486 h 988485"/>
                  <a:gd name="connsiteX13" fmla="*/ 447656 w 876479"/>
                  <a:gd name="connsiteY13" fmla="*/ 986903 h 988485"/>
                  <a:gd name="connsiteX14" fmla="*/ 562187 w 876479"/>
                  <a:gd name="connsiteY14" fmla="*/ 956290 h 988485"/>
                  <a:gd name="connsiteX15" fmla="*/ 589104 w 876479"/>
                  <a:gd name="connsiteY15" fmla="*/ 944679 h 988485"/>
                  <a:gd name="connsiteX16" fmla="*/ 640828 w 876479"/>
                  <a:gd name="connsiteY16" fmla="*/ 916706 h 988485"/>
                  <a:gd name="connsiteX17" fmla="*/ 869362 w 876479"/>
                  <a:gd name="connsiteY17" fmla="*/ 411081 h 988485"/>
                  <a:gd name="connsiteX18" fmla="*/ 829778 w 876479"/>
                  <a:gd name="connsiteY18" fmla="*/ 285994 h 988485"/>
                  <a:gd name="connsiteX19" fmla="*/ 805499 w 876479"/>
                  <a:gd name="connsiteY19" fmla="*/ 241660 h 988485"/>
                  <a:gd name="connsiteX20" fmla="*/ 385377 w 876479"/>
                  <a:gd name="connsiteY20" fmla="*/ 761007 h 988485"/>
                  <a:gd name="connsiteX21" fmla="*/ 135731 w 876479"/>
                  <a:gd name="connsiteY21" fmla="*/ 640143 h 988485"/>
                  <a:gd name="connsiteX22" fmla="*/ 118841 w 876479"/>
                  <a:gd name="connsiteY22" fmla="*/ 609003 h 988485"/>
                  <a:gd name="connsiteX23" fmla="*/ 99841 w 876479"/>
                  <a:gd name="connsiteY23" fmla="*/ 550946 h 988485"/>
                  <a:gd name="connsiteX24" fmla="*/ 184816 w 876479"/>
                  <a:gd name="connsiteY24" fmla="*/ 297606 h 988485"/>
                  <a:gd name="connsiteX25" fmla="*/ 147342 w 876479"/>
                  <a:gd name="connsiteY25" fmla="*/ 311328 h 988485"/>
                  <a:gd name="connsiteX26" fmla="*/ 5366 w 876479"/>
                  <a:gd name="connsiteY26" fmla="*/ 593697 h 988485"/>
                  <a:gd name="connsiteX27" fmla="*/ 23839 w 876479"/>
                  <a:gd name="connsiteY27" fmla="*/ 649116 h 988485"/>
                  <a:gd name="connsiteX28" fmla="*/ 40200 w 876479"/>
                  <a:gd name="connsiteY28" fmla="*/ 679199 h 988485"/>
                  <a:gd name="connsiteX29" fmla="*/ 304097 w 876479"/>
                  <a:gd name="connsiteY29" fmla="*/ 791619 h 988485"/>
                  <a:gd name="connsiteX30" fmla="*/ 304097 w 876479"/>
                  <a:gd name="connsiteY30" fmla="*/ 791619 h 988485"/>
                  <a:gd name="connsiteX31" fmla="*/ 327319 w 876479"/>
                  <a:gd name="connsiteY31" fmla="*/ 785813 h 988485"/>
                  <a:gd name="connsiteX32" fmla="*/ 362682 w 876479"/>
                  <a:gd name="connsiteY32" fmla="*/ 772619 h 988485"/>
                  <a:gd name="connsiteX33" fmla="*/ 385377 w 876479"/>
                  <a:gd name="connsiteY33" fmla="*/ 761007 h 988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876479" h="988485">
                    <a:moveTo>
                      <a:pt x="805499" y="241660"/>
                    </a:moveTo>
                    <a:lnTo>
                      <a:pt x="805499" y="241660"/>
                    </a:lnTo>
                    <a:cubicBezTo>
                      <a:pt x="676718" y="25793"/>
                      <a:pt x="402266" y="-61821"/>
                      <a:pt x="168982" y="46377"/>
                    </a:cubicBezTo>
                    <a:cubicBezTo>
                      <a:pt x="129397" y="64849"/>
                      <a:pt x="92980" y="88072"/>
                      <a:pt x="60784" y="114462"/>
                    </a:cubicBezTo>
                    <a:cubicBezTo>
                      <a:pt x="64479" y="112351"/>
                      <a:pt x="68173" y="110767"/>
                      <a:pt x="71868" y="109184"/>
                    </a:cubicBezTo>
                    <a:cubicBezTo>
                      <a:pt x="296180" y="5209"/>
                      <a:pt x="559548" y="89128"/>
                      <a:pt x="683579" y="296550"/>
                    </a:cubicBezTo>
                    <a:lnTo>
                      <a:pt x="683579" y="296550"/>
                    </a:lnTo>
                    <a:cubicBezTo>
                      <a:pt x="692024" y="310273"/>
                      <a:pt x="699413" y="324523"/>
                      <a:pt x="706274" y="339829"/>
                    </a:cubicBezTo>
                    <a:cubicBezTo>
                      <a:pt x="724747" y="378886"/>
                      <a:pt x="736886" y="419526"/>
                      <a:pt x="744275" y="460166"/>
                    </a:cubicBezTo>
                    <a:cubicBezTo>
                      <a:pt x="776998" y="649116"/>
                      <a:pt x="692024" y="842815"/>
                      <a:pt x="524714" y="945734"/>
                    </a:cubicBezTo>
                    <a:cubicBezTo>
                      <a:pt x="508880" y="955235"/>
                      <a:pt x="492518" y="964207"/>
                      <a:pt x="475101" y="972652"/>
                    </a:cubicBezTo>
                    <a:cubicBezTo>
                      <a:pt x="466657" y="976347"/>
                      <a:pt x="458212" y="980041"/>
                      <a:pt x="449239" y="983736"/>
                    </a:cubicBezTo>
                    <a:cubicBezTo>
                      <a:pt x="445017" y="985319"/>
                      <a:pt x="440795" y="986903"/>
                      <a:pt x="437100" y="988486"/>
                    </a:cubicBezTo>
                    <a:cubicBezTo>
                      <a:pt x="440795" y="987958"/>
                      <a:pt x="443962" y="987430"/>
                      <a:pt x="447656" y="986903"/>
                    </a:cubicBezTo>
                    <a:cubicBezTo>
                      <a:pt x="486185" y="981625"/>
                      <a:pt x="524714" y="971596"/>
                      <a:pt x="562187" y="956290"/>
                    </a:cubicBezTo>
                    <a:cubicBezTo>
                      <a:pt x="571160" y="952596"/>
                      <a:pt x="580132" y="948901"/>
                      <a:pt x="589104" y="944679"/>
                    </a:cubicBezTo>
                    <a:cubicBezTo>
                      <a:pt x="607049" y="936234"/>
                      <a:pt x="624466" y="926734"/>
                      <a:pt x="640828" y="916706"/>
                    </a:cubicBezTo>
                    <a:cubicBezTo>
                      <a:pt x="814999" y="809564"/>
                      <a:pt x="903141" y="607420"/>
                      <a:pt x="869362" y="411081"/>
                    </a:cubicBezTo>
                    <a:cubicBezTo>
                      <a:pt x="861973" y="368858"/>
                      <a:pt x="848778" y="326634"/>
                      <a:pt x="829778" y="285994"/>
                    </a:cubicBezTo>
                    <a:cubicBezTo>
                      <a:pt x="821861" y="270688"/>
                      <a:pt x="813944" y="255910"/>
                      <a:pt x="805499" y="241660"/>
                    </a:cubicBezTo>
                    <a:close/>
                    <a:moveTo>
                      <a:pt x="385377" y="761007"/>
                    </a:moveTo>
                    <a:cubicBezTo>
                      <a:pt x="287735" y="770508"/>
                      <a:pt x="190093" y="725117"/>
                      <a:pt x="135731" y="640143"/>
                    </a:cubicBezTo>
                    <a:cubicBezTo>
                      <a:pt x="129397" y="630115"/>
                      <a:pt x="123592" y="620087"/>
                      <a:pt x="118841" y="609003"/>
                    </a:cubicBezTo>
                    <a:cubicBezTo>
                      <a:pt x="109869" y="590003"/>
                      <a:pt x="103536" y="571002"/>
                      <a:pt x="99841" y="550946"/>
                    </a:cubicBezTo>
                    <a:cubicBezTo>
                      <a:pt x="80313" y="456999"/>
                      <a:pt x="113036" y="359885"/>
                      <a:pt x="184816" y="297606"/>
                    </a:cubicBezTo>
                    <a:cubicBezTo>
                      <a:pt x="172149" y="301300"/>
                      <a:pt x="159481" y="306050"/>
                      <a:pt x="147342" y="311328"/>
                    </a:cubicBezTo>
                    <a:cubicBezTo>
                      <a:pt x="38089" y="361996"/>
                      <a:pt x="-18384" y="480750"/>
                      <a:pt x="5366" y="593697"/>
                    </a:cubicBezTo>
                    <a:cubicBezTo>
                      <a:pt x="9061" y="612698"/>
                      <a:pt x="15394" y="631170"/>
                      <a:pt x="23839" y="649116"/>
                    </a:cubicBezTo>
                    <a:cubicBezTo>
                      <a:pt x="28589" y="659671"/>
                      <a:pt x="34395" y="669699"/>
                      <a:pt x="40200" y="679199"/>
                    </a:cubicBezTo>
                    <a:cubicBezTo>
                      <a:pt x="96674" y="767869"/>
                      <a:pt x="202233" y="811675"/>
                      <a:pt x="304097" y="791619"/>
                    </a:cubicBezTo>
                    <a:lnTo>
                      <a:pt x="304097" y="791619"/>
                    </a:lnTo>
                    <a:cubicBezTo>
                      <a:pt x="312013" y="790036"/>
                      <a:pt x="319930" y="788452"/>
                      <a:pt x="327319" y="785813"/>
                    </a:cubicBezTo>
                    <a:cubicBezTo>
                      <a:pt x="338931" y="782119"/>
                      <a:pt x="351070" y="777897"/>
                      <a:pt x="362682" y="772619"/>
                    </a:cubicBezTo>
                    <a:cubicBezTo>
                      <a:pt x="370598" y="769452"/>
                      <a:pt x="377988" y="765230"/>
                      <a:pt x="385377" y="761007"/>
                    </a:cubicBezTo>
                    <a:close/>
                  </a:path>
                </a:pathLst>
              </a:custGeom>
              <a:solidFill>
                <a:srgbClr val="E87063">
                  <a:alpha val="81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8" name="Freeform: Shape 867">
                <a:extLst>
                  <a:ext uri="{FF2B5EF4-FFF2-40B4-BE49-F238E27FC236}">
                    <a16:creationId xmlns:a16="http://schemas.microsoft.com/office/drawing/2014/main" id="{8EBF1490-5D83-4B8B-A107-2800284A532E}"/>
                  </a:ext>
                </a:extLst>
              </p:cNvPr>
              <p:cNvSpPr/>
              <p:nvPr/>
            </p:nvSpPr>
            <p:spPr>
              <a:xfrm>
                <a:off x="1587598" y="3401554"/>
                <a:ext cx="321953" cy="174699"/>
              </a:xfrm>
              <a:custGeom>
                <a:avLst/>
                <a:gdLst>
                  <a:gd name="connsiteX0" fmla="*/ 0 w 321953"/>
                  <a:gd name="connsiteY0" fmla="*/ 0 h 174699"/>
                  <a:gd name="connsiteX1" fmla="*/ 321953 w 321953"/>
                  <a:gd name="connsiteY1" fmla="*/ 174699 h 174699"/>
                  <a:gd name="connsiteX2" fmla="*/ 0 w 321953"/>
                  <a:gd name="connsiteY2" fmla="*/ 0 h 17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1953" h="174699">
                    <a:moveTo>
                      <a:pt x="0" y="0"/>
                    </a:moveTo>
                    <a:cubicBezTo>
                      <a:pt x="0" y="0"/>
                      <a:pt x="199506" y="12667"/>
                      <a:pt x="321953" y="174699"/>
                    </a:cubicBezTo>
                    <a:cubicBezTo>
                      <a:pt x="321953" y="174699"/>
                      <a:pt x="193172" y="45918"/>
                      <a:pt x="0" y="0"/>
                    </a:cubicBezTo>
                    <a:close/>
                  </a:path>
                </a:pathLst>
              </a:custGeom>
              <a:solidFill>
                <a:srgbClr val="EFF2FF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9" name="Freeform: Shape 868">
                <a:extLst>
                  <a:ext uri="{FF2B5EF4-FFF2-40B4-BE49-F238E27FC236}">
                    <a16:creationId xmlns:a16="http://schemas.microsoft.com/office/drawing/2014/main" id="{DE92AC28-3C3F-4B9B-94EE-CCB189F847CF}"/>
                  </a:ext>
                </a:extLst>
              </p:cNvPr>
              <p:cNvSpPr/>
              <p:nvPr/>
            </p:nvSpPr>
            <p:spPr>
              <a:xfrm>
                <a:off x="1232283" y="3813232"/>
                <a:ext cx="196450" cy="334096"/>
              </a:xfrm>
              <a:custGeom>
                <a:avLst/>
                <a:gdLst>
                  <a:gd name="connsiteX0" fmla="*/ 20695 w 196450"/>
                  <a:gd name="connsiteY0" fmla="*/ 0 h 334096"/>
                  <a:gd name="connsiteX1" fmla="*/ 196450 w 196450"/>
                  <a:gd name="connsiteY1" fmla="*/ 334092 h 334096"/>
                  <a:gd name="connsiteX2" fmla="*/ 20695 w 196450"/>
                  <a:gd name="connsiteY2" fmla="*/ 0 h 334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6450" h="334096">
                    <a:moveTo>
                      <a:pt x="20695" y="0"/>
                    </a:moveTo>
                    <a:cubicBezTo>
                      <a:pt x="20695" y="0"/>
                      <a:pt x="-35251" y="222201"/>
                      <a:pt x="196450" y="334092"/>
                    </a:cubicBezTo>
                    <a:cubicBezTo>
                      <a:pt x="196978" y="334620"/>
                      <a:pt x="-75891" y="278147"/>
                      <a:pt x="20695" y="0"/>
                    </a:cubicBezTo>
                    <a:close/>
                  </a:path>
                </a:pathLst>
              </a:custGeom>
              <a:solidFill>
                <a:srgbClr val="EFF2FF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0" name="Freeform: Shape 869">
                <a:extLst>
                  <a:ext uri="{FF2B5EF4-FFF2-40B4-BE49-F238E27FC236}">
                    <a16:creationId xmlns:a16="http://schemas.microsoft.com/office/drawing/2014/main" id="{2DABD5EB-8173-45E3-B0CA-F79BB93709D3}"/>
                  </a:ext>
                </a:extLst>
              </p:cNvPr>
              <p:cNvSpPr/>
              <p:nvPr/>
            </p:nvSpPr>
            <p:spPr>
              <a:xfrm>
                <a:off x="1769159" y="3638533"/>
                <a:ext cx="297146" cy="200561"/>
              </a:xfrm>
              <a:custGeom>
                <a:avLst/>
                <a:gdLst>
                  <a:gd name="connsiteX0" fmla="*/ 0 w 297146"/>
                  <a:gd name="connsiteY0" fmla="*/ 138282 h 200561"/>
                  <a:gd name="connsiteX1" fmla="*/ 256507 w 297146"/>
                  <a:gd name="connsiteY1" fmla="*/ 0 h 200561"/>
                  <a:gd name="connsiteX2" fmla="*/ 297147 w 297146"/>
                  <a:gd name="connsiteY2" fmla="*/ 97114 h 200561"/>
                  <a:gd name="connsiteX3" fmla="*/ 20056 w 297146"/>
                  <a:gd name="connsiteY3" fmla="*/ 200561 h 200561"/>
                  <a:gd name="connsiteX4" fmla="*/ 0 w 297146"/>
                  <a:gd name="connsiteY4" fmla="*/ 138282 h 200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7146" h="200561">
                    <a:moveTo>
                      <a:pt x="0" y="138282"/>
                    </a:moveTo>
                    <a:cubicBezTo>
                      <a:pt x="0" y="138282"/>
                      <a:pt x="112420" y="39057"/>
                      <a:pt x="256507" y="0"/>
                    </a:cubicBezTo>
                    <a:cubicBezTo>
                      <a:pt x="256507" y="0"/>
                      <a:pt x="285008" y="50140"/>
                      <a:pt x="297147" y="97114"/>
                    </a:cubicBezTo>
                    <a:cubicBezTo>
                      <a:pt x="297147" y="97114"/>
                      <a:pt x="175755" y="100281"/>
                      <a:pt x="20056" y="200561"/>
                    </a:cubicBezTo>
                    <a:lnTo>
                      <a:pt x="0" y="138282"/>
                    </a:lnTo>
                    <a:close/>
                  </a:path>
                </a:pathLst>
              </a:custGeom>
              <a:solidFill>
                <a:srgbClr val="DEC7E0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1" name="Freeform: Shape 870">
                <a:extLst>
                  <a:ext uri="{FF2B5EF4-FFF2-40B4-BE49-F238E27FC236}">
                    <a16:creationId xmlns:a16="http://schemas.microsoft.com/office/drawing/2014/main" id="{30705A7F-DF42-407C-B183-79299602F5A9}"/>
                  </a:ext>
                </a:extLst>
              </p:cNvPr>
              <p:cNvSpPr/>
              <p:nvPr/>
            </p:nvSpPr>
            <p:spPr>
              <a:xfrm>
                <a:off x="1789743" y="3735423"/>
                <a:ext cx="277090" cy="111059"/>
              </a:xfrm>
              <a:custGeom>
                <a:avLst/>
                <a:gdLst>
                  <a:gd name="connsiteX0" fmla="*/ 277091 w 277090"/>
                  <a:gd name="connsiteY0" fmla="*/ 223 h 111059"/>
                  <a:gd name="connsiteX1" fmla="*/ 240145 w 277090"/>
                  <a:gd name="connsiteY1" fmla="*/ 30836 h 111059"/>
                  <a:gd name="connsiteX2" fmla="*/ 237507 w 277090"/>
                  <a:gd name="connsiteY2" fmla="*/ 20807 h 111059"/>
                  <a:gd name="connsiteX3" fmla="*/ 236451 w 277090"/>
                  <a:gd name="connsiteY3" fmla="*/ 16585 h 111059"/>
                  <a:gd name="connsiteX4" fmla="*/ 1583 w 277090"/>
                  <a:gd name="connsiteY4" fmla="*/ 111060 h 111059"/>
                  <a:gd name="connsiteX5" fmla="*/ 0 w 277090"/>
                  <a:gd name="connsiteY5" fmla="*/ 103671 h 111059"/>
                  <a:gd name="connsiteX6" fmla="*/ 277091 w 277090"/>
                  <a:gd name="connsiteY6" fmla="*/ 223 h 111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7090" h="111059">
                    <a:moveTo>
                      <a:pt x="277091" y="223"/>
                    </a:moveTo>
                    <a:lnTo>
                      <a:pt x="240145" y="30836"/>
                    </a:lnTo>
                    <a:lnTo>
                      <a:pt x="237507" y="20807"/>
                    </a:lnTo>
                    <a:lnTo>
                      <a:pt x="236451" y="16585"/>
                    </a:lnTo>
                    <a:cubicBezTo>
                      <a:pt x="236451" y="16585"/>
                      <a:pt x="133531" y="30308"/>
                      <a:pt x="1583" y="111060"/>
                    </a:cubicBezTo>
                    <a:lnTo>
                      <a:pt x="0" y="103671"/>
                    </a:lnTo>
                    <a:cubicBezTo>
                      <a:pt x="0" y="103671"/>
                      <a:pt x="168366" y="-5582"/>
                      <a:pt x="277091" y="223"/>
                    </a:cubicBezTo>
                    <a:close/>
                  </a:path>
                </a:pathLst>
              </a:custGeom>
              <a:solidFill>
                <a:srgbClr val="AE95CA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2" name="Freeform: Shape 871">
                <a:extLst>
                  <a:ext uri="{FF2B5EF4-FFF2-40B4-BE49-F238E27FC236}">
                    <a16:creationId xmlns:a16="http://schemas.microsoft.com/office/drawing/2014/main" id="{2943D791-9E87-4582-AF6D-8B85F848DEB1}"/>
                  </a:ext>
                </a:extLst>
              </p:cNvPr>
              <p:cNvSpPr/>
              <p:nvPr/>
            </p:nvSpPr>
            <p:spPr>
              <a:xfrm>
                <a:off x="1056639" y="4001654"/>
                <a:ext cx="267590" cy="183671"/>
              </a:xfrm>
              <a:custGeom>
                <a:avLst/>
                <a:gdLst>
                  <a:gd name="connsiteX0" fmla="*/ 234340 w 267590"/>
                  <a:gd name="connsiteY0" fmla="*/ 0 h 183671"/>
                  <a:gd name="connsiteX1" fmla="*/ 0 w 267590"/>
                  <a:gd name="connsiteY1" fmla="*/ 89725 h 183671"/>
                  <a:gd name="connsiteX2" fmla="*/ 47501 w 267590"/>
                  <a:gd name="connsiteY2" fmla="*/ 183672 h 183671"/>
                  <a:gd name="connsiteX3" fmla="*/ 267591 w 267590"/>
                  <a:gd name="connsiteY3" fmla="*/ 55946 h 183671"/>
                  <a:gd name="connsiteX4" fmla="*/ 234340 w 267590"/>
                  <a:gd name="connsiteY4" fmla="*/ 0 h 18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590" h="183671">
                    <a:moveTo>
                      <a:pt x="234340" y="0"/>
                    </a:moveTo>
                    <a:cubicBezTo>
                      <a:pt x="234340" y="0"/>
                      <a:pt x="103975" y="13722"/>
                      <a:pt x="0" y="89725"/>
                    </a:cubicBezTo>
                    <a:cubicBezTo>
                      <a:pt x="0" y="89725"/>
                      <a:pt x="21112" y="143560"/>
                      <a:pt x="47501" y="183672"/>
                    </a:cubicBezTo>
                    <a:cubicBezTo>
                      <a:pt x="47501" y="183672"/>
                      <a:pt x="114003" y="99225"/>
                      <a:pt x="267591" y="55946"/>
                    </a:cubicBezTo>
                    <a:lnTo>
                      <a:pt x="234340" y="0"/>
                    </a:lnTo>
                    <a:close/>
                  </a:path>
                </a:pathLst>
              </a:custGeom>
              <a:solidFill>
                <a:srgbClr val="DEC7E0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3" name="Freeform: Shape 872">
                <a:extLst>
                  <a:ext uri="{FF2B5EF4-FFF2-40B4-BE49-F238E27FC236}">
                    <a16:creationId xmlns:a16="http://schemas.microsoft.com/office/drawing/2014/main" id="{66FFAE6B-0793-4176-9CED-16FA396E4A39}"/>
                  </a:ext>
                </a:extLst>
              </p:cNvPr>
              <p:cNvSpPr/>
              <p:nvPr/>
            </p:nvSpPr>
            <p:spPr>
              <a:xfrm>
                <a:off x="1104141" y="4058123"/>
                <a:ext cx="224839" cy="127202"/>
              </a:xfrm>
              <a:custGeom>
                <a:avLst/>
                <a:gdLst>
                  <a:gd name="connsiteX0" fmla="*/ 0 w 224839"/>
                  <a:gd name="connsiteY0" fmla="*/ 127202 h 127202"/>
                  <a:gd name="connsiteX1" fmla="*/ 41168 w 224839"/>
                  <a:gd name="connsiteY1" fmla="*/ 121397 h 127202"/>
                  <a:gd name="connsiteX2" fmla="*/ 35362 w 224839"/>
                  <a:gd name="connsiteY2" fmla="*/ 112952 h 127202"/>
                  <a:gd name="connsiteX3" fmla="*/ 33779 w 224839"/>
                  <a:gd name="connsiteY3" fmla="*/ 110841 h 127202"/>
                  <a:gd name="connsiteX4" fmla="*/ 224840 w 224839"/>
                  <a:gd name="connsiteY4" fmla="*/ 5810 h 127202"/>
                  <a:gd name="connsiteX5" fmla="*/ 220089 w 224839"/>
                  <a:gd name="connsiteY5" fmla="*/ 4 h 127202"/>
                  <a:gd name="connsiteX6" fmla="*/ 0 w 224839"/>
                  <a:gd name="connsiteY6" fmla="*/ 127202 h 127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839" h="127202">
                    <a:moveTo>
                      <a:pt x="0" y="127202"/>
                    </a:moveTo>
                    <a:lnTo>
                      <a:pt x="41168" y="121397"/>
                    </a:lnTo>
                    <a:lnTo>
                      <a:pt x="35362" y="112952"/>
                    </a:lnTo>
                    <a:lnTo>
                      <a:pt x="33779" y="110841"/>
                    </a:lnTo>
                    <a:cubicBezTo>
                      <a:pt x="33779" y="110841"/>
                      <a:pt x="96586" y="45394"/>
                      <a:pt x="224840" y="5810"/>
                    </a:cubicBezTo>
                    <a:lnTo>
                      <a:pt x="220089" y="4"/>
                    </a:lnTo>
                    <a:cubicBezTo>
                      <a:pt x="220089" y="-524"/>
                      <a:pt x="53307" y="45922"/>
                      <a:pt x="0" y="127202"/>
                    </a:cubicBezTo>
                    <a:close/>
                  </a:path>
                </a:pathLst>
              </a:custGeom>
              <a:solidFill>
                <a:srgbClr val="AE95CA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4" name="Freeform: Shape 873">
                <a:extLst>
                  <a:ext uri="{FF2B5EF4-FFF2-40B4-BE49-F238E27FC236}">
                    <a16:creationId xmlns:a16="http://schemas.microsoft.com/office/drawing/2014/main" id="{EF733FAB-39D7-4831-8D0A-78D16F7FF67C}"/>
                  </a:ext>
                </a:extLst>
              </p:cNvPr>
              <p:cNvSpPr/>
              <p:nvPr/>
            </p:nvSpPr>
            <p:spPr>
              <a:xfrm>
                <a:off x="1239783" y="3380443"/>
                <a:ext cx="204783" cy="290813"/>
              </a:xfrm>
              <a:custGeom>
                <a:avLst/>
                <a:gdLst>
                  <a:gd name="connsiteX0" fmla="*/ 141976 w 204783"/>
                  <a:gd name="connsiteY0" fmla="*/ 290814 h 290813"/>
                  <a:gd name="connsiteX1" fmla="*/ 0 w 204783"/>
                  <a:gd name="connsiteY1" fmla="*/ 70196 h 290813"/>
                  <a:gd name="connsiteX2" fmla="*/ 114531 w 204783"/>
                  <a:gd name="connsiteY2" fmla="*/ 0 h 290813"/>
                  <a:gd name="connsiteX3" fmla="*/ 204783 w 204783"/>
                  <a:gd name="connsiteY3" fmla="*/ 257035 h 290813"/>
                  <a:gd name="connsiteX4" fmla="*/ 141976 w 204783"/>
                  <a:gd name="connsiteY4" fmla="*/ 290814 h 290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4783" h="290813">
                    <a:moveTo>
                      <a:pt x="141976" y="290814"/>
                    </a:moveTo>
                    <a:cubicBezTo>
                      <a:pt x="141976" y="290814"/>
                      <a:pt x="43279" y="198450"/>
                      <a:pt x="0" y="70196"/>
                    </a:cubicBezTo>
                    <a:cubicBezTo>
                      <a:pt x="0" y="70196"/>
                      <a:pt x="34306" y="16362"/>
                      <a:pt x="114531" y="0"/>
                    </a:cubicBezTo>
                    <a:cubicBezTo>
                      <a:pt x="114531" y="0"/>
                      <a:pt x="128781" y="140393"/>
                      <a:pt x="204783" y="257035"/>
                    </a:cubicBezTo>
                    <a:lnTo>
                      <a:pt x="141976" y="290814"/>
                    </a:lnTo>
                    <a:close/>
                  </a:path>
                </a:pathLst>
              </a:custGeom>
              <a:solidFill>
                <a:srgbClr val="DEC7E0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5" name="Freeform: Shape 874">
                <a:extLst>
                  <a:ext uri="{FF2B5EF4-FFF2-40B4-BE49-F238E27FC236}">
                    <a16:creationId xmlns:a16="http://schemas.microsoft.com/office/drawing/2014/main" id="{F5B64CB6-3B9D-40A5-B736-C9E51909286F}"/>
                  </a:ext>
                </a:extLst>
              </p:cNvPr>
              <p:cNvSpPr/>
              <p:nvPr/>
            </p:nvSpPr>
            <p:spPr>
              <a:xfrm>
                <a:off x="1354842" y="3380443"/>
                <a:ext cx="99752" cy="257034"/>
              </a:xfrm>
              <a:custGeom>
                <a:avLst/>
                <a:gdLst>
                  <a:gd name="connsiteX0" fmla="*/ 0 w 99752"/>
                  <a:gd name="connsiteY0" fmla="*/ 0 h 257034"/>
                  <a:gd name="connsiteX1" fmla="*/ 43807 w 99752"/>
                  <a:gd name="connsiteY1" fmla="*/ 33779 h 257034"/>
                  <a:gd name="connsiteX2" fmla="*/ 31668 w 99752"/>
                  <a:gd name="connsiteY2" fmla="*/ 38001 h 257034"/>
                  <a:gd name="connsiteX3" fmla="*/ 19528 w 99752"/>
                  <a:gd name="connsiteY3" fmla="*/ 42223 h 257034"/>
                  <a:gd name="connsiteX4" fmla="*/ 99753 w 99752"/>
                  <a:gd name="connsiteY4" fmla="*/ 253868 h 257034"/>
                  <a:gd name="connsiteX5" fmla="*/ 90252 w 99752"/>
                  <a:gd name="connsiteY5" fmla="*/ 257035 h 257034"/>
                  <a:gd name="connsiteX6" fmla="*/ 0 w 99752"/>
                  <a:gd name="connsiteY6" fmla="*/ 0 h 257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9752" h="257034">
                    <a:moveTo>
                      <a:pt x="0" y="0"/>
                    </a:moveTo>
                    <a:lnTo>
                      <a:pt x="43807" y="33779"/>
                    </a:lnTo>
                    <a:lnTo>
                      <a:pt x="31668" y="38001"/>
                    </a:lnTo>
                    <a:lnTo>
                      <a:pt x="19528" y="42223"/>
                    </a:lnTo>
                    <a:cubicBezTo>
                      <a:pt x="19528" y="42223"/>
                      <a:pt x="15834" y="128781"/>
                      <a:pt x="99753" y="253868"/>
                    </a:cubicBezTo>
                    <a:lnTo>
                      <a:pt x="90252" y="257035"/>
                    </a:lnTo>
                    <a:cubicBezTo>
                      <a:pt x="90252" y="257035"/>
                      <a:pt x="16889" y="148837"/>
                      <a:pt x="0" y="0"/>
                    </a:cubicBezTo>
                    <a:close/>
                  </a:path>
                </a:pathLst>
              </a:custGeom>
              <a:solidFill>
                <a:srgbClr val="AE95CA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6" name="Freeform: Shape 875">
                <a:extLst>
                  <a:ext uri="{FF2B5EF4-FFF2-40B4-BE49-F238E27FC236}">
                    <a16:creationId xmlns:a16="http://schemas.microsoft.com/office/drawing/2014/main" id="{22EEDB34-D277-421F-918F-85496C1F1548}"/>
                  </a:ext>
                </a:extLst>
              </p:cNvPr>
              <p:cNvSpPr/>
              <p:nvPr/>
            </p:nvSpPr>
            <p:spPr>
              <a:xfrm>
                <a:off x="1598682" y="4108796"/>
                <a:ext cx="213755" cy="294326"/>
              </a:xfrm>
              <a:custGeom>
                <a:avLst/>
                <a:gdLst>
                  <a:gd name="connsiteX0" fmla="*/ 0 w 213755"/>
                  <a:gd name="connsiteY0" fmla="*/ 26390 h 294326"/>
                  <a:gd name="connsiteX1" fmla="*/ 86030 w 213755"/>
                  <a:gd name="connsiteY1" fmla="*/ 293453 h 294326"/>
                  <a:gd name="connsiteX2" fmla="*/ 213756 w 213755"/>
                  <a:gd name="connsiteY2" fmla="*/ 251757 h 294326"/>
                  <a:gd name="connsiteX3" fmla="*/ 65974 w 213755"/>
                  <a:gd name="connsiteY3" fmla="*/ 0 h 294326"/>
                  <a:gd name="connsiteX4" fmla="*/ 0 w 213755"/>
                  <a:gd name="connsiteY4" fmla="*/ 26390 h 294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3755" h="294326">
                    <a:moveTo>
                      <a:pt x="0" y="26390"/>
                    </a:moveTo>
                    <a:cubicBezTo>
                      <a:pt x="0" y="26390"/>
                      <a:pt x="11084" y="168894"/>
                      <a:pt x="86030" y="293453"/>
                    </a:cubicBezTo>
                    <a:cubicBezTo>
                      <a:pt x="86030" y="293453"/>
                      <a:pt x="150949" y="304009"/>
                      <a:pt x="213756" y="251757"/>
                    </a:cubicBezTo>
                    <a:cubicBezTo>
                      <a:pt x="213756" y="251757"/>
                      <a:pt x="111364" y="141448"/>
                      <a:pt x="65974" y="0"/>
                    </a:cubicBezTo>
                    <a:lnTo>
                      <a:pt x="0" y="26390"/>
                    </a:lnTo>
                    <a:close/>
                  </a:path>
                </a:pathLst>
              </a:custGeom>
              <a:solidFill>
                <a:srgbClr val="DEC7E0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7" name="Freeform: Shape 876">
                <a:extLst>
                  <a:ext uri="{FF2B5EF4-FFF2-40B4-BE49-F238E27FC236}">
                    <a16:creationId xmlns:a16="http://schemas.microsoft.com/office/drawing/2014/main" id="{F0E25A85-34AA-4FF9-B5C8-33E370F132FA}"/>
                  </a:ext>
                </a:extLst>
              </p:cNvPr>
              <p:cNvSpPr/>
              <p:nvPr/>
            </p:nvSpPr>
            <p:spPr>
              <a:xfrm>
                <a:off x="1665184" y="4109322"/>
                <a:ext cx="148309" cy="251230"/>
              </a:xfrm>
              <a:custGeom>
                <a:avLst/>
                <a:gdLst>
                  <a:gd name="connsiteX0" fmla="*/ 147782 w 148309"/>
                  <a:gd name="connsiteY0" fmla="*/ 251231 h 251230"/>
                  <a:gd name="connsiteX1" fmla="*/ 148310 w 148309"/>
                  <a:gd name="connsiteY1" fmla="*/ 193173 h 251230"/>
                  <a:gd name="connsiteX2" fmla="*/ 137226 w 148309"/>
                  <a:gd name="connsiteY2" fmla="*/ 200035 h 251230"/>
                  <a:gd name="connsiteX3" fmla="*/ 128253 w 148309"/>
                  <a:gd name="connsiteY3" fmla="*/ 205841 h 251230"/>
                  <a:gd name="connsiteX4" fmla="*/ 11084 w 148309"/>
                  <a:gd name="connsiteY4" fmla="*/ 2 h 251230"/>
                  <a:gd name="connsiteX5" fmla="*/ 0 w 148309"/>
                  <a:gd name="connsiteY5" fmla="*/ 2 h 251230"/>
                  <a:gd name="connsiteX6" fmla="*/ 147782 w 148309"/>
                  <a:gd name="connsiteY6" fmla="*/ 251231 h 251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8309" h="251230">
                    <a:moveTo>
                      <a:pt x="147782" y="251231"/>
                    </a:moveTo>
                    <a:lnTo>
                      <a:pt x="148310" y="193173"/>
                    </a:lnTo>
                    <a:lnTo>
                      <a:pt x="137226" y="200035"/>
                    </a:lnTo>
                    <a:lnTo>
                      <a:pt x="128253" y="205841"/>
                    </a:lnTo>
                    <a:cubicBezTo>
                      <a:pt x="128253" y="205841"/>
                      <a:pt x="57529" y="154117"/>
                      <a:pt x="11084" y="2"/>
                    </a:cubicBezTo>
                    <a:lnTo>
                      <a:pt x="0" y="2"/>
                    </a:lnTo>
                    <a:cubicBezTo>
                      <a:pt x="0" y="-526"/>
                      <a:pt x="39584" y="133533"/>
                      <a:pt x="147782" y="251231"/>
                    </a:cubicBezTo>
                    <a:close/>
                  </a:path>
                </a:pathLst>
              </a:custGeom>
              <a:solidFill>
                <a:srgbClr val="AE95CA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78" name="Graphic 790">
              <a:extLst>
                <a:ext uri="{FF2B5EF4-FFF2-40B4-BE49-F238E27FC236}">
                  <a16:creationId xmlns:a16="http://schemas.microsoft.com/office/drawing/2014/main" id="{8E15BC54-1770-42E2-B2B1-E2C7D3332165}"/>
                </a:ext>
              </a:extLst>
            </p:cNvPr>
            <p:cNvGrpSpPr/>
            <p:nvPr/>
          </p:nvGrpSpPr>
          <p:grpSpPr>
            <a:xfrm>
              <a:off x="9770489" y="995878"/>
              <a:ext cx="1047140" cy="4064405"/>
              <a:chOff x="9770489" y="995878"/>
              <a:chExt cx="1047140" cy="4064405"/>
            </a:xfrm>
          </p:grpSpPr>
          <p:sp>
            <p:nvSpPr>
              <p:cNvPr id="879" name="Freeform: Shape 878">
                <a:extLst>
                  <a:ext uri="{FF2B5EF4-FFF2-40B4-BE49-F238E27FC236}">
                    <a16:creationId xmlns:a16="http://schemas.microsoft.com/office/drawing/2014/main" id="{6770CC88-E7C9-4911-9627-3085246301CC}"/>
                  </a:ext>
                </a:extLst>
              </p:cNvPr>
              <p:cNvSpPr/>
              <p:nvPr/>
            </p:nvSpPr>
            <p:spPr>
              <a:xfrm>
                <a:off x="9770489" y="4806009"/>
                <a:ext cx="806994" cy="254273"/>
              </a:xfrm>
              <a:custGeom>
                <a:avLst/>
                <a:gdLst>
                  <a:gd name="connsiteX0" fmla="*/ 806994 w 806994"/>
                  <a:gd name="connsiteY0" fmla="*/ 212700 h 254273"/>
                  <a:gd name="connsiteX1" fmla="*/ 510903 w 806994"/>
                  <a:gd name="connsiteY1" fmla="*/ 253868 h 254273"/>
                  <a:gd name="connsiteX2" fmla="*/ 123504 w 806994"/>
                  <a:gd name="connsiteY2" fmla="*/ 220089 h 254273"/>
                  <a:gd name="connsiteX3" fmla="*/ 300842 w 806994"/>
                  <a:gd name="connsiteY3" fmla="*/ 190005 h 254273"/>
                  <a:gd name="connsiteX4" fmla="*/ 70197 w 806994"/>
                  <a:gd name="connsiteY4" fmla="*/ 80224 h 254273"/>
                  <a:gd name="connsiteX5" fmla="*/ 76002 w 806994"/>
                  <a:gd name="connsiteY5" fmla="*/ 50140 h 254273"/>
                  <a:gd name="connsiteX6" fmla="*/ 0 w 806994"/>
                  <a:gd name="connsiteY6" fmla="*/ 0 h 254273"/>
                  <a:gd name="connsiteX7" fmla="*/ 52252 w 806994"/>
                  <a:gd name="connsiteY7" fmla="*/ 0 h 254273"/>
                  <a:gd name="connsiteX8" fmla="*/ 131420 w 806994"/>
                  <a:gd name="connsiteY8" fmla="*/ 50140 h 254273"/>
                  <a:gd name="connsiteX9" fmla="*/ 111892 w 806994"/>
                  <a:gd name="connsiteY9" fmla="*/ 74419 h 254273"/>
                  <a:gd name="connsiteX10" fmla="*/ 371038 w 806994"/>
                  <a:gd name="connsiteY10" fmla="*/ 197922 h 254273"/>
                  <a:gd name="connsiteX11" fmla="*/ 806994 w 806994"/>
                  <a:gd name="connsiteY11" fmla="*/ 212700 h 254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6994" h="254273">
                    <a:moveTo>
                      <a:pt x="806994" y="212700"/>
                    </a:moveTo>
                    <a:cubicBezTo>
                      <a:pt x="806994" y="212700"/>
                      <a:pt x="736798" y="249118"/>
                      <a:pt x="510903" y="253868"/>
                    </a:cubicBezTo>
                    <a:cubicBezTo>
                      <a:pt x="285008" y="258618"/>
                      <a:pt x="123504" y="220089"/>
                      <a:pt x="123504" y="220089"/>
                    </a:cubicBezTo>
                    <a:lnTo>
                      <a:pt x="300842" y="190005"/>
                    </a:lnTo>
                    <a:lnTo>
                      <a:pt x="70197" y="80224"/>
                    </a:lnTo>
                    <a:lnTo>
                      <a:pt x="76002" y="50140"/>
                    </a:lnTo>
                    <a:lnTo>
                      <a:pt x="0" y="0"/>
                    </a:lnTo>
                    <a:lnTo>
                      <a:pt x="52252" y="0"/>
                    </a:lnTo>
                    <a:lnTo>
                      <a:pt x="131420" y="50140"/>
                    </a:lnTo>
                    <a:lnTo>
                      <a:pt x="111892" y="74419"/>
                    </a:lnTo>
                    <a:lnTo>
                      <a:pt x="371038" y="197922"/>
                    </a:lnTo>
                    <a:lnTo>
                      <a:pt x="806994" y="212700"/>
                    </a:lnTo>
                    <a:close/>
                  </a:path>
                </a:pathLst>
              </a:custGeom>
              <a:solidFill>
                <a:srgbClr val="770041">
                  <a:alpha val="49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0" name="Freeform: Shape 879">
                <a:extLst>
                  <a:ext uri="{FF2B5EF4-FFF2-40B4-BE49-F238E27FC236}">
                    <a16:creationId xmlns:a16="http://schemas.microsoft.com/office/drawing/2014/main" id="{2624EFE4-C9D2-4C5F-B114-AAFAB15AABAF}"/>
                  </a:ext>
                </a:extLst>
              </p:cNvPr>
              <p:cNvSpPr/>
              <p:nvPr/>
            </p:nvSpPr>
            <p:spPr>
              <a:xfrm>
                <a:off x="10080303" y="4874036"/>
                <a:ext cx="453901" cy="66853"/>
              </a:xfrm>
              <a:custGeom>
                <a:avLst/>
                <a:gdLst>
                  <a:gd name="connsiteX0" fmla="*/ 0 w 453901"/>
                  <a:gd name="connsiteY0" fmla="*/ 35421 h 66853"/>
                  <a:gd name="connsiteX1" fmla="*/ 453901 w 453901"/>
                  <a:gd name="connsiteY1" fmla="*/ 35421 h 66853"/>
                  <a:gd name="connsiteX2" fmla="*/ 0 w 453901"/>
                  <a:gd name="connsiteY2" fmla="*/ 35421 h 66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3901" h="66853">
                    <a:moveTo>
                      <a:pt x="0" y="35421"/>
                    </a:moveTo>
                    <a:cubicBezTo>
                      <a:pt x="0" y="35421"/>
                      <a:pt x="232229" y="-44276"/>
                      <a:pt x="453901" y="35421"/>
                    </a:cubicBezTo>
                    <a:cubicBezTo>
                      <a:pt x="453901" y="35421"/>
                      <a:pt x="232756" y="106145"/>
                      <a:pt x="0" y="35421"/>
                    </a:cubicBezTo>
                    <a:close/>
                  </a:path>
                </a:pathLst>
              </a:custGeom>
              <a:solidFill>
                <a:srgbClr val="EFF2FF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1" name="Freeform: Shape 880">
                <a:extLst>
                  <a:ext uri="{FF2B5EF4-FFF2-40B4-BE49-F238E27FC236}">
                    <a16:creationId xmlns:a16="http://schemas.microsoft.com/office/drawing/2014/main" id="{8D8FAF2D-DFF7-4DDC-A2D3-69C15B92A499}"/>
                  </a:ext>
                </a:extLst>
              </p:cNvPr>
              <p:cNvSpPr/>
              <p:nvPr/>
            </p:nvSpPr>
            <p:spPr>
              <a:xfrm>
                <a:off x="10038080" y="4909457"/>
                <a:ext cx="539931" cy="139853"/>
              </a:xfrm>
              <a:custGeom>
                <a:avLst/>
                <a:gdLst>
                  <a:gd name="connsiteX0" fmla="*/ 42223 w 539931"/>
                  <a:gd name="connsiteY0" fmla="*/ 0 h 139853"/>
                  <a:gd name="connsiteX1" fmla="*/ 0 w 539931"/>
                  <a:gd name="connsiteY1" fmla="*/ 122976 h 139853"/>
                  <a:gd name="connsiteX2" fmla="*/ 539931 w 539931"/>
                  <a:gd name="connsiteY2" fmla="*/ 109253 h 139853"/>
                  <a:gd name="connsiteX3" fmla="*/ 496652 w 539931"/>
                  <a:gd name="connsiteY3" fmla="*/ 0 h 139853"/>
                  <a:gd name="connsiteX4" fmla="*/ 42223 w 539931"/>
                  <a:gd name="connsiteY4" fmla="*/ 0 h 139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9931" h="139853">
                    <a:moveTo>
                      <a:pt x="42223" y="0"/>
                    </a:moveTo>
                    <a:lnTo>
                      <a:pt x="0" y="122976"/>
                    </a:lnTo>
                    <a:cubicBezTo>
                      <a:pt x="0" y="122976"/>
                      <a:pt x="305592" y="168894"/>
                      <a:pt x="539931" y="109253"/>
                    </a:cubicBezTo>
                    <a:lnTo>
                      <a:pt x="496652" y="0"/>
                    </a:lnTo>
                    <a:cubicBezTo>
                      <a:pt x="496125" y="0"/>
                      <a:pt x="229062" y="50140"/>
                      <a:pt x="42223" y="0"/>
                    </a:cubicBezTo>
                    <a:close/>
                  </a:path>
                </a:pathLst>
              </a:custGeom>
              <a:solidFill>
                <a:srgbClr val="AEA9CC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2" name="Freeform: Shape 881">
                <a:extLst>
                  <a:ext uri="{FF2B5EF4-FFF2-40B4-BE49-F238E27FC236}">
                    <a16:creationId xmlns:a16="http://schemas.microsoft.com/office/drawing/2014/main" id="{8057C572-6B29-4325-8A6D-8CAA922C17E8}"/>
                  </a:ext>
                </a:extLst>
              </p:cNvPr>
              <p:cNvSpPr/>
              <p:nvPr/>
            </p:nvSpPr>
            <p:spPr>
              <a:xfrm>
                <a:off x="10404895" y="995878"/>
                <a:ext cx="57529" cy="292924"/>
              </a:xfrm>
              <a:custGeom>
                <a:avLst/>
                <a:gdLst>
                  <a:gd name="connsiteX0" fmla="*/ 0 w 57529"/>
                  <a:gd name="connsiteY0" fmla="*/ 288702 h 292924"/>
                  <a:gd name="connsiteX1" fmla="*/ 11611 w 57529"/>
                  <a:gd name="connsiteY1" fmla="*/ 0 h 292924"/>
                  <a:gd name="connsiteX2" fmla="*/ 57529 w 57529"/>
                  <a:gd name="connsiteY2" fmla="*/ 0 h 292924"/>
                  <a:gd name="connsiteX3" fmla="*/ 56474 w 57529"/>
                  <a:gd name="connsiteY3" fmla="*/ 292925 h 292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529" h="292924">
                    <a:moveTo>
                      <a:pt x="0" y="288702"/>
                    </a:moveTo>
                    <a:lnTo>
                      <a:pt x="11611" y="0"/>
                    </a:lnTo>
                    <a:lnTo>
                      <a:pt x="57529" y="0"/>
                    </a:lnTo>
                    <a:lnTo>
                      <a:pt x="56474" y="292925"/>
                    </a:lnTo>
                    <a:close/>
                  </a:path>
                </a:pathLst>
              </a:custGeom>
              <a:solidFill>
                <a:srgbClr val="A42F38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3" name="Freeform: Shape 882">
                <a:extLst>
                  <a:ext uri="{FF2B5EF4-FFF2-40B4-BE49-F238E27FC236}">
                    <a16:creationId xmlns:a16="http://schemas.microsoft.com/office/drawing/2014/main" id="{96D4C81D-3DF9-4CC8-A6CF-188509592637}"/>
                  </a:ext>
                </a:extLst>
              </p:cNvPr>
              <p:cNvSpPr/>
              <p:nvPr/>
            </p:nvSpPr>
            <p:spPr>
              <a:xfrm>
                <a:off x="9803212" y="1210161"/>
                <a:ext cx="1014417" cy="2029175"/>
              </a:xfrm>
              <a:custGeom>
                <a:avLst/>
                <a:gdLst>
                  <a:gd name="connsiteX0" fmla="*/ 1014417 w 1014417"/>
                  <a:gd name="connsiteY0" fmla="*/ 1955998 h 2029175"/>
                  <a:gd name="connsiteX1" fmla="*/ 948442 w 1014417"/>
                  <a:gd name="connsiteY1" fmla="*/ 1962331 h 2029175"/>
                  <a:gd name="connsiteX2" fmla="*/ 946859 w 1014417"/>
                  <a:gd name="connsiteY2" fmla="*/ 1983971 h 2029175"/>
                  <a:gd name="connsiteX3" fmla="*/ 854496 w 1014417"/>
                  <a:gd name="connsiteY3" fmla="*/ 1989777 h 2029175"/>
                  <a:gd name="connsiteX4" fmla="*/ 749993 w 1014417"/>
                  <a:gd name="connsiteY4" fmla="*/ 1997694 h 2029175"/>
                  <a:gd name="connsiteX5" fmla="*/ 745242 w 1014417"/>
                  <a:gd name="connsiteY5" fmla="*/ 1998221 h 2029175"/>
                  <a:gd name="connsiteX6" fmla="*/ 743131 w 1014417"/>
                  <a:gd name="connsiteY6" fmla="*/ 2024083 h 2029175"/>
                  <a:gd name="connsiteX7" fmla="*/ 181561 w 1014417"/>
                  <a:gd name="connsiteY7" fmla="*/ 1980804 h 2029175"/>
                  <a:gd name="connsiteX8" fmla="*/ 181561 w 1014417"/>
                  <a:gd name="connsiteY8" fmla="*/ 1949137 h 2029175"/>
                  <a:gd name="connsiteX9" fmla="*/ 121392 w 1014417"/>
                  <a:gd name="connsiteY9" fmla="*/ 1927497 h 2029175"/>
                  <a:gd name="connsiteX10" fmla="*/ 33779 w 1014417"/>
                  <a:gd name="connsiteY10" fmla="*/ 1895302 h 2029175"/>
                  <a:gd name="connsiteX11" fmla="*/ 33779 w 1014417"/>
                  <a:gd name="connsiteY11" fmla="*/ 1894774 h 2029175"/>
                  <a:gd name="connsiteX12" fmla="*/ 42751 w 1014417"/>
                  <a:gd name="connsiteY12" fmla="*/ 1871023 h 2029175"/>
                  <a:gd name="connsiteX13" fmla="*/ 0 w 1014417"/>
                  <a:gd name="connsiteY13" fmla="*/ 1856245 h 2029175"/>
                  <a:gd name="connsiteX14" fmla="*/ 528848 w 1014417"/>
                  <a:gd name="connsiteY14" fmla="*/ 74419 h 2029175"/>
                  <a:gd name="connsiteX15" fmla="*/ 529904 w 1014417"/>
                  <a:gd name="connsiteY15" fmla="*/ 68613 h 2029175"/>
                  <a:gd name="connsiteX16" fmla="*/ 615933 w 1014417"/>
                  <a:gd name="connsiteY16" fmla="*/ 0 h 2029175"/>
                  <a:gd name="connsiteX17" fmla="*/ 718325 w 1014417"/>
                  <a:gd name="connsiteY17" fmla="*/ 82863 h 2029175"/>
                  <a:gd name="connsiteX18" fmla="*/ 999110 w 1014417"/>
                  <a:gd name="connsiteY18" fmla="*/ 1895830 h 2029175"/>
                  <a:gd name="connsiteX19" fmla="*/ 1004388 w 1014417"/>
                  <a:gd name="connsiteY19" fmla="*/ 1914830 h 2029175"/>
                  <a:gd name="connsiteX20" fmla="*/ 1008083 w 1014417"/>
                  <a:gd name="connsiteY20" fmla="*/ 1929608 h 2029175"/>
                  <a:gd name="connsiteX21" fmla="*/ 1010194 w 1014417"/>
                  <a:gd name="connsiteY21" fmla="*/ 1937525 h 2029175"/>
                  <a:gd name="connsiteX22" fmla="*/ 1012833 w 1014417"/>
                  <a:gd name="connsiteY22" fmla="*/ 1947025 h 2029175"/>
                  <a:gd name="connsiteX23" fmla="*/ 1013889 w 1014417"/>
                  <a:gd name="connsiteY23" fmla="*/ 1951776 h 2029175"/>
                  <a:gd name="connsiteX24" fmla="*/ 1014417 w 1014417"/>
                  <a:gd name="connsiteY24" fmla="*/ 1955998 h 2029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14417" h="2029175">
                    <a:moveTo>
                      <a:pt x="1014417" y="1955998"/>
                    </a:moveTo>
                    <a:cubicBezTo>
                      <a:pt x="962693" y="1966554"/>
                      <a:pt x="948442" y="1962331"/>
                      <a:pt x="948442" y="1962331"/>
                    </a:cubicBezTo>
                    <a:lnTo>
                      <a:pt x="946859" y="1983971"/>
                    </a:lnTo>
                    <a:cubicBezTo>
                      <a:pt x="914664" y="1985554"/>
                      <a:pt x="882996" y="1987666"/>
                      <a:pt x="854496" y="1989777"/>
                    </a:cubicBezTo>
                    <a:cubicBezTo>
                      <a:pt x="803827" y="1992943"/>
                      <a:pt x="763715" y="1996638"/>
                      <a:pt x="749993" y="1997694"/>
                    </a:cubicBezTo>
                    <a:lnTo>
                      <a:pt x="745242" y="1998221"/>
                    </a:lnTo>
                    <a:lnTo>
                      <a:pt x="743131" y="2024083"/>
                    </a:lnTo>
                    <a:cubicBezTo>
                      <a:pt x="558932" y="2047834"/>
                      <a:pt x="181561" y="1980804"/>
                      <a:pt x="181561" y="1980804"/>
                    </a:cubicBezTo>
                    <a:lnTo>
                      <a:pt x="181561" y="1949137"/>
                    </a:lnTo>
                    <a:lnTo>
                      <a:pt x="121392" y="1927497"/>
                    </a:lnTo>
                    <a:lnTo>
                      <a:pt x="33779" y="1895302"/>
                    </a:lnTo>
                    <a:cubicBezTo>
                      <a:pt x="33779" y="1895302"/>
                      <a:pt x="33779" y="1895302"/>
                      <a:pt x="33779" y="1894774"/>
                    </a:cubicBezTo>
                    <a:lnTo>
                      <a:pt x="42751" y="1871023"/>
                    </a:lnTo>
                    <a:lnTo>
                      <a:pt x="0" y="1856245"/>
                    </a:lnTo>
                    <a:cubicBezTo>
                      <a:pt x="367871" y="1184366"/>
                      <a:pt x="517236" y="148837"/>
                      <a:pt x="528848" y="74419"/>
                    </a:cubicBezTo>
                    <a:cubicBezTo>
                      <a:pt x="529375" y="72835"/>
                      <a:pt x="529375" y="70724"/>
                      <a:pt x="529904" y="68613"/>
                    </a:cubicBezTo>
                    <a:cubicBezTo>
                      <a:pt x="529904" y="68613"/>
                      <a:pt x="585322" y="0"/>
                      <a:pt x="615933" y="0"/>
                    </a:cubicBezTo>
                    <a:cubicBezTo>
                      <a:pt x="685602" y="0"/>
                      <a:pt x="718325" y="82863"/>
                      <a:pt x="718325" y="82863"/>
                    </a:cubicBezTo>
                    <a:cubicBezTo>
                      <a:pt x="720436" y="795383"/>
                      <a:pt x="937359" y="1663073"/>
                      <a:pt x="999110" y="1895830"/>
                    </a:cubicBezTo>
                    <a:lnTo>
                      <a:pt x="1004388" y="1914830"/>
                    </a:lnTo>
                    <a:cubicBezTo>
                      <a:pt x="1005972" y="1920108"/>
                      <a:pt x="1007027" y="1924858"/>
                      <a:pt x="1008083" y="1929608"/>
                    </a:cubicBezTo>
                    <a:cubicBezTo>
                      <a:pt x="1008611" y="1932247"/>
                      <a:pt x="1009666" y="1934886"/>
                      <a:pt x="1010194" y="1937525"/>
                    </a:cubicBezTo>
                    <a:lnTo>
                      <a:pt x="1012833" y="1947025"/>
                    </a:lnTo>
                    <a:cubicBezTo>
                      <a:pt x="1013360" y="1948609"/>
                      <a:pt x="1013889" y="1950192"/>
                      <a:pt x="1013889" y="1951776"/>
                    </a:cubicBezTo>
                    <a:lnTo>
                      <a:pt x="1014417" y="1955998"/>
                    </a:lnTo>
                    <a:close/>
                  </a:path>
                </a:pathLst>
              </a:custGeom>
              <a:solidFill>
                <a:srgbClr val="BB0D33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4" name="Freeform: Shape 883">
                <a:extLst>
                  <a:ext uri="{FF2B5EF4-FFF2-40B4-BE49-F238E27FC236}">
                    <a16:creationId xmlns:a16="http://schemas.microsoft.com/office/drawing/2014/main" id="{AF40B455-06F5-4FB7-B9C9-8EAF86E1EF1F}"/>
                  </a:ext>
                </a:extLst>
              </p:cNvPr>
              <p:cNvSpPr/>
              <p:nvPr/>
            </p:nvSpPr>
            <p:spPr>
              <a:xfrm>
                <a:off x="9923548" y="1573810"/>
                <a:ext cx="405872" cy="1584959"/>
              </a:xfrm>
              <a:custGeom>
                <a:avLst/>
                <a:gdLst>
                  <a:gd name="connsiteX0" fmla="*/ 61224 w 405872"/>
                  <a:gd name="connsiteY0" fmla="*/ 1584960 h 1584959"/>
                  <a:gd name="connsiteX1" fmla="*/ 405872 w 405872"/>
                  <a:gd name="connsiteY1" fmla="*/ 0 h 1584959"/>
                  <a:gd name="connsiteX2" fmla="*/ 0 w 405872"/>
                  <a:gd name="connsiteY2" fmla="*/ 1567543 h 1584959"/>
                  <a:gd name="connsiteX3" fmla="*/ 61224 w 405872"/>
                  <a:gd name="connsiteY3" fmla="*/ 1584960 h 1584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5872" h="1584959">
                    <a:moveTo>
                      <a:pt x="61224" y="1584960"/>
                    </a:moveTo>
                    <a:cubicBezTo>
                      <a:pt x="61224" y="1584960"/>
                      <a:pt x="327759" y="364704"/>
                      <a:pt x="405872" y="0"/>
                    </a:cubicBezTo>
                    <a:lnTo>
                      <a:pt x="0" y="1567543"/>
                    </a:lnTo>
                    <a:lnTo>
                      <a:pt x="61224" y="1584960"/>
                    </a:lnTo>
                    <a:close/>
                  </a:path>
                </a:pathLst>
              </a:custGeom>
              <a:solidFill>
                <a:srgbClr val="9D4383">
                  <a:alpha val="5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5" name="Freeform: Shape 884">
                <a:extLst>
                  <a:ext uri="{FF2B5EF4-FFF2-40B4-BE49-F238E27FC236}">
                    <a16:creationId xmlns:a16="http://schemas.microsoft.com/office/drawing/2014/main" id="{4C4BCCDA-A129-467E-BC81-2336C6CDAB14}"/>
                  </a:ext>
                </a:extLst>
              </p:cNvPr>
              <p:cNvSpPr/>
              <p:nvPr/>
            </p:nvSpPr>
            <p:spPr>
              <a:xfrm>
                <a:off x="9802684" y="1284580"/>
                <a:ext cx="528847" cy="1819827"/>
              </a:xfrm>
              <a:custGeom>
                <a:avLst/>
                <a:gdLst>
                  <a:gd name="connsiteX0" fmla="*/ 34306 w 528847"/>
                  <a:gd name="connsiteY0" fmla="*/ 1819828 h 1819827"/>
                  <a:gd name="connsiteX1" fmla="*/ 43279 w 528847"/>
                  <a:gd name="connsiteY1" fmla="*/ 1796605 h 1819827"/>
                  <a:gd name="connsiteX2" fmla="*/ 0 w 528847"/>
                  <a:gd name="connsiteY2" fmla="*/ 1781826 h 1819827"/>
                  <a:gd name="connsiteX3" fmla="*/ 528848 w 528847"/>
                  <a:gd name="connsiteY3" fmla="*/ 0 h 1819827"/>
                  <a:gd name="connsiteX4" fmla="*/ 34306 w 528847"/>
                  <a:gd name="connsiteY4" fmla="*/ 1819828 h 1819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8847" h="1819827">
                    <a:moveTo>
                      <a:pt x="34306" y="1819828"/>
                    </a:moveTo>
                    <a:lnTo>
                      <a:pt x="43279" y="1796605"/>
                    </a:lnTo>
                    <a:lnTo>
                      <a:pt x="0" y="1781826"/>
                    </a:lnTo>
                    <a:cubicBezTo>
                      <a:pt x="367871" y="1109947"/>
                      <a:pt x="517236" y="74419"/>
                      <a:pt x="528848" y="0"/>
                    </a:cubicBezTo>
                    <a:cubicBezTo>
                      <a:pt x="422761" y="842884"/>
                      <a:pt x="45390" y="1797133"/>
                      <a:pt x="34306" y="1819828"/>
                    </a:cubicBezTo>
                    <a:close/>
                  </a:path>
                </a:pathLst>
              </a:custGeom>
              <a:solidFill>
                <a:srgbClr val="9D4383">
                  <a:alpha val="5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6" name="Freeform: Shape 885">
                <a:extLst>
                  <a:ext uri="{FF2B5EF4-FFF2-40B4-BE49-F238E27FC236}">
                    <a16:creationId xmlns:a16="http://schemas.microsoft.com/office/drawing/2014/main" id="{6FB61001-EB90-43EF-A2D1-4B681B6FF528}"/>
                  </a:ext>
                </a:extLst>
              </p:cNvPr>
              <p:cNvSpPr/>
              <p:nvPr/>
            </p:nvSpPr>
            <p:spPr>
              <a:xfrm>
                <a:off x="10462425" y="1401222"/>
                <a:ext cx="195810" cy="1807160"/>
              </a:xfrm>
              <a:custGeom>
                <a:avLst/>
                <a:gdLst>
                  <a:gd name="connsiteX0" fmla="*/ 85502 w 195810"/>
                  <a:gd name="connsiteY0" fmla="*/ 1807161 h 1807160"/>
                  <a:gd name="connsiteX1" fmla="*/ 0 w 195810"/>
                  <a:gd name="connsiteY1" fmla="*/ 0 h 1807160"/>
                  <a:gd name="connsiteX2" fmla="*/ 195811 w 195810"/>
                  <a:gd name="connsiteY2" fmla="*/ 1801883 h 1807160"/>
                  <a:gd name="connsiteX3" fmla="*/ 85502 w 195810"/>
                  <a:gd name="connsiteY3" fmla="*/ 1807161 h 180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810" h="1807160">
                    <a:moveTo>
                      <a:pt x="85502" y="1807161"/>
                    </a:moveTo>
                    <a:cubicBezTo>
                      <a:pt x="85502" y="1807161"/>
                      <a:pt x="20056" y="787994"/>
                      <a:pt x="0" y="0"/>
                    </a:cubicBezTo>
                    <a:cubicBezTo>
                      <a:pt x="0" y="0"/>
                      <a:pt x="48029" y="1178032"/>
                      <a:pt x="195811" y="1801883"/>
                    </a:cubicBezTo>
                    <a:lnTo>
                      <a:pt x="85502" y="1807161"/>
                    </a:lnTo>
                    <a:close/>
                  </a:path>
                </a:pathLst>
              </a:custGeom>
              <a:solidFill>
                <a:srgbClr val="9D4383">
                  <a:alpha val="5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7" name="Freeform: Shape 886">
                <a:extLst>
                  <a:ext uri="{FF2B5EF4-FFF2-40B4-BE49-F238E27FC236}">
                    <a16:creationId xmlns:a16="http://schemas.microsoft.com/office/drawing/2014/main" id="{6DFFAEB7-5722-42DA-B1D4-7E68F4720E19}"/>
                  </a:ext>
                </a:extLst>
              </p:cNvPr>
              <p:cNvSpPr/>
              <p:nvPr/>
            </p:nvSpPr>
            <p:spPr>
              <a:xfrm>
                <a:off x="10519105" y="1294080"/>
                <a:ext cx="298524" cy="1884218"/>
              </a:xfrm>
              <a:custGeom>
                <a:avLst/>
                <a:gdLst>
                  <a:gd name="connsiteX0" fmla="*/ 298524 w 298524"/>
                  <a:gd name="connsiteY0" fmla="*/ 1872079 h 1884218"/>
                  <a:gd name="connsiteX1" fmla="*/ 232550 w 298524"/>
                  <a:gd name="connsiteY1" fmla="*/ 1878940 h 1884218"/>
                  <a:gd name="connsiteX2" fmla="*/ 232022 w 298524"/>
                  <a:gd name="connsiteY2" fmla="*/ 1884218 h 1884218"/>
                  <a:gd name="connsiteX3" fmla="*/ 1377 w 298524"/>
                  <a:gd name="connsiteY3" fmla="*/ 0 h 1884218"/>
                  <a:gd name="connsiteX4" fmla="*/ 298524 w 298524"/>
                  <a:gd name="connsiteY4" fmla="*/ 1872079 h 1884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8524" h="1884218">
                    <a:moveTo>
                      <a:pt x="298524" y="1872079"/>
                    </a:moveTo>
                    <a:cubicBezTo>
                      <a:pt x="246800" y="1882635"/>
                      <a:pt x="232550" y="1878940"/>
                      <a:pt x="232550" y="1878940"/>
                    </a:cubicBezTo>
                    <a:lnTo>
                      <a:pt x="232022" y="1884218"/>
                    </a:lnTo>
                    <a:cubicBezTo>
                      <a:pt x="232022" y="1884218"/>
                      <a:pt x="-20791" y="891969"/>
                      <a:pt x="1377" y="0"/>
                    </a:cubicBezTo>
                    <a:cubicBezTo>
                      <a:pt x="4016" y="830217"/>
                      <a:pt x="298524" y="1872079"/>
                      <a:pt x="298524" y="1872079"/>
                    </a:cubicBezTo>
                    <a:close/>
                  </a:path>
                </a:pathLst>
              </a:custGeom>
              <a:solidFill>
                <a:srgbClr val="9D4383">
                  <a:alpha val="5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8" name="Freeform: Shape 887">
                <a:extLst>
                  <a:ext uri="{FF2B5EF4-FFF2-40B4-BE49-F238E27FC236}">
                    <a16:creationId xmlns:a16="http://schemas.microsoft.com/office/drawing/2014/main" id="{DE55368D-44D3-4D75-92D9-B9FAA4FDAB0E}"/>
                  </a:ext>
                </a:extLst>
              </p:cNvPr>
              <p:cNvSpPr/>
              <p:nvPr/>
            </p:nvSpPr>
            <p:spPr>
              <a:xfrm>
                <a:off x="10331532" y="1198393"/>
                <a:ext cx="195810" cy="95687"/>
              </a:xfrm>
              <a:custGeom>
                <a:avLst/>
                <a:gdLst>
                  <a:gd name="connsiteX0" fmla="*/ 0 w 195810"/>
                  <a:gd name="connsiteY0" fmla="*/ 86187 h 95687"/>
                  <a:gd name="connsiteX1" fmla="*/ 5806 w 195810"/>
                  <a:gd name="connsiteY1" fmla="*/ 9130 h 95687"/>
                  <a:gd name="connsiteX2" fmla="*/ 195811 w 195810"/>
                  <a:gd name="connsiteY2" fmla="*/ 3852 h 95687"/>
                  <a:gd name="connsiteX3" fmla="*/ 188422 w 195810"/>
                  <a:gd name="connsiteY3" fmla="*/ 95688 h 95687"/>
                  <a:gd name="connsiteX4" fmla="*/ 97642 w 195810"/>
                  <a:gd name="connsiteY4" fmla="*/ 48186 h 95687"/>
                  <a:gd name="connsiteX5" fmla="*/ 0 w 195810"/>
                  <a:gd name="connsiteY5" fmla="*/ 86187 h 95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5810" h="95687">
                    <a:moveTo>
                      <a:pt x="0" y="86187"/>
                    </a:moveTo>
                    <a:lnTo>
                      <a:pt x="5806" y="9130"/>
                    </a:lnTo>
                    <a:cubicBezTo>
                      <a:pt x="5806" y="9130"/>
                      <a:pt x="140920" y="-7232"/>
                      <a:pt x="195811" y="3852"/>
                    </a:cubicBezTo>
                    <a:lnTo>
                      <a:pt x="188422" y="95688"/>
                    </a:lnTo>
                    <a:cubicBezTo>
                      <a:pt x="188422" y="95688"/>
                      <a:pt x="155171" y="48186"/>
                      <a:pt x="97642" y="48186"/>
                    </a:cubicBezTo>
                    <a:cubicBezTo>
                      <a:pt x="34834" y="47131"/>
                      <a:pt x="0" y="86187"/>
                      <a:pt x="0" y="86187"/>
                    </a:cubicBezTo>
                    <a:close/>
                  </a:path>
                </a:pathLst>
              </a:custGeom>
              <a:solidFill>
                <a:srgbClr val="EF612E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9" name="Freeform: Shape 888">
                <a:extLst>
                  <a:ext uri="{FF2B5EF4-FFF2-40B4-BE49-F238E27FC236}">
                    <a16:creationId xmlns:a16="http://schemas.microsoft.com/office/drawing/2014/main" id="{976DEC0C-2DF0-4266-BB7D-62C97D6BC7B7}"/>
                  </a:ext>
                </a:extLst>
              </p:cNvPr>
              <p:cNvSpPr/>
              <p:nvPr/>
            </p:nvSpPr>
            <p:spPr>
              <a:xfrm>
                <a:off x="10200639" y="3123936"/>
                <a:ext cx="151476" cy="111364"/>
              </a:xfrm>
              <a:custGeom>
                <a:avLst/>
                <a:gdLst>
                  <a:gd name="connsiteX0" fmla="*/ 0 w 151476"/>
                  <a:gd name="connsiteY0" fmla="*/ 97642 h 111364"/>
                  <a:gd name="connsiteX1" fmla="*/ 34835 w 151476"/>
                  <a:gd name="connsiteY1" fmla="*/ 0 h 111364"/>
                  <a:gd name="connsiteX2" fmla="*/ 151477 w 151476"/>
                  <a:gd name="connsiteY2" fmla="*/ 10028 h 111364"/>
                  <a:gd name="connsiteX3" fmla="*/ 143560 w 151476"/>
                  <a:gd name="connsiteY3" fmla="*/ 111364 h 111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476" h="111364">
                    <a:moveTo>
                      <a:pt x="0" y="97642"/>
                    </a:moveTo>
                    <a:lnTo>
                      <a:pt x="34835" y="0"/>
                    </a:lnTo>
                    <a:lnTo>
                      <a:pt x="151477" y="10028"/>
                    </a:lnTo>
                    <a:lnTo>
                      <a:pt x="143560" y="111364"/>
                    </a:lnTo>
                    <a:close/>
                  </a:path>
                </a:pathLst>
              </a:custGeom>
              <a:solidFill>
                <a:srgbClr val="FFFF6A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0" name="Freeform: Shape 889">
                <a:extLst>
                  <a:ext uri="{FF2B5EF4-FFF2-40B4-BE49-F238E27FC236}">
                    <a16:creationId xmlns:a16="http://schemas.microsoft.com/office/drawing/2014/main" id="{A416C97C-2531-49AF-9F39-BE11E64432D8}"/>
                  </a:ext>
                </a:extLst>
              </p:cNvPr>
              <p:cNvSpPr/>
              <p:nvPr/>
            </p:nvSpPr>
            <p:spPr>
              <a:xfrm>
                <a:off x="9803212" y="3054795"/>
                <a:ext cx="53834" cy="25861"/>
              </a:xfrm>
              <a:custGeom>
                <a:avLst/>
                <a:gdLst>
                  <a:gd name="connsiteX0" fmla="*/ 53835 w 53834"/>
                  <a:gd name="connsiteY0" fmla="*/ 0 h 25861"/>
                  <a:gd name="connsiteX1" fmla="*/ 42751 w 53834"/>
                  <a:gd name="connsiteY1" fmla="*/ 25862 h 25861"/>
                  <a:gd name="connsiteX2" fmla="*/ 0 w 53834"/>
                  <a:gd name="connsiteY2" fmla="*/ 11084 h 25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834" h="25861">
                    <a:moveTo>
                      <a:pt x="53835" y="0"/>
                    </a:moveTo>
                    <a:lnTo>
                      <a:pt x="42751" y="25862"/>
                    </a:lnTo>
                    <a:lnTo>
                      <a:pt x="0" y="11084"/>
                    </a:lnTo>
                    <a:close/>
                  </a:path>
                </a:pathLst>
              </a:custGeom>
              <a:solidFill>
                <a:srgbClr val="770E2E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1" name="Freeform: Shape 890">
                <a:extLst>
                  <a:ext uri="{FF2B5EF4-FFF2-40B4-BE49-F238E27FC236}">
                    <a16:creationId xmlns:a16="http://schemas.microsoft.com/office/drawing/2014/main" id="{36892563-2EED-4E63-AEB8-48D2CE9CD24B}"/>
                  </a:ext>
                </a:extLst>
              </p:cNvPr>
              <p:cNvSpPr/>
              <p:nvPr/>
            </p:nvSpPr>
            <p:spPr>
              <a:xfrm>
                <a:off x="9836991" y="3057852"/>
                <a:ext cx="980638" cy="181485"/>
              </a:xfrm>
              <a:custGeom>
                <a:avLst/>
                <a:gdLst>
                  <a:gd name="connsiteX0" fmla="*/ 980638 w 980638"/>
                  <a:gd name="connsiteY0" fmla="*/ 108307 h 181485"/>
                  <a:gd name="connsiteX1" fmla="*/ 914664 w 980638"/>
                  <a:gd name="connsiteY1" fmla="*/ 114641 h 181485"/>
                  <a:gd name="connsiteX2" fmla="*/ 913081 w 980638"/>
                  <a:gd name="connsiteY2" fmla="*/ 136280 h 181485"/>
                  <a:gd name="connsiteX3" fmla="*/ 820717 w 980638"/>
                  <a:gd name="connsiteY3" fmla="*/ 142086 h 181485"/>
                  <a:gd name="connsiteX4" fmla="*/ 716214 w 980638"/>
                  <a:gd name="connsiteY4" fmla="*/ 150003 h 181485"/>
                  <a:gd name="connsiteX5" fmla="*/ 711464 w 980638"/>
                  <a:gd name="connsiteY5" fmla="*/ 150531 h 181485"/>
                  <a:gd name="connsiteX6" fmla="*/ 709352 w 980638"/>
                  <a:gd name="connsiteY6" fmla="*/ 176392 h 181485"/>
                  <a:gd name="connsiteX7" fmla="*/ 147782 w 980638"/>
                  <a:gd name="connsiteY7" fmla="*/ 133113 h 181485"/>
                  <a:gd name="connsiteX8" fmla="*/ 147782 w 980638"/>
                  <a:gd name="connsiteY8" fmla="*/ 101446 h 181485"/>
                  <a:gd name="connsiteX9" fmla="*/ 87613 w 980638"/>
                  <a:gd name="connsiteY9" fmla="*/ 79806 h 181485"/>
                  <a:gd name="connsiteX10" fmla="*/ 0 w 980638"/>
                  <a:gd name="connsiteY10" fmla="*/ 47611 h 181485"/>
                  <a:gd name="connsiteX11" fmla="*/ 0 w 980638"/>
                  <a:gd name="connsiteY11" fmla="*/ 47083 h 181485"/>
                  <a:gd name="connsiteX12" fmla="*/ 8972 w 980638"/>
                  <a:gd name="connsiteY12" fmla="*/ 23333 h 181485"/>
                  <a:gd name="connsiteX13" fmla="*/ 165199 w 980638"/>
                  <a:gd name="connsiteY13" fmla="*/ 22277 h 181485"/>
                  <a:gd name="connsiteX14" fmla="*/ 169949 w 980638"/>
                  <a:gd name="connsiteY14" fmla="*/ 110 h 181485"/>
                  <a:gd name="connsiteX15" fmla="*/ 705658 w 980638"/>
                  <a:gd name="connsiteY15" fmla="*/ 18055 h 181485"/>
                  <a:gd name="connsiteX16" fmla="*/ 719908 w 980638"/>
                  <a:gd name="connsiteY16" fmla="*/ 48667 h 181485"/>
                  <a:gd name="connsiteX17" fmla="*/ 893024 w 980638"/>
                  <a:gd name="connsiteY17" fmla="*/ 31777 h 181485"/>
                  <a:gd name="connsiteX18" fmla="*/ 897247 w 980638"/>
                  <a:gd name="connsiteY18" fmla="*/ 50778 h 181485"/>
                  <a:gd name="connsiteX19" fmla="*/ 979055 w 980638"/>
                  <a:gd name="connsiteY19" fmla="*/ 104085 h 181485"/>
                  <a:gd name="connsiteX20" fmla="*/ 977999 w 980638"/>
                  <a:gd name="connsiteY20" fmla="*/ 99335 h 181485"/>
                  <a:gd name="connsiteX21" fmla="*/ 979055 w 980638"/>
                  <a:gd name="connsiteY21" fmla="*/ 104085 h 181485"/>
                  <a:gd name="connsiteX22" fmla="*/ 980638 w 980638"/>
                  <a:gd name="connsiteY22" fmla="*/ 108307 h 181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80638" h="181485">
                    <a:moveTo>
                      <a:pt x="980638" y="108307"/>
                    </a:moveTo>
                    <a:cubicBezTo>
                      <a:pt x="928914" y="118863"/>
                      <a:pt x="914664" y="114641"/>
                      <a:pt x="914664" y="114641"/>
                    </a:cubicBezTo>
                    <a:lnTo>
                      <a:pt x="913081" y="136280"/>
                    </a:lnTo>
                    <a:cubicBezTo>
                      <a:pt x="880885" y="137864"/>
                      <a:pt x="849217" y="139975"/>
                      <a:pt x="820717" y="142086"/>
                    </a:cubicBezTo>
                    <a:cubicBezTo>
                      <a:pt x="770048" y="145253"/>
                      <a:pt x="729936" y="148947"/>
                      <a:pt x="716214" y="150003"/>
                    </a:cubicBezTo>
                    <a:lnTo>
                      <a:pt x="711464" y="150531"/>
                    </a:lnTo>
                    <a:lnTo>
                      <a:pt x="709352" y="176392"/>
                    </a:lnTo>
                    <a:cubicBezTo>
                      <a:pt x="525153" y="200143"/>
                      <a:pt x="147782" y="133113"/>
                      <a:pt x="147782" y="133113"/>
                    </a:cubicBezTo>
                    <a:lnTo>
                      <a:pt x="147782" y="101446"/>
                    </a:lnTo>
                    <a:lnTo>
                      <a:pt x="87613" y="79806"/>
                    </a:lnTo>
                    <a:lnTo>
                      <a:pt x="0" y="47611"/>
                    </a:lnTo>
                    <a:cubicBezTo>
                      <a:pt x="0" y="47611"/>
                      <a:pt x="0" y="47611"/>
                      <a:pt x="0" y="47083"/>
                    </a:cubicBezTo>
                    <a:lnTo>
                      <a:pt x="8972" y="23333"/>
                    </a:lnTo>
                    <a:lnTo>
                      <a:pt x="165199" y="22277"/>
                    </a:lnTo>
                    <a:lnTo>
                      <a:pt x="169949" y="110"/>
                    </a:lnTo>
                    <a:cubicBezTo>
                      <a:pt x="169949" y="110"/>
                      <a:pt x="503513" y="-2529"/>
                      <a:pt x="705658" y="18055"/>
                    </a:cubicBezTo>
                    <a:lnTo>
                      <a:pt x="719908" y="48667"/>
                    </a:lnTo>
                    <a:lnTo>
                      <a:pt x="893024" y="31777"/>
                    </a:lnTo>
                    <a:lnTo>
                      <a:pt x="897247" y="50778"/>
                    </a:lnTo>
                    <a:lnTo>
                      <a:pt x="979055" y="104085"/>
                    </a:lnTo>
                    <a:lnTo>
                      <a:pt x="977999" y="99335"/>
                    </a:lnTo>
                    <a:lnTo>
                      <a:pt x="979055" y="104085"/>
                    </a:lnTo>
                    <a:lnTo>
                      <a:pt x="980638" y="108307"/>
                    </a:lnTo>
                    <a:close/>
                  </a:path>
                </a:pathLst>
              </a:custGeom>
              <a:solidFill>
                <a:srgbClr val="770E2E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2" name="Freeform: Shape 891">
                <a:extLst>
                  <a:ext uri="{FF2B5EF4-FFF2-40B4-BE49-F238E27FC236}">
                    <a16:creationId xmlns:a16="http://schemas.microsoft.com/office/drawing/2014/main" id="{E30FD29F-5A7C-4928-9BBD-790698C255CE}"/>
                  </a:ext>
                </a:extLst>
              </p:cNvPr>
              <p:cNvSpPr/>
              <p:nvPr/>
            </p:nvSpPr>
            <p:spPr>
              <a:xfrm>
                <a:off x="10272419" y="3063240"/>
                <a:ext cx="116641" cy="1850967"/>
              </a:xfrm>
              <a:custGeom>
                <a:avLst/>
                <a:gdLst>
                  <a:gd name="connsiteX0" fmla="*/ 79696 w 116641"/>
                  <a:gd name="connsiteY0" fmla="*/ 0 h 1850967"/>
                  <a:gd name="connsiteX1" fmla="*/ 0 w 116641"/>
                  <a:gd name="connsiteY1" fmla="*/ 1850967 h 1850967"/>
                  <a:gd name="connsiteX2" fmla="*/ 34834 w 116641"/>
                  <a:gd name="connsiteY2" fmla="*/ 1850967 h 1850967"/>
                  <a:gd name="connsiteX3" fmla="*/ 116642 w 116641"/>
                  <a:gd name="connsiteY3" fmla="*/ 1583 h 185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641" h="1850967">
                    <a:moveTo>
                      <a:pt x="79696" y="0"/>
                    </a:moveTo>
                    <a:lnTo>
                      <a:pt x="0" y="1850967"/>
                    </a:lnTo>
                    <a:lnTo>
                      <a:pt x="34834" y="1850967"/>
                    </a:lnTo>
                    <a:lnTo>
                      <a:pt x="116642" y="1583"/>
                    </a:lnTo>
                    <a:close/>
                  </a:path>
                </a:pathLst>
              </a:custGeom>
              <a:solidFill>
                <a:srgbClr val="EFF2FF"/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3" name="Freeform: Shape 892">
                <a:extLst>
                  <a:ext uri="{FF2B5EF4-FFF2-40B4-BE49-F238E27FC236}">
                    <a16:creationId xmlns:a16="http://schemas.microsoft.com/office/drawing/2014/main" id="{68DF7121-8CEF-4151-9B76-A546976D0A84}"/>
                  </a:ext>
                </a:extLst>
              </p:cNvPr>
              <p:cNvSpPr/>
              <p:nvPr/>
            </p:nvSpPr>
            <p:spPr>
              <a:xfrm>
                <a:off x="10348949" y="3063240"/>
                <a:ext cx="40112" cy="76529"/>
              </a:xfrm>
              <a:custGeom>
                <a:avLst/>
                <a:gdLst>
                  <a:gd name="connsiteX0" fmla="*/ 0 w 40112"/>
                  <a:gd name="connsiteY0" fmla="*/ 76530 h 76529"/>
                  <a:gd name="connsiteX1" fmla="*/ 38001 w 40112"/>
                  <a:gd name="connsiteY1" fmla="*/ 60696 h 76529"/>
                  <a:gd name="connsiteX2" fmla="*/ 40112 w 40112"/>
                  <a:gd name="connsiteY2" fmla="*/ 1583 h 76529"/>
                  <a:gd name="connsiteX3" fmla="*/ 3167 w 40112"/>
                  <a:gd name="connsiteY3" fmla="*/ 0 h 76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0112" h="76529">
                    <a:moveTo>
                      <a:pt x="0" y="76530"/>
                    </a:moveTo>
                    <a:lnTo>
                      <a:pt x="38001" y="60696"/>
                    </a:lnTo>
                    <a:lnTo>
                      <a:pt x="40112" y="1583"/>
                    </a:lnTo>
                    <a:lnTo>
                      <a:pt x="3167" y="0"/>
                    </a:lnTo>
                    <a:close/>
                  </a:path>
                </a:pathLst>
              </a:custGeom>
              <a:solidFill>
                <a:srgbClr val="471841">
                  <a:alpha val="5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4" name="Freeform: Shape 893">
                <a:extLst>
                  <a:ext uri="{FF2B5EF4-FFF2-40B4-BE49-F238E27FC236}">
                    <a16:creationId xmlns:a16="http://schemas.microsoft.com/office/drawing/2014/main" id="{12CB9749-6414-4C21-98C9-1080EA2FAD69}"/>
                  </a:ext>
                </a:extLst>
              </p:cNvPr>
              <p:cNvSpPr/>
              <p:nvPr/>
            </p:nvSpPr>
            <p:spPr>
              <a:xfrm>
                <a:off x="10071330" y="4919485"/>
                <a:ext cx="79168" cy="122975"/>
              </a:xfrm>
              <a:custGeom>
                <a:avLst/>
                <a:gdLst>
                  <a:gd name="connsiteX0" fmla="*/ 0 w 79168"/>
                  <a:gd name="connsiteY0" fmla="*/ 117170 h 122975"/>
                  <a:gd name="connsiteX1" fmla="*/ 46446 w 79168"/>
                  <a:gd name="connsiteY1" fmla="*/ 0 h 122975"/>
                  <a:gd name="connsiteX2" fmla="*/ 79169 w 79168"/>
                  <a:gd name="connsiteY2" fmla="*/ 4222 h 122975"/>
                  <a:gd name="connsiteX3" fmla="*/ 59641 w 79168"/>
                  <a:gd name="connsiteY3" fmla="*/ 122976 h 122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68" h="122975">
                    <a:moveTo>
                      <a:pt x="0" y="117170"/>
                    </a:moveTo>
                    <a:lnTo>
                      <a:pt x="46446" y="0"/>
                    </a:lnTo>
                    <a:lnTo>
                      <a:pt x="79169" y="4222"/>
                    </a:lnTo>
                    <a:lnTo>
                      <a:pt x="59641" y="122976"/>
                    </a:lnTo>
                    <a:close/>
                  </a:path>
                </a:pathLst>
              </a:custGeom>
              <a:solidFill>
                <a:srgbClr val="652741">
                  <a:alpha val="3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5" name="Freeform: Shape 894">
                <a:extLst>
                  <a:ext uri="{FF2B5EF4-FFF2-40B4-BE49-F238E27FC236}">
                    <a16:creationId xmlns:a16="http://schemas.microsoft.com/office/drawing/2014/main" id="{8A1565F8-2B85-4D18-93B2-4F2CAD1F1429}"/>
                  </a:ext>
                </a:extLst>
              </p:cNvPr>
              <p:cNvSpPr/>
              <p:nvPr/>
            </p:nvSpPr>
            <p:spPr>
              <a:xfrm>
                <a:off x="10466119" y="4912623"/>
                <a:ext cx="76002" cy="119281"/>
              </a:xfrm>
              <a:custGeom>
                <a:avLst/>
                <a:gdLst>
                  <a:gd name="connsiteX0" fmla="*/ 76002 w 76002"/>
                  <a:gd name="connsiteY0" fmla="*/ 114003 h 119281"/>
                  <a:gd name="connsiteX1" fmla="*/ 49613 w 76002"/>
                  <a:gd name="connsiteY1" fmla="*/ 0 h 119281"/>
                  <a:gd name="connsiteX2" fmla="*/ 0 w 76002"/>
                  <a:gd name="connsiteY2" fmla="*/ 6862 h 119281"/>
                  <a:gd name="connsiteX3" fmla="*/ 51196 w 76002"/>
                  <a:gd name="connsiteY3" fmla="*/ 119281 h 119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002" h="119281">
                    <a:moveTo>
                      <a:pt x="76002" y="114003"/>
                    </a:moveTo>
                    <a:lnTo>
                      <a:pt x="49613" y="0"/>
                    </a:lnTo>
                    <a:lnTo>
                      <a:pt x="0" y="6862"/>
                    </a:lnTo>
                    <a:lnTo>
                      <a:pt x="51196" y="119281"/>
                    </a:lnTo>
                    <a:close/>
                  </a:path>
                </a:pathLst>
              </a:custGeom>
              <a:solidFill>
                <a:srgbClr val="EFF2FF">
                  <a:alpha val="50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6" name="Freeform: Shape 895">
                <a:extLst>
                  <a:ext uri="{FF2B5EF4-FFF2-40B4-BE49-F238E27FC236}">
                    <a16:creationId xmlns:a16="http://schemas.microsoft.com/office/drawing/2014/main" id="{2F6886D0-A9D5-4ACB-8008-9DF796EAC7AB}"/>
                  </a:ext>
                </a:extLst>
              </p:cNvPr>
              <p:cNvSpPr/>
              <p:nvPr/>
            </p:nvSpPr>
            <p:spPr>
              <a:xfrm>
                <a:off x="9831713" y="3343497"/>
                <a:ext cx="73890" cy="144615"/>
              </a:xfrm>
              <a:custGeom>
                <a:avLst/>
                <a:gdLst>
                  <a:gd name="connsiteX0" fmla="*/ 0 w 73890"/>
                  <a:gd name="connsiteY0" fmla="*/ 528 h 144615"/>
                  <a:gd name="connsiteX1" fmla="*/ 22167 w 73890"/>
                  <a:gd name="connsiteY1" fmla="*/ 144087 h 144615"/>
                  <a:gd name="connsiteX2" fmla="*/ 73891 w 73890"/>
                  <a:gd name="connsiteY2" fmla="*/ 144615 h 144615"/>
                  <a:gd name="connsiteX3" fmla="*/ 62279 w 73890"/>
                  <a:gd name="connsiteY3" fmla="*/ 0 h 144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890" h="144615">
                    <a:moveTo>
                      <a:pt x="0" y="528"/>
                    </a:moveTo>
                    <a:lnTo>
                      <a:pt x="22167" y="144087"/>
                    </a:lnTo>
                    <a:lnTo>
                      <a:pt x="73891" y="144615"/>
                    </a:lnTo>
                    <a:lnTo>
                      <a:pt x="62279" y="0"/>
                    </a:lnTo>
                    <a:close/>
                  </a:path>
                </a:pathLst>
              </a:custGeom>
              <a:solidFill>
                <a:srgbClr val="770041">
                  <a:alpha val="49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7" name="Freeform: Shape 896">
                <a:extLst>
                  <a:ext uri="{FF2B5EF4-FFF2-40B4-BE49-F238E27FC236}">
                    <a16:creationId xmlns:a16="http://schemas.microsoft.com/office/drawing/2014/main" id="{5A096053-8955-4A70-9ABE-B00442DA5015}"/>
                  </a:ext>
                </a:extLst>
              </p:cNvPr>
              <p:cNvSpPr/>
              <p:nvPr/>
            </p:nvSpPr>
            <p:spPr>
              <a:xfrm>
                <a:off x="10210667" y="1749975"/>
                <a:ext cx="352565" cy="161621"/>
              </a:xfrm>
              <a:custGeom>
                <a:avLst/>
                <a:gdLst>
                  <a:gd name="connsiteX0" fmla="*/ 0 w 352565"/>
                  <a:gd name="connsiteY0" fmla="*/ 161622 h 161621"/>
                  <a:gd name="connsiteX1" fmla="*/ 35362 w 352565"/>
                  <a:gd name="connsiteY1" fmla="*/ 147371 h 161621"/>
                  <a:gd name="connsiteX2" fmla="*/ 55946 w 352565"/>
                  <a:gd name="connsiteY2" fmla="*/ 116232 h 161621"/>
                  <a:gd name="connsiteX3" fmla="*/ 267063 w 352565"/>
                  <a:gd name="connsiteY3" fmla="*/ 100398 h 161621"/>
                  <a:gd name="connsiteX4" fmla="*/ 268119 w 352565"/>
                  <a:gd name="connsiteY4" fmla="*/ 123621 h 161621"/>
                  <a:gd name="connsiteX5" fmla="*/ 352565 w 352565"/>
                  <a:gd name="connsiteY5" fmla="*/ 146844 h 161621"/>
                  <a:gd name="connsiteX6" fmla="*/ 345176 w 352565"/>
                  <a:gd name="connsiteY6" fmla="*/ 89842 h 161621"/>
                  <a:gd name="connsiteX7" fmla="*/ 269174 w 352565"/>
                  <a:gd name="connsiteY7" fmla="*/ 47091 h 161621"/>
                  <a:gd name="connsiteX8" fmla="*/ 272869 w 352565"/>
                  <a:gd name="connsiteY8" fmla="*/ 20173 h 161621"/>
                  <a:gd name="connsiteX9" fmla="*/ 68613 w 352565"/>
                  <a:gd name="connsiteY9" fmla="*/ 20173 h 161621"/>
                  <a:gd name="connsiteX10" fmla="*/ 53835 w 352565"/>
                  <a:gd name="connsiteY10" fmla="*/ 73480 h 161621"/>
                  <a:gd name="connsiteX11" fmla="*/ 17945 w 352565"/>
                  <a:gd name="connsiteY11" fmla="*/ 91953 h 161621"/>
                  <a:gd name="connsiteX12" fmla="*/ 0 w 352565"/>
                  <a:gd name="connsiteY12" fmla="*/ 161622 h 161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2565" h="161621">
                    <a:moveTo>
                      <a:pt x="0" y="161622"/>
                    </a:moveTo>
                    <a:lnTo>
                      <a:pt x="35362" y="147371"/>
                    </a:lnTo>
                    <a:lnTo>
                      <a:pt x="55946" y="116232"/>
                    </a:lnTo>
                    <a:cubicBezTo>
                      <a:pt x="55946" y="116232"/>
                      <a:pt x="112420" y="59230"/>
                      <a:pt x="267063" y="100398"/>
                    </a:cubicBezTo>
                    <a:lnTo>
                      <a:pt x="268119" y="123621"/>
                    </a:lnTo>
                    <a:cubicBezTo>
                      <a:pt x="268119" y="123621"/>
                      <a:pt x="312453" y="123093"/>
                      <a:pt x="352565" y="146844"/>
                    </a:cubicBezTo>
                    <a:lnTo>
                      <a:pt x="345176" y="89842"/>
                    </a:lnTo>
                    <a:cubicBezTo>
                      <a:pt x="345176" y="89842"/>
                      <a:pt x="347288" y="52369"/>
                      <a:pt x="269174" y="47091"/>
                    </a:cubicBezTo>
                    <a:lnTo>
                      <a:pt x="272869" y="20173"/>
                    </a:lnTo>
                    <a:cubicBezTo>
                      <a:pt x="272869" y="20173"/>
                      <a:pt x="170477" y="-25217"/>
                      <a:pt x="68613" y="20173"/>
                    </a:cubicBezTo>
                    <a:lnTo>
                      <a:pt x="53835" y="73480"/>
                    </a:lnTo>
                    <a:cubicBezTo>
                      <a:pt x="53835" y="73480"/>
                      <a:pt x="35890" y="76647"/>
                      <a:pt x="17945" y="91953"/>
                    </a:cubicBezTo>
                    <a:lnTo>
                      <a:pt x="0" y="161622"/>
                    </a:lnTo>
                    <a:close/>
                  </a:path>
                </a:pathLst>
              </a:custGeom>
              <a:solidFill>
                <a:srgbClr val="FF9C41">
                  <a:alpha val="39000"/>
                </a:srgbClr>
              </a:solidFill>
              <a:ln w="52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40" name="-">
            <a:extLst>
              <a:ext uri="{FF2B5EF4-FFF2-40B4-BE49-F238E27FC236}">
                <a16:creationId xmlns:a16="http://schemas.microsoft.com/office/drawing/2014/main" id="{BC4D30E9-0CD1-44F4-A607-421AD623A5BF}"/>
              </a:ext>
            </a:extLst>
          </p:cNvPr>
          <p:cNvSpPr/>
          <p:nvPr/>
        </p:nvSpPr>
        <p:spPr>
          <a:xfrm>
            <a:off x="9798150" y="888743"/>
            <a:ext cx="1280187" cy="1280033"/>
          </a:xfrm>
          <a:custGeom>
            <a:avLst/>
            <a:gdLst>
              <a:gd name="connsiteX0" fmla="*/ 697038 w 698169"/>
              <a:gd name="connsiteY0" fmla="*/ 320642 h 698085"/>
              <a:gd name="connsiteX1" fmla="*/ 320684 w 698169"/>
              <a:gd name="connsiteY1" fmla="*/ 696996 h 698085"/>
              <a:gd name="connsiteX2" fmla="*/ 1132 w 698169"/>
              <a:gd name="connsiteY2" fmla="*/ 377444 h 698085"/>
              <a:gd name="connsiteX3" fmla="*/ 377486 w 698169"/>
              <a:gd name="connsiteY3" fmla="*/ 1090 h 698085"/>
              <a:gd name="connsiteX4" fmla="*/ 697038 w 698169"/>
              <a:gd name="connsiteY4" fmla="*/ 320642 h 698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169" h="698085">
                <a:moveTo>
                  <a:pt x="697038" y="320642"/>
                </a:moveTo>
                <a:cubicBezTo>
                  <a:pt x="714113" y="535652"/>
                  <a:pt x="535693" y="713723"/>
                  <a:pt x="320684" y="696996"/>
                </a:cubicBezTo>
                <a:cubicBezTo>
                  <a:pt x="151325" y="683754"/>
                  <a:pt x="14374" y="546454"/>
                  <a:pt x="1132" y="377444"/>
                </a:cubicBezTo>
                <a:cubicBezTo>
                  <a:pt x="-15943" y="162434"/>
                  <a:pt x="162476" y="-15637"/>
                  <a:pt x="377486" y="1090"/>
                </a:cubicBezTo>
                <a:cubicBezTo>
                  <a:pt x="546497" y="14332"/>
                  <a:pt x="683447" y="151283"/>
                  <a:pt x="697038" y="320642"/>
                </a:cubicBezTo>
                <a:close/>
              </a:path>
            </a:pathLst>
          </a:custGeom>
          <a:solidFill>
            <a:srgbClr val="FFFFFF"/>
          </a:solidFill>
          <a:ln w="3483" cap="flat">
            <a:noFill/>
            <a:prstDash val="solid"/>
            <a:miter/>
          </a:ln>
          <a:effectLst>
            <a:glow rad="635000">
              <a:schemeClr val="bg1">
                <a:alpha val="25000"/>
              </a:schemeClr>
            </a:glow>
          </a:effectLst>
        </p:spPr>
        <p:txBody>
          <a:bodyPr rtlCol="0" anchor="ctr"/>
          <a:lstStyle/>
          <a:p>
            <a:endParaRPr lang="en-US"/>
          </a:p>
        </p:txBody>
      </p:sp>
      <p:grpSp>
        <p:nvGrpSpPr>
          <p:cNvPr id="341" name="-">
            <a:extLst>
              <a:ext uri="{FF2B5EF4-FFF2-40B4-BE49-F238E27FC236}">
                <a16:creationId xmlns:a16="http://schemas.microsoft.com/office/drawing/2014/main" id="{09CB492F-9E1C-4349-9AB8-C41B0D495447}"/>
              </a:ext>
            </a:extLst>
          </p:cNvPr>
          <p:cNvGrpSpPr/>
          <p:nvPr/>
        </p:nvGrpSpPr>
        <p:grpSpPr>
          <a:xfrm flipH="1">
            <a:off x="9912168" y="957835"/>
            <a:ext cx="1553608" cy="1417448"/>
            <a:chOff x="3986676" y="506683"/>
            <a:chExt cx="1880722" cy="1715893"/>
          </a:xfrm>
          <a:gradFill flip="none" rotWithShape="1">
            <a:gsLst>
              <a:gs pos="1000">
                <a:srgbClr val="FFFFFA">
                  <a:alpha val="0"/>
                </a:srgbClr>
              </a:gs>
              <a:gs pos="100000">
                <a:schemeClr val="bg1">
                  <a:alpha val="50000"/>
                </a:scheme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CF18C37A-739E-442D-A7C7-8EDE74A14E97}"/>
                </a:ext>
              </a:extLst>
            </p:cNvPr>
            <p:cNvSpPr/>
            <p:nvPr/>
          </p:nvSpPr>
          <p:spPr>
            <a:xfrm rot="-2700000">
              <a:off x="4398653" y="852487"/>
              <a:ext cx="1132534" cy="1132534"/>
            </a:xfrm>
            <a:custGeom>
              <a:avLst/>
              <a:gdLst>
                <a:gd name="connsiteX0" fmla="*/ 1132535 w 1132534"/>
                <a:gd name="connsiteY0" fmla="*/ 566268 h 1132534"/>
                <a:gd name="connsiteX1" fmla="*/ 566268 w 1132534"/>
                <a:gd name="connsiteY1" fmla="*/ 1132535 h 1132534"/>
                <a:gd name="connsiteX2" fmla="*/ 0 w 1132534"/>
                <a:gd name="connsiteY2" fmla="*/ 566267 h 1132534"/>
                <a:gd name="connsiteX3" fmla="*/ 566268 w 1132534"/>
                <a:gd name="connsiteY3" fmla="*/ 0 h 1132534"/>
                <a:gd name="connsiteX4" fmla="*/ 1132535 w 1132534"/>
                <a:gd name="connsiteY4" fmla="*/ 566268 h 113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2534" h="1132534">
                  <a:moveTo>
                    <a:pt x="1132535" y="566268"/>
                  </a:moveTo>
                  <a:cubicBezTo>
                    <a:pt x="1132535" y="879008"/>
                    <a:pt x="879008" y="1132535"/>
                    <a:pt x="566268" y="1132535"/>
                  </a:cubicBezTo>
                  <a:cubicBezTo>
                    <a:pt x="253527" y="1132535"/>
                    <a:pt x="0" y="879008"/>
                    <a:pt x="0" y="566267"/>
                  </a:cubicBezTo>
                  <a:cubicBezTo>
                    <a:pt x="0" y="253527"/>
                    <a:pt x="253527" y="0"/>
                    <a:pt x="566268" y="0"/>
                  </a:cubicBezTo>
                  <a:cubicBezTo>
                    <a:pt x="879008" y="0"/>
                    <a:pt x="1132535" y="253527"/>
                    <a:pt x="1132535" y="566268"/>
                  </a:cubicBezTo>
                  <a:close/>
                </a:path>
              </a:pathLst>
            </a:custGeom>
            <a:grpFill/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6DBD9824-25DE-4DB6-9992-5046F0DA4458}"/>
                </a:ext>
              </a:extLst>
            </p:cNvPr>
            <p:cNvSpPr/>
            <p:nvPr/>
          </p:nvSpPr>
          <p:spPr>
            <a:xfrm rot="-4595431">
              <a:off x="4246186" y="725681"/>
              <a:ext cx="524087" cy="524087"/>
            </a:xfrm>
            <a:custGeom>
              <a:avLst/>
              <a:gdLst>
                <a:gd name="connsiteX0" fmla="*/ 524087 w 524087"/>
                <a:gd name="connsiteY0" fmla="*/ 262044 h 524087"/>
                <a:gd name="connsiteX1" fmla="*/ 262043 w 524087"/>
                <a:gd name="connsiteY1" fmla="*/ 524087 h 524087"/>
                <a:gd name="connsiteX2" fmla="*/ 0 w 524087"/>
                <a:gd name="connsiteY2" fmla="*/ 262044 h 524087"/>
                <a:gd name="connsiteX3" fmla="*/ 262043 w 524087"/>
                <a:gd name="connsiteY3" fmla="*/ 0 h 524087"/>
                <a:gd name="connsiteX4" fmla="*/ 524087 w 524087"/>
                <a:gd name="connsiteY4" fmla="*/ 262044 h 52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4087" h="524087">
                  <a:moveTo>
                    <a:pt x="524087" y="262044"/>
                  </a:moveTo>
                  <a:cubicBezTo>
                    <a:pt x="524087" y="406766"/>
                    <a:pt x="406766" y="524087"/>
                    <a:pt x="262043" y="524087"/>
                  </a:cubicBezTo>
                  <a:cubicBezTo>
                    <a:pt x="117321" y="524087"/>
                    <a:pt x="0" y="406766"/>
                    <a:pt x="0" y="262044"/>
                  </a:cubicBezTo>
                  <a:cubicBezTo>
                    <a:pt x="0" y="117321"/>
                    <a:pt x="117321" y="0"/>
                    <a:pt x="262043" y="0"/>
                  </a:cubicBezTo>
                  <a:cubicBezTo>
                    <a:pt x="406766" y="0"/>
                    <a:pt x="524087" y="117321"/>
                    <a:pt x="524087" y="262044"/>
                  </a:cubicBezTo>
                  <a:close/>
                </a:path>
              </a:pathLst>
            </a:custGeom>
            <a:grpFill/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DAE80C5D-5E15-444E-A108-A135715F2D5F}"/>
                </a:ext>
              </a:extLst>
            </p:cNvPr>
            <p:cNvSpPr/>
            <p:nvPr/>
          </p:nvSpPr>
          <p:spPr>
            <a:xfrm>
              <a:off x="5579558" y="1934736"/>
              <a:ext cx="287840" cy="287840"/>
            </a:xfrm>
            <a:custGeom>
              <a:avLst/>
              <a:gdLst>
                <a:gd name="connsiteX0" fmla="*/ 287841 w 287840"/>
                <a:gd name="connsiteY0" fmla="*/ 143920 h 287840"/>
                <a:gd name="connsiteX1" fmla="*/ 143920 w 287840"/>
                <a:gd name="connsiteY1" fmla="*/ 287841 h 287840"/>
                <a:gd name="connsiteX2" fmla="*/ 0 w 287840"/>
                <a:gd name="connsiteY2" fmla="*/ 143920 h 287840"/>
                <a:gd name="connsiteX3" fmla="*/ 143920 w 287840"/>
                <a:gd name="connsiteY3" fmla="*/ 0 h 287840"/>
                <a:gd name="connsiteX4" fmla="*/ 287841 w 287840"/>
                <a:gd name="connsiteY4" fmla="*/ 143920 h 287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840" h="287840">
                  <a:moveTo>
                    <a:pt x="287841" y="143920"/>
                  </a:moveTo>
                  <a:cubicBezTo>
                    <a:pt x="287841" y="223406"/>
                    <a:pt x="223406" y="287841"/>
                    <a:pt x="143920" y="287841"/>
                  </a:cubicBezTo>
                  <a:cubicBezTo>
                    <a:pt x="64435" y="287841"/>
                    <a:pt x="0" y="223405"/>
                    <a:pt x="0" y="143920"/>
                  </a:cubicBezTo>
                  <a:cubicBezTo>
                    <a:pt x="0" y="64435"/>
                    <a:pt x="64435" y="0"/>
                    <a:pt x="143920" y="0"/>
                  </a:cubicBezTo>
                  <a:cubicBezTo>
                    <a:pt x="223405" y="0"/>
                    <a:pt x="287841" y="64435"/>
                    <a:pt x="287841" y="143920"/>
                  </a:cubicBezTo>
                  <a:close/>
                </a:path>
              </a:pathLst>
            </a:custGeom>
            <a:grpFill/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5C3C0670-8BC6-4BD4-8D70-01598B40C327}"/>
                </a:ext>
              </a:extLst>
            </p:cNvPr>
            <p:cNvSpPr/>
            <p:nvPr/>
          </p:nvSpPr>
          <p:spPr>
            <a:xfrm>
              <a:off x="3986676" y="506683"/>
              <a:ext cx="203509" cy="203509"/>
            </a:xfrm>
            <a:custGeom>
              <a:avLst/>
              <a:gdLst>
                <a:gd name="connsiteX0" fmla="*/ 203510 w 203509"/>
                <a:gd name="connsiteY0" fmla="*/ 101755 h 203509"/>
                <a:gd name="connsiteX1" fmla="*/ 101755 w 203509"/>
                <a:gd name="connsiteY1" fmla="*/ 203510 h 203509"/>
                <a:gd name="connsiteX2" fmla="*/ 0 w 203509"/>
                <a:gd name="connsiteY2" fmla="*/ 101755 h 203509"/>
                <a:gd name="connsiteX3" fmla="*/ 101755 w 203509"/>
                <a:gd name="connsiteY3" fmla="*/ 0 h 203509"/>
                <a:gd name="connsiteX4" fmla="*/ 203510 w 203509"/>
                <a:gd name="connsiteY4" fmla="*/ 101755 h 203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509" h="203509">
                  <a:moveTo>
                    <a:pt x="203510" y="101755"/>
                  </a:moveTo>
                  <a:cubicBezTo>
                    <a:pt x="203510" y="157953"/>
                    <a:pt x="157952" y="203510"/>
                    <a:pt x="101755" y="203510"/>
                  </a:cubicBezTo>
                  <a:cubicBezTo>
                    <a:pt x="45557" y="203510"/>
                    <a:pt x="0" y="157953"/>
                    <a:pt x="0" y="101755"/>
                  </a:cubicBezTo>
                  <a:cubicBezTo>
                    <a:pt x="0" y="45557"/>
                    <a:pt x="45557" y="0"/>
                    <a:pt x="101755" y="0"/>
                  </a:cubicBezTo>
                  <a:cubicBezTo>
                    <a:pt x="157952" y="0"/>
                    <a:pt x="203510" y="45557"/>
                    <a:pt x="203510" y="101755"/>
                  </a:cubicBezTo>
                  <a:close/>
                </a:path>
              </a:pathLst>
            </a:custGeom>
            <a:grpFill/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EB48FB49-C997-45B2-9C3B-8E1BDCA47D57}"/>
                </a:ext>
              </a:extLst>
            </p:cNvPr>
            <p:cNvSpPr/>
            <p:nvPr/>
          </p:nvSpPr>
          <p:spPr>
            <a:xfrm>
              <a:off x="4077628" y="556515"/>
              <a:ext cx="390641" cy="338021"/>
            </a:xfrm>
            <a:custGeom>
              <a:avLst/>
              <a:gdLst>
                <a:gd name="connsiteX0" fmla="*/ 292720 w 390641"/>
                <a:gd name="connsiteY0" fmla="*/ 0 h 338021"/>
                <a:gd name="connsiteX1" fmla="*/ 97573 w 390641"/>
                <a:gd name="connsiteY1" fmla="*/ 0 h 338021"/>
                <a:gd name="connsiteX2" fmla="*/ 0 w 390641"/>
                <a:gd name="connsiteY2" fmla="*/ 169011 h 338021"/>
                <a:gd name="connsiteX3" fmla="*/ 97573 w 390641"/>
                <a:gd name="connsiteY3" fmla="*/ 338021 h 338021"/>
                <a:gd name="connsiteX4" fmla="*/ 292720 w 390641"/>
                <a:gd name="connsiteY4" fmla="*/ 338021 h 338021"/>
                <a:gd name="connsiteX5" fmla="*/ 390641 w 390641"/>
                <a:gd name="connsiteY5" fmla="*/ 169011 h 338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0641" h="338021">
                  <a:moveTo>
                    <a:pt x="292720" y="0"/>
                  </a:moveTo>
                  <a:lnTo>
                    <a:pt x="97573" y="0"/>
                  </a:lnTo>
                  <a:lnTo>
                    <a:pt x="0" y="169011"/>
                  </a:lnTo>
                  <a:lnTo>
                    <a:pt x="97573" y="338021"/>
                  </a:lnTo>
                  <a:lnTo>
                    <a:pt x="292720" y="338021"/>
                  </a:lnTo>
                  <a:lnTo>
                    <a:pt x="390641" y="169011"/>
                  </a:lnTo>
                  <a:close/>
                </a:path>
              </a:pathLst>
            </a:custGeom>
            <a:grpFill/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5262141F-702B-41B7-A765-6E3100E3D857}"/>
                </a:ext>
              </a:extLst>
            </p:cNvPr>
            <p:cNvSpPr/>
            <p:nvPr/>
          </p:nvSpPr>
          <p:spPr>
            <a:xfrm>
              <a:off x="5461077" y="1675122"/>
              <a:ext cx="390641" cy="338021"/>
            </a:xfrm>
            <a:custGeom>
              <a:avLst/>
              <a:gdLst>
                <a:gd name="connsiteX0" fmla="*/ 292720 w 390641"/>
                <a:gd name="connsiteY0" fmla="*/ 0 h 338021"/>
                <a:gd name="connsiteX1" fmla="*/ 97573 w 390641"/>
                <a:gd name="connsiteY1" fmla="*/ 0 h 338021"/>
                <a:gd name="connsiteX2" fmla="*/ 0 w 390641"/>
                <a:gd name="connsiteY2" fmla="*/ 169011 h 338021"/>
                <a:gd name="connsiteX3" fmla="*/ 97573 w 390641"/>
                <a:gd name="connsiteY3" fmla="*/ 338021 h 338021"/>
                <a:gd name="connsiteX4" fmla="*/ 292720 w 390641"/>
                <a:gd name="connsiteY4" fmla="*/ 338021 h 338021"/>
                <a:gd name="connsiteX5" fmla="*/ 390641 w 390641"/>
                <a:gd name="connsiteY5" fmla="*/ 169011 h 338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0641" h="338021">
                  <a:moveTo>
                    <a:pt x="292720" y="0"/>
                  </a:moveTo>
                  <a:lnTo>
                    <a:pt x="97573" y="0"/>
                  </a:lnTo>
                  <a:lnTo>
                    <a:pt x="0" y="169011"/>
                  </a:lnTo>
                  <a:lnTo>
                    <a:pt x="97573" y="338021"/>
                  </a:lnTo>
                  <a:lnTo>
                    <a:pt x="292720" y="338021"/>
                  </a:lnTo>
                  <a:lnTo>
                    <a:pt x="390641" y="169011"/>
                  </a:lnTo>
                  <a:close/>
                </a:path>
              </a:pathLst>
            </a:custGeom>
            <a:grpFill/>
            <a:ln w="348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11322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" decel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1.48148E-6 L -0.07174 -1.48148E-6 " pathEditMode="relative" rAng="0" ptsTypes="AA">
                                      <p:cBhvr>
                                        <p:cTn id="37" dur="5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94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2" presetClass="entr" presetSubtype="8" accel="40000" decel="6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path" presetSubtype="0" accel="19000" decel="9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29167E-6 3.7037E-6 L 0.09219 0.00115 " pathEditMode="relative" rAng="0" ptsTypes="AA">
                                      <p:cBhvr>
                                        <p:cTn id="43" dur="3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9" y="4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2" presetClass="entr" presetSubtype="1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accel="5000" decel="5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2.70833E-6 -4.07407E-6 L -0.02174 -0.02245 " pathEditMode="relative" rAng="0" ptsTypes="AA">
                                      <p:cBhvr>
                                        <p:cTn id="52" dur="41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-113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2" presetClass="entr" presetSubtype="2" accel="40000" decel="6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path" presetSubtype="0" accel="19000" decel="9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4.16667E-6 -1.85185E-6 L -0.03541 0.00463 " pathEditMode="relative" rAng="0" ptsTypes="AA">
                                      <p:cBhvr>
                                        <p:cTn id="58" dur="28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1" y="231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accel="10000" decel="1000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7 -7.40741E-7 L 0.06146 0.0037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3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49" grpId="0" animBg="1"/>
      <p:bldP spid="34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7627349"/>
      </p:ext>
    </p:extLst>
  </p:cSld>
  <p:clrMapOvr>
    <a:masterClrMapping/>
  </p:clrMapOvr>
  <p:transition spd="slow" advClick="0" advTm="0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2</cp:revision>
  <dcterms:created xsi:type="dcterms:W3CDTF">2021-10-07T04:49:43Z</dcterms:created>
  <dcterms:modified xsi:type="dcterms:W3CDTF">2021-10-07T06:12:16Z</dcterms:modified>
</cp:coreProperties>
</file>