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C231"/>
    <a:srgbClr val="FDB6B8"/>
    <a:srgbClr val="F49192"/>
    <a:srgbClr val="666666"/>
    <a:srgbClr val="2F5597"/>
    <a:srgbClr val="C48D04"/>
    <a:srgbClr val="B68924"/>
    <a:srgbClr val="ECD68C"/>
    <a:srgbClr val="8C3C4F"/>
    <a:srgbClr val="4D21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2226" y="15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A979D-26AF-4652-AA10-62BC8E24B0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FFC047-6AAE-4268-A3B4-38A8E8018E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B08739-C6C6-4993-9D09-3A713C63C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CA1B51-4FCF-4637-A514-515979E8D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A26C81-CC2C-491B-B34B-99BE4A9CD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24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890AC-25AB-49DA-8EF1-B591F0882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BCDB00-2D39-44B4-B9BC-1692D0B15A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789E00-D279-479F-87E9-5CB352681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2C5DF3-7446-4FDE-9030-C2CBB71D7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170FD4-E7A0-4C73-B394-DCFA2E1B1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109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3870ED-9401-4549-97D3-C06071DD39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31B18A-0131-4EC8-B6DE-ABE6DD26E6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D22CEB-5340-416F-8888-EB08EDD84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D34AB0-9E2F-4562-B514-9A3582917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90FD4C-240F-4133-BC40-82B315883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444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A05E0-9C59-4121-93CE-2E6CD5C45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42CB7B-1A11-44A5-8341-5F063E170B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08A4B-DD30-449E-BBEA-D20E48E07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9FF7DC-CCE3-4BC7-AC30-D368AB015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C633BD-8A4B-4A44-B718-6A07F2D2A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934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3DC35-30D5-469A-9998-0E47926E1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5E788E-4D64-40A6-A6FE-58D8789E43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B85936-1EBC-4650-A4E2-7AED3EB93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4BF8E-83D6-41E9-B465-7067F113A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7DA0C1-B58E-4455-BE54-EDFC54A6E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22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6A3D43-6D33-4FCD-ACE3-F01C7B2F6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D08E5F-81FD-4690-B84D-FE0253EBF9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D63CB-D745-4E91-993A-B5C68074CC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921A4F-400F-487C-9946-11D771D5D7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7B2C1D-4DA5-49DF-87A8-5B6A0D282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CE30A5-2463-4D6E-95DB-0DB51C6EF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101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08F67-414E-462D-B9C9-220EC7301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F8B479-BD3A-4FBC-A8A2-E2520B3598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1BAC35-05A3-44D6-805B-4C678944AD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70F66C-BF1A-4D5A-B686-35467A448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67A842-E74C-41ED-906B-9380164D4A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6AE43CD-B407-444B-9B32-793A3D760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F37C44-1AA4-440D-BDF1-1C2E1A46E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015ACE-C513-4500-A335-9F6644BED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580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78C3C-27C6-449E-A5F8-73D40060D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44DA93-6CAC-4D0C-B2C3-8ADF56DEA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1FFB23-E4C5-41A9-A387-B0D67C878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BACD61-CB43-4171-8A39-5C075DF5C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49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0981A9-5F90-40CB-98A1-266889EB4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E5738F-D444-4CDB-9D75-72088B146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EC20E4-1950-4D19-8731-0C5C26900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975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B247F-B261-4685-B863-FF5955713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A6BA29-54C4-4509-976A-094F2F0E9D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971134-6182-496C-9903-6AA0535A26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210415-51EA-420A-99E3-166BC5FA5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71D6F1-5CF2-4CCD-9F53-74BDD72D8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D1B204-1B37-4772-AD70-A917A30C7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464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ED96F-AC3F-48C9-9E38-9F22F5B6C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DE338B-9370-41D7-A537-998914BEEB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3CA8BD-4035-4DB4-A229-15C6F17341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ADF938-F786-478F-AE0E-3D96C1A33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23221-17D9-4A40-BD57-4007A5799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32D3F6-2C0A-4DD2-834B-CC96AD953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759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E6BDAA-4FFF-49D0-A034-72EF31B2B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C01D4E-AD22-42F9-A715-258D39F1E6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7C0F38-3717-44B5-AC75-72F016086C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F565F-6C4E-414B-94EE-06364E2AF235}" type="datetimeFigureOut">
              <a:rPr lang="en-US" smtClean="0"/>
              <a:t>8/4/2021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67DBDF-6847-4828-8EF8-55CCE81A78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DD443A-D3C5-4367-A440-864B69EE9E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01188-964E-4AE4-B4C4-C0E22E54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127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D327B502-BF5B-419E-B3CA-7629B884D500}"/>
              </a:ext>
            </a:extLst>
          </p:cNvPr>
          <p:cNvSpPr/>
          <p:nvPr/>
        </p:nvSpPr>
        <p:spPr>
          <a:xfrm>
            <a:off x="-906834" y="0"/>
            <a:ext cx="15217920" cy="6858000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BD6C765-4ED8-4612-A5DC-1EC27E95BC00}"/>
              </a:ext>
            </a:extLst>
          </p:cNvPr>
          <p:cNvCxnSpPr/>
          <p:nvPr/>
        </p:nvCxnSpPr>
        <p:spPr>
          <a:xfrm flipH="1">
            <a:off x="578692" y="573642"/>
            <a:ext cx="1410159" cy="0"/>
          </a:xfrm>
          <a:prstGeom prst="line">
            <a:avLst/>
          </a:prstGeom>
          <a:ln w="635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7DF1EE3-DA7A-4050-8C21-F3F243222CD7}"/>
              </a:ext>
            </a:extLst>
          </p:cNvPr>
          <p:cNvCxnSpPr/>
          <p:nvPr/>
        </p:nvCxnSpPr>
        <p:spPr>
          <a:xfrm flipH="1">
            <a:off x="578692" y="6324447"/>
            <a:ext cx="1410159" cy="0"/>
          </a:xfrm>
          <a:prstGeom prst="line">
            <a:avLst/>
          </a:prstGeom>
          <a:ln w="635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7674308-8451-4ADA-81DD-38700061AD2C}"/>
              </a:ext>
            </a:extLst>
          </p:cNvPr>
          <p:cNvCxnSpPr/>
          <p:nvPr/>
        </p:nvCxnSpPr>
        <p:spPr>
          <a:xfrm>
            <a:off x="602218" y="564117"/>
            <a:ext cx="0" cy="5772839"/>
          </a:xfrm>
          <a:prstGeom prst="line">
            <a:avLst/>
          </a:prstGeom>
          <a:ln w="63500" cap="flat">
            <a:solidFill>
              <a:srgbClr val="FBC2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E774F593-38FD-47B0-AA07-88248C5A6137}"/>
              </a:ext>
            </a:extLst>
          </p:cNvPr>
          <p:cNvSpPr/>
          <p:nvPr/>
        </p:nvSpPr>
        <p:spPr>
          <a:xfrm>
            <a:off x="1125907" y="5158199"/>
            <a:ext cx="2576798" cy="836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C259BA9-CB9D-4FBE-97DC-39E77FE14B46}"/>
              </a:ext>
            </a:extLst>
          </p:cNvPr>
          <p:cNvSpPr/>
          <p:nvPr/>
        </p:nvSpPr>
        <p:spPr>
          <a:xfrm>
            <a:off x="10582628" y="5145840"/>
            <a:ext cx="2041495" cy="117860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B0F2C246-9F76-47DE-BA69-7F0CF39BF4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605" b="98553" l="6667" r="99889">
                        <a14:foregroundMark x1="51222" y1="39342" x2="99889" y2="63947"/>
                        <a14:foregroundMark x1="6667" y1="49079" x2="12889" y2="82500"/>
                        <a14:foregroundMark x1="32667" y1="64145" x2="17889" y2="78947"/>
                        <a14:foregroundMark x1="17889" y1="78947" x2="17889" y2="79013"/>
                        <a14:foregroundMark x1="94889" y1="81711" x2="91000" y2="54013"/>
                        <a14:foregroundMark x1="91000" y1="54013" x2="80111" y2="61908"/>
                        <a14:foregroundMark x1="80111" y1="61908" x2="89000" y2="79013"/>
                        <a14:foregroundMark x1="92667" y1="55197" x2="97000" y2="70987"/>
                        <a14:foregroundMark x1="97000" y1="70987" x2="87667" y2="66776"/>
                        <a14:foregroundMark x1="87667" y1="66776" x2="82333" y2="59145"/>
                        <a14:foregroundMark x1="82333" y1="59145" x2="81444" y2="58816"/>
                        <a14:foregroundMark x1="85444" y1="54934" x2="93556" y2="60000"/>
                        <a14:foregroundMark x1="93556" y1="60000" x2="93222" y2="75461"/>
                        <a14:foregroundMark x1="93222" y1="75461" x2="79444" y2="60987"/>
                        <a14:foregroundMark x1="79444" y1="60987" x2="78556" y2="69934"/>
                        <a14:foregroundMark x1="78556" y1="69934" x2="85000" y2="75132"/>
                        <a14:foregroundMark x1="85000" y1="75132" x2="82778" y2="69079"/>
                        <a14:foregroundMark x1="82778" y1="69079" x2="68444" y2="71447"/>
                        <a14:foregroundMark x1="68444" y1="71447" x2="69000" y2="78750"/>
                        <a14:foregroundMark x1="69000" y1="78750" x2="75111" y2="84868"/>
                        <a14:foregroundMark x1="75111" y1="84868" x2="65111" y2="74671"/>
                        <a14:foregroundMark x1="65111" y1="74671" x2="64889" y2="82105"/>
                        <a14:foregroundMark x1="64889" y1="82105" x2="77111" y2="89342"/>
                        <a14:foregroundMark x1="77111" y1="89342" x2="75444" y2="82039"/>
                        <a14:foregroundMark x1="75444" y1="82039" x2="62222" y2="68487"/>
                        <a14:foregroundMark x1="62222" y1="68487" x2="56333" y2="74737"/>
                        <a14:foregroundMark x1="56333" y1="74737" x2="56444" y2="82961"/>
                        <a14:foregroundMark x1="56444" y1="82961" x2="64111" y2="90132"/>
                        <a14:foregroundMark x1="64111" y1="90132" x2="73556" y2="93158"/>
                        <a14:foregroundMark x1="73556" y1="93158" x2="62333" y2="94013"/>
                        <a14:foregroundMark x1="62333" y1="94013" x2="48222" y2="92961"/>
                        <a14:foregroundMark x1="48222" y1="92961" x2="36667" y2="93224"/>
                        <a14:foregroundMark x1="36667" y1="93224" x2="36222" y2="93355"/>
                        <a14:foregroundMark x1="14889" y1="94671" x2="93000" y2="98618"/>
                        <a14:foregroundMark x1="91111" y1="79539" x2="77778" y2="53158"/>
                        <a14:foregroundMark x1="77778" y1="53158" x2="81000" y2="59605"/>
                        <a14:foregroundMark x1="81000" y1="59605" x2="83444" y2="61053"/>
                        <a14:foregroundMark x1="62667" y1="15855" x2="58000" y2="6513"/>
                        <a14:foregroundMark x1="58000" y1="6513" x2="50778" y2="1842"/>
                        <a14:foregroundMark x1="50778" y1="1842" x2="39667" y2="4605"/>
                        <a14:foregroundMark x1="39667" y1="4605" x2="34444" y2="11776"/>
                        <a14:foregroundMark x1="34444" y1="11776" x2="33000" y2="12632"/>
                        <a14:foregroundMark x1="17444" y1="71250" x2="7556" y2="48553"/>
                        <a14:foregroundMark x1="23444" y1="71645" x2="8111" y2="68947"/>
                        <a14:foregroundMark x1="13556" y1="75395" x2="17444" y2="71776"/>
                        <a14:foregroundMark x1="16444" y1="70132" x2="17444" y2="72368"/>
                        <a14:foregroundMark x1="18667" y1="74079" x2="18667" y2="74079"/>
                        <a14:foregroundMark x1="17111" y1="73684" x2="22778" y2="67105"/>
                        <a14:foregroundMark x1="16111" y1="63750" x2="16556" y2="59737"/>
                        <a14:foregroundMark x1="17667" y1="73816" x2="19111" y2="71908"/>
                        <a14:foregroundMark x1="19889" y1="75066" x2="18333" y2="70658"/>
                        <a14:foregroundMark x1="19333" y1="75197" x2="18778" y2="71184"/>
                        <a14:foregroundMark x1="18778" y1="73684" x2="18333" y2="70987"/>
                        <a14:foregroundMark x1="19000" y1="75789" x2="20222" y2="73947"/>
                        <a14:foregroundMark x1="19444" y1="71579" x2="19889" y2="75263"/>
                        <a14:foregroundMark x1="20333" y1="71447" x2="17444" y2="70132"/>
                        <a14:foregroundMark x1="19778" y1="70263" x2="14333" y2="67303"/>
                        <a14:foregroundMark x1="19333" y1="69605" x2="18556" y2="66184"/>
                        <a14:foregroundMark x1="18889" y1="70000" x2="18111" y2="65789"/>
                        <a14:foregroundMark x1="20222" y1="70395" x2="16778" y2="65987"/>
                        <a14:foregroundMark x1="20889" y1="69605" x2="15667" y2="65987"/>
                        <a14:foregroundMark x1="17889" y1="67895" x2="11667" y2="66250"/>
                        <a14:foregroundMark x1="17889" y1="66711" x2="10667" y2="65789"/>
                        <a14:foregroundMark x1="17444" y1="65263" x2="10889" y2="63553"/>
                        <a14:foregroundMark x1="20000" y1="63947" x2="8889" y2="60789"/>
                        <a14:foregroundMark x1="16333" y1="63553" x2="8889" y2="63092"/>
                        <a14:foregroundMark x1="14667" y1="62237" x2="9000" y2="50066"/>
                        <a14:foregroundMark x1="9000" y1="50066" x2="9000" y2="48092"/>
                        <a14:foregroundMark x1="9222" y1="47829" x2="14111" y2="61645"/>
                        <a14:foregroundMark x1="69556" y1="73026" x2="81333" y2="74474"/>
                        <a14:foregroundMark x1="81333" y1="74474" x2="77111" y2="71842"/>
                        <a14:foregroundMark x1="91333" y1="75921" x2="86778" y2="69474"/>
                        <a14:foregroundMark x1="86778" y1="69474" x2="86889" y2="67434"/>
                        <a14:foregroundMark x1="85667" y1="62303" x2="89889" y2="73289"/>
                        <a14:foregroundMark x1="83000" y1="60789" x2="88444" y2="66513"/>
                        <a14:foregroundMark x1="88444" y1="66513" x2="88667" y2="66513"/>
                        <a14:foregroundMark x1="98889" y1="66776" x2="97667" y2="72961"/>
                        <a14:foregroundMark x1="97667" y1="72961" x2="97556" y2="66118"/>
                        <a14:foregroundMark x1="97556" y1="66118" x2="98222" y2="64934"/>
                        <a14:foregroundMark x1="98556" y1="68092" x2="94000" y2="75132"/>
                        <a14:foregroundMark x1="89556" y1="74474" x2="93889" y2="71711"/>
                        <a14:foregroundMark x1="90778" y1="74868" x2="86889" y2="74145"/>
                        <a14:foregroundMark x1="88778" y1="74474" x2="95889" y2="74276"/>
                        <a14:foregroundMark x1="84333" y1="61447" x2="85889" y2="54671"/>
                        <a14:foregroundMark x1="85889" y1="54671" x2="77889" y2="49737"/>
                        <a14:foregroundMark x1="77889" y1="49737" x2="90111" y2="53618"/>
                        <a14:foregroundMark x1="90111" y1="53618" x2="83667" y2="59408"/>
                        <a14:foregroundMark x1="83667" y1="59408" x2="85778" y2="61250"/>
                        <a14:foregroundMark x1="85556" y1="58289" x2="87778" y2="63684"/>
                        <a14:foregroundMark x1="73222" y1="48618" x2="79111" y2="53816"/>
                        <a14:foregroundMark x1="79111" y1="53816" x2="79889" y2="53947"/>
                        <a14:foregroundMark x1="92667" y1="51053" x2="93333" y2="55921"/>
                        <a14:foregroundMark x1="94889" y1="51513" x2="93000" y2="55000"/>
                        <a14:backgroundMark x1="92778" y1="49276" x2="92749" y2="51049"/>
                        <a14:backgroundMark x1="65667" y1="10461" x2="65667" y2="10461"/>
                        <a14:backgroundMark x1="65778" y1="10263" x2="65778" y2="10263"/>
                        <a14:backgroundMark x1="63889" y1="6974" x2="63889" y2="6974"/>
                        <a14:backgroundMark x1="60333" y1="4605" x2="60333" y2="4605"/>
                        <a14:backgroundMark x1="61889" y1="5066" x2="61889" y2="5066"/>
                        <a14:backgroundMark x1="61222" y1="4868" x2="61222" y2="4868"/>
                        <a14:backgroundMark x1="63111" y1="5921" x2="63111" y2="5921"/>
                        <a14:backgroundMark x1="64667" y1="17105" x2="64667" y2="17105"/>
                        <a14:backgroundMark x1="64000" y1="17500" x2="64000" y2="17500"/>
                        <a14:backgroundMark x1="65000" y1="16118" x2="65000" y2="16118"/>
                        <a14:backgroundMark x1="64778" y1="15987" x2="64778" y2="15987"/>
                        <a14:backgroundMark x1="64889" y1="16645" x2="64889" y2="16645"/>
                        <a14:backgroundMark x1="65111" y1="15461" x2="65111" y2="15461"/>
                        <a14:backgroundMark x1="65000" y1="14803" x2="65000" y2="14803"/>
                        <a14:backgroundMark x1="64889" y1="14408" x2="64889" y2="14408"/>
                        <a14:backgroundMark x1="64889" y1="13816" x2="64889" y2="13816"/>
                        <a14:backgroundMark x1="65111" y1="13158" x2="65111" y2="13158"/>
                        <a14:backgroundMark x1="65222" y1="12895" x2="65222" y2="12895"/>
                        <a14:backgroundMark x1="65778" y1="9934" x2="65778" y2="9934"/>
                        <a14:backgroundMark x1="65444" y1="9408" x2="65444" y2="9408"/>
                        <a14:backgroundMark x1="65222" y1="8947" x2="65222" y2="8947"/>
                        <a14:backgroundMark x1="60556" y1="4013" x2="60556" y2="4013"/>
                        <a14:backgroundMark x1="57778" y1="3092" x2="57778" y2="3092"/>
                        <a14:backgroundMark x1="59333" y1="3487" x2="59333" y2="3487"/>
                        <a14:backgroundMark x1="57111" y1="2895" x2="57111" y2="2895"/>
                        <a14:backgroundMark x1="51778" y1="1316" x2="51778" y2="1316"/>
                        <a14:backgroundMark x1="49667" y1="1382" x2="49667" y2="1382"/>
                        <a14:backgroundMark x1="39000" y1="2039" x2="39000" y2="2039"/>
                        <a14:backgroundMark x1="43222" y1="1250" x2="43222" y2="1250"/>
                        <a14:backgroundMark x1="43444" y1="1382" x2="43444" y2="1382"/>
                        <a14:backgroundMark x1="30222" y1="7434" x2="30222" y2="7434"/>
                        <a14:backgroundMark x1="27889" y1="13553" x2="27889" y2="13553"/>
                        <a14:backgroundMark x1="28556" y1="15592" x2="28556" y2="15592"/>
                        <a14:backgroundMark x1="32444" y1="5066" x2="32444" y2="5066"/>
                        <a14:backgroundMark x1="33556" y1="4079" x2="33556" y2="4079"/>
                      </a14:backgroundRemoval>
                    </a14:imgEffect>
                    <a14:imgEffect>
                      <a14:brightnessContrast bright="-10000"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6820600" y="355038"/>
            <a:ext cx="4547438" cy="7680118"/>
          </a:xfrm>
          <a:prstGeom prst="rect">
            <a:avLst/>
          </a:prstGeom>
          <a:effectLst>
            <a:outerShdw blurRad="2540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HOW TO">
            <a:extLst>
              <a:ext uri="{FF2B5EF4-FFF2-40B4-BE49-F238E27FC236}">
                <a16:creationId xmlns:a16="http://schemas.microsoft.com/office/drawing/2014/main" id="{B05C418D-3BDA-47D4-AD6F-AB4EC437688E}"/>
              </a:ext>
            </a:extLst>
          </p:cNvPr>
          <p:cNvSpPr txBox="1"/>
          <p:nvPr/>
        </p:nvSpPr>
        <p:spPr>
          <a:xfrm>
            <a:off x="852074" y="601940"/>
            <a:ext cx="320312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dirty="0">
                <a:solidFill>
                  <a:schemeClr val="bg1"/>
                </a:solidFill>
                <a:latin typeface="Bahnschrift Light" panose="020B0502040204020203" pitchFamily="34" charset="0"/>
              </a:rPr>
              <a:t>HOW TO</a:t>
            </a:r>
          </a:p>
        </p:txBody>
      </p:sp>
      <p:sp>
        <p:nvSpPr>
          <p:cNvPr id="14" name="BECOME">
            <a:extLst>
              <a:ext uri="{FF2B5EF4-FFF2-40B4-BE49-F238E27FC236}">
                <a16:creationId xmlns:a16="http://schemas.microsoft.com/office/drawing/2014/main" id="{B36F5BA0-108F-4F43-A838-7E0458F9EBF6}"/>
              </a:ext>
            </a:extLst>
          </p:cNvPr>
          <p:cNvSpPr txBox="1"/>
          <p:nvPr/>
        </p:nvSpPr>
        <p:spPr>
          <a:xfrm>
            <a:off x="798357" y="1303348"/>
            <a:ext cx="496802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>
                <a:solidFill>
                  <a:srgbClr val="FBC231"/>
                </a:solidFill>
                <a:latin typeface="Bahnschrift" panose="020B0502040204020203" pitchFamily="34" charset="0"/>
              </a:rPr>
              <a:t>BECOME</a:t>
            </a:r>
          </a:p>
        </p:txBody>
      </p:sp>
      <p:sp>
        <p:nvSpPr>
          <p:cNvPr id="15" name="TECHNO REVIEWER">
            <a:extLst>
              <a:ext uri="{FF2B5EF4-FFF2-40B4-BE49-F238E27FC236}">
                <a16:creationId xmlns:a16="http://schemas.microsoft.com/office/drawing/2014/main" id="{E2E7D3FC-E87D-4596-A3E0-99B111A56153}"/>
              </a:ext>
            </a:extLst>
          </p:cNvPr>
          <p:cNvSpPr txBox="1"/>
          <p:nvPr/>
        </p:nvSpPr>
        <p:spPr>
          <a:xfrm>
            <a:off x="889975" y="2719808"/>
            <a:ext cx="6087457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9600" b="1" dirty="0">
                <a:solidFill>
                  <a:schemeClr val="bg1"/>
                </a:solidFill>
                <a:latin typeface="Bahnschrift" panose="020B0502040204020203" pitchFamily="34" charset="0"/>
              </a:rPr>
              <a:t>TECHNO REVIEWER </a:t>
            </a:r>
          </a:p>
        </p:txBody>
      </p:sp>
      <p:sp>
        <p:nvSpPr>
          <p:cNvPr id="16" name="PART 1">
            <a:extLst>
              <a:ext uri="{FF2B5EF4-FFF2-40B4-BE49-F238E27FC236}">
                <a16:creationId xmlns:a16="http://schemas.microsoft.com/office/drawing/2014/main" id="{A47B959B-EA89-49E9-8CD6-DEEEAE611FB0}"/>
              </a:ext>
            </a:extLst>
          </p:cNvPr>
          <p:cNvSpPr txBox="1"/>
          <p:nvPr/>
        </p:nvSpPr>
        <p:spPr>
          <a:xfrm>
            <a:off x="1333093" y="5145595"/>
            <a:ext cx="20345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i="1" dirty="0">
                <a:solidFill>
                  <a:srgbClr val="FFC000"/>
                </a:solidFill>
                <a:latin typeface="Bahnschrift" panose="020B0502040204020203" pitchFamily="34" charset="0"/>
              </a:rPr>
              <a:t>PART 1</a:t>
            </a:r>
          </a:p>
        </p:txBody>
      </p:sp>
    </p:spTree>
    <p:extLst>
      <p:ext uri="{BB962C8B-B14F-4D97-AF65-F5344CB8AC3E}">
        <p14:creationId xmlns:p14="http://schemas.microsoft.com/office/powerpoint/2010/main" val="2086899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7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Bahnschrift</vt:lpstr>
      <vt:lpstr>Bahnschrift Light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9</cp:revision>
  <dcterms:created xsi:type="dcterms:W3CDTF">2021-08-04T01:34:01Z</dcterms:created>
  <dcterms:modified xsi:type="dcterms:W3CDTF">2021-08-04T03:19:10Z</dcterms:modified>
</cp:coreProperties>
</file>