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E1F"/>
    <a:srgbClr val="C01F2E"/>
    <a:srgbClr val="BE1929"/>
    <a:srgbClr val="C2222F"/>
    <a:srgbClr val="F48E20"/>
    <a:srgbClr val="9F1F1E"/>
    <a:srgbClr val="C05C66"/>
    <a:srgbClr val="9E211F"/>
    <a:srgbClr val="BF5A65"/>
    <a:srgbClr val="A56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0" autoAdjust="0"/>
    <p:restoredTop sz="94660"/>
  </p:normalViewPr>
  <p:slideViewPr>
    <p:cSldViewPr snapToGrid="0">
      <p:cViewPr>
        <p:scale>
          <a:sx n="33" d="100"/>
          <a:sy n="33" d="100"/>
        </p:scale>
        <p:origin x="2280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3BB88-3E27-43FE-A791-A158CD1FFF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EFCE94-9837-459D-A754-DE41AA848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0BC902-9D96-4528-B385-12E6C958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16934-7065-4D8D-84D4-3BF7A6116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32B84-8E51-475A-A1DB-7216C6EFB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7298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B645C-39FA-4E58-AC7A-89404E3E7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674E1-33EF-4B46-A632-54491909C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7FEE2-C07C-406F-930F-481D28CA4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59E23-BDEC-4206-9D1F-D4F8FC201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3343E-C750-458D-B141-0A3DBA097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79893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657797-B43D-4716-91D6-B74F96C8DE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FEA2E8-3C57-4535-A3BA-7FBB148A0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05B7D-424C-4E9E-9D07-5CA5DA955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51631-59E2-4453-A7AC-1D5027B54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99DD1-3973-4B77-91E1-9AE5F46A5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227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5D470-67E2-4CFC-930C-12CC2177E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B3935-C7AD-4208-A547-C963F1356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0FE51-9AD5-45C6-99E4-43BAC43B3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61DB0-FD0F-44F3-9BF3-C07AA179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BA3E91-5E48-424F-B345-0392B774C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7076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D5AF3-FBB6-4C43-B596-72157DDBD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90FAB9-D76A-4F8D-ACB7-BA21E7179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E81A-F355-460C-9CD7-56B7A8A0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8E0BC-BBD5-49FB-9AEE-1EF85E317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6A034-ED2F-407B-9318-380D62AE2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429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A3105-C646-4637-B70A-57E573188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EC163-FA54-4E2F-9033-EA89FE465D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A80621-89ED-4AE3-9B9B-A56F59E6E4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8C4355-A15C-4E8C-82E0-006720F07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2713FD-781D-4D12-8AEE-66FB08A4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1C7C76-5B77-4D5C-9894-F37C22A3D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7848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50BB-5EF4-4D35-BECB-1FF71508F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5B1EF7-6171-431B-8200-0690B6E423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3B6358-5FFE-4F6A-A355-26A6642A7D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C38AD-46FD-4936-BF13-A29541CB0D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A9586B-66F4-4287-AA4C-F826472C1F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730AFE-A543-4428-8BAD-2E5185D4A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2DA9EA-D4F8-49B3-9254-DA437BFF8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3E17EE-08AA-4E6B-B03C-ADDE5F6D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719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1043F-8C41-42EE-A9FB-AE9AFF869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451C0C-1425-4572-82B4-9B23E64D9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EF8DC-1963-48C1-B36A-7EF3F468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877280-326E-4FB0-867C-D4E029C09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9001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DAF182-0153-4B33-AACE-FD7F25576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B85E43-579D-4E07-9CA5-098F9E244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E9E59-8271-4523-B92A-C0CEF0505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193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0BCC-E2D1-47B2-801B-C0A72600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D2AEF-9B2F-4DCC-A182-E7F6CBE5F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A07531-F470-4ABE-8595-0C7A7F06D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289262-C37E-4087-BD05-161969EDB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90823-41EE-41A4-8365-2AFB712C9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34136B-B9BC-4A70-B677-F2C763A8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1103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99F04-E069-467E-BBA4-137746C6C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AD98D3-5F13-496B-8A05-6F8AF97A48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7D873-42F0-49E5-BE77-DBFB4F58C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1D5830-5465-407B-9A2C-DC3C019D8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3B8FF7-85F0-4AD7-B01E-1CF47EA2F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DD650-5822-4ABA-9E11-D26096B51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4003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22D9C4-46D7-46F1-BB5E-ACC52A2CF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589C0-1763-486F-8FF8-903D081FF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720E2-31AA-4AD3-B315-035C55AA63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AEFEE-972B-445F-BF56-A69EDDFF90FA}" type="datetimeFigureOut">
              <a:rPr lang="id-ID" smtClean="0"/>
              <a:t>12/09/2020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E381C-2931-4450-BA93-7BB2BF056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FF650-9B33-476C-93CF-B681956F8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DDCE2-4704-43BE-B201-A6BBDAAB35E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411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1901374" y="274290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2293255" y="2376295"/>
            <a:ext cx="171620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EDUCATION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362474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grpSp>
        <p:nvGrpSpPr>
          <p:cNvPr id="75" name="Effect 1">
            <a:extLst>
              <a:ext uri="{FF2B5EF4-FFF2-40B4-BE49-F238E27FC236}">
                <a16:creationId xmlns:a16="http://schemas.microsoft.com/office/drawing/2014/main" id="{E5607FF6-6CA7-47E5-901F-901D22C588CE}"/>
              </a:ext>
            </a:extLst>
          </p:cNvPr>
          <p:cNvGrpSpPr/>
          <p:nvPr/>
        </p:nvGrpSpPr>
        <p:grpSpPr>
          <a:xfrm>
            <a:off x="5912370" y="274290"/>
            <a:ext cx="5587860" cy="6422039"/>
            <a:chOff x="5912370" y="274290"/>
            <a:chExt cx="5587860" cy="6422039"/>
          </a:xfrm>
        </p:grpSpPr>
        <p:pic>
          <p:nvPicPr>
            <p:cNvPr id="6" name="a">
              <a:extLst>
                <a:ext uri="{FF2B5EF4-FFF2-40B4-BE49-F238E27FC236}">
                  <a16:creationId xmlns:a16="http://schemas.microsoft.com/office/drawing/2014/main" id="{786C71E2-7A74-44CC-873F-13B3CC1D2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10" name="b">
              <a:extLst>
                <a:ext uri="{FF2B5EF4-FFF2-40B4-BE49-F238E27FC236}">
                  <a16:creationId xmlns:a16="http://schemas.microsoft.com/office/drawing/2014/main" id="{C44B244D-A1FA-4217-BB4E-8D0088AB1F6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F18A21"/>
                  </a:gs>
                  <a:gs pos="100000">
                    <a:srgbClr val="C6322E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1901374" y="4474387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12" y="358944"/>
            <a:ext cx="5200125" cy="7489350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6861884" y="1588519"/>
            <a:ext cx="368883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8000" dirty="0">
                <a:gradFill>
                  <a:gsLst>
                    <a:gs pos="0">
                      <a:srgbClr val="F5911F"/>
                    </a:gs>
                    <a:gs pos="100000">
                      <a:srgbClr val="C0232E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Welcome</a:t>
            </a:r>
          </a:p>
          <a:p>
            <a:pPr algn="ctr"/>
            <a:r>
              <a:rPr lang="en-ID" sz="8000" dirty="0">
                <a:gradFill>
                  <a:gsLst>
                    <a:gs pos="0">
                      <a:srgbClr val="F5911F"/>
                    </a:gs>
                    <a:gs pos="100000">
                      <a:srgbClr val="C0232E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To Our </a:t>
            </a:r>
          </a:p>
          <a:p>
            <a:pPr algn="ctr"/>
            <a:r>
              <a:rPr lang="en-ID" sz="8000" dirty="0">
                <a:gradFill>
                  <a:gsLst>
                    <a:gs pos="0">
                      <a:srgbClr val="F5911F"/>
                    </a:gs>
                    <a:gs pos="100000">
                      <a:srgbClr val="C0232E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Class</a:t>
            </a:r>
            <a:endParaRPr lang="id-ID" sz="8000" dirty="0">
              <a:gradFill>
                <a:gsLst>
                  <a:gs pos="0">
                    <a:srgbClr val="F5911F"/>
                  </a:gs>
                  <a:gs pos="100000">
                    <a:srgbClr val="C0232E"/>
                  </a:gs>
                </a:gsLst>
                <a:lin ang="5400000" scaled="1"/>
              </a:gradFill>
              <a:latin typeface="Childrens Party Personal Use" pitchFamily="2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574481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354149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38511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11708374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11708373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11711861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2578209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F5901E"/>
              </a:gs>
              <a:gs pos="0">
                <a:srgbClr val="C01F2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77" name="Music">
            <a:hlinkClick r:id="" action="ppaction://media"/>
            <a:extLst>
              <a:ext uri="{FF2B5EF4-FFF2-40B4-BE49-F238E27FC236}">
                <a16:creationId xmlns:a16="http://schemas.microsoft.com/office/drawing/2014/main" id="{B9B4A5A0-092A-4646-A851-BA0600F650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9205" y="-749848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6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7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2.59259E-6 L -0.25 2.59259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3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.55112E-17 1.11111E-6 L 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2.59259E-6 L -0.25 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9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8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9" grpId="1"/>
      <p:bldP spid="9" grpId="2"/>
      <p:bldP spid="11" grpId="0"/>
      <p:bldP spid="11" grpId="1"/>
      <p:bldP spid="8" grpId="0"/>
      <p:bldP spid="8" grpId="1"/>
      <p:bldP spid="12" grpId="0"/>
      <p:bldP spid="12" grpId="1"/>
      <p:bldP spid="18" grpId="0"/>
      <p:bldP spid="18" grpId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470101" y="2828835"/>
            <a:ext cx="112517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7200" b="1" kern="13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50" charset="0"/>
              </a:rPr>
              <a:t>www.yourclass.com</a:t>
            </a:r>
            <a:endParaRPr lang="id-ID" sz="7200" b="1" kern="13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50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1187224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11651915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143627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319626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319625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323113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 2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17004304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309CEB"/>
              </a:gs>
              <a:gs pos="0">
                <a:srgbClr val="315F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00717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6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7" presetClass="emph" presetSubtype="0" repeatCount="3000" fill="remove" grpId="3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3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6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11" grpId="3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DCEF20-2CD2-4FBC-BBF4-A95C0108021D}"/>
              </a:ext>
            </a:extLst>
          </p:cNvPr>
          <p:cNvSpPr/>
          <p:nvPr/>
        </p:nvSpPr>
        <p:spPr>
          <a:xfrm>
            <a:off x="-876300" y="-552450"/>
            <a:ext cx="14801850" cy="78867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6936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fade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29570" y="1081358"/>
            <a:ext cx="144626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sz="16600" b="1" kern="1300" spc="6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6334548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1328303" y="4774957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307255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5150" y="-260416"/>
            <a:ext cx="5959749" cy="7703805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743201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3366D9"/>
                  </a:gs>
                  <a:gs pos="100000">
                    <a:srgbClr val="339FEA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1880940" y="2437324"/>
            <a:ext cx="32399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7200" dirty="0">
                <a:gradFill>
                  <a:gsLst>
                    <a:gs pos="0">
                      <a:srgbClr val="339DE9"/>
                    </a:gs>
                    <a:gs pos="100000">
                      <a:srgbClr val="3364DA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Amazing</a:t>
            </a:r>
          </a:p>
          <a:p>
            <a:pPr algn="ctr"/>
            <a:r>
              <a:rPr lang="en-ID" sz="7200" dirty="0">
                <a:gradFill>
                  <a:gsLst>
                    <a:gs pos="0">
                      <a:srgbClr val="339DE9"/>
                    </a:gs>
                    <a:gs pos="100000">
                      <a:srgbClr val="3364DA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Teacher</a:t>
            </a:r>
            <a:endParaRPr lang="id-ID" sz="7200" dirty="0">
              <a:gradFill>
                <a:gsLst>
                  <a:gs pos="0">
                    <a:srgbClr val="339DE9"/>
                  </a:gs>
                  <a:gs pos="100000">
                    <a:srgbClr val="3364DA"/>
                  </a:gs>
                </a:gsLst>
                <a:lin ang="5400000" scaled="1"/>
              </a:gradFill>
              <a:latin typeface="Childrens Party Personal Use" pitchFamily="2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1187224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11651915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143627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319626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319625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323113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 2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17004304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309CEB"/>
              </a:gs>
              <a:gs pos="0">
                <a:srgbClr val="315F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1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0800000" flipV="1">
            <a:off x="-2578209" y="-1124256"/>
            <a:ext cx="17049750" cy="8972550"/>
          </a:xfrm>
          <a:prstGeom prst="parallelogram">
            <a:avLst/>
          </a:prstGeom>
          <a:gradFill flip="none" rotWithShape="1">
            <a:gsLst>
              <a:gs pos="58000">
                <a:srgbClr val="3174DE"/>
              </a:gs>
              <a:gs pos="0">
                <a:srgbClr val="309C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4269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-2.96296E-6 L 0.25 -2.96296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9167E-6 2.59259E-6 L 0.25 2.59259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2.22222E-6 L -0.25 -2.22222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7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8" grpId="0"/>
      <p:bldP spid="8" grpId="1"/>
      <p:bldP spid="12" grpId="0"/>
      <p:bldP spid="12" grpId="1"/>
      <p:bldP spid="19" grpId="0"/>
      <p:bldP spid="19" grpId="1"/>
      <p:bldP spid="18" grpId="0"/>
      <p:bldP spid="18" grpId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  <p:bldP spid="8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97267" y="335641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265547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778057" y="942044"/>
            <a:ext cx="171620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EDUCATION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5347612"/>
            <a:ext cx="110963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PRESENT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39173" y="161671"/>
            <a:ext cx="4937792" cy="7703805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6083200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771718"/>
                  </a:gs>
                  <a:gs pos="100000">
                    <a:srgbClr val="290102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7308433" y="1464638"/>
            <a:ext cx="313739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6600" dirty="0">
                <a:gradFill>
                  <a:gsLst>
                    <a:gs pos="0">
                      <a:srgbClr val="850100"/>
                    </a:gs>
                    <a:gs pos="100000">
                      <a:srgbClr val="5B101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Take</a:t>
            </a:r>
          </a:p>
          <a:p>
            <a:pPr algn="ctr"/>
            <a:r>
              <a:rPr lang="en-ID" sz="6600" dirty="0">
                <a:gradFill>
                  <a:gsLst>
                    <a:gs pos="0">
                      <a:srgbClr val="850100"/>
                    </a:gs>
                    <a:gs pos="100000">
                      <a:srgbClr val="5B101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Your </a:t>
            </a:r>
            <a:br>
              <a:rPr lang="en-ID" sz="6600" dirty="0">
                <a:gradFill>
                  <a:gsLst>
                    <a:gs pos="0">
                      <a:srgbClr val="850100"/>
                    </a:gs>
                    <a:gs pos="100000">
                      <a:srgbClr val="5B1014"/>
                    </a:gs>
                  </a:gsLst>
                  <a:lin ang="5400000" scaled="1"/>
                </a:gradFill>
                <a:latin typeface="Childrens Party Personal Use" pitchFamily="2" charset="0"/>
              </a:rPr>
            </a:br>
            <a:r>
              <a:rPr lang="en-ID" sz="6600" dirty="0">
                <a:gradFill>
                  <a:gsLst>
                    <a:gs pos="0">
                      <a:srgbClr val="850100"/>
                    </a:gs>
                    <a:gs pos="100000">
                      <a:srgbClr val="5B101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Education</a:t>
            </a:r>
          </a:p>
          <a:p>
            <a:pPr algn="ctr"/>
            <a:r>
              <a:rPr lang="en-ID" sz="6600" dirty="0">
                <a:gradFill>
                  <a:gsLst>
                    <a:gs pos="0">
                      <a:srgbClr val="850100"/>
                    </a:gs>
                    <a:gs pos="100000">
                      <a:srgbClr val="5B101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Career</a:t>
            </a:r>
            <a:endParaRPr lang="id-ID" sz="6600" dirty="0">
              <a:gradFill>
                <a:gsLst>
                  <a:gs pos="0">
                    <a:srgbClr val="850100"/>
                  </a:gs>
                  <a:gs pos="100000">
                    <a:srgbClr val="5B1014"/>
                  </a:gs>
                </a:gsLst>
                <a:lin ang="5400000" scaled="1"/>
              </a:gradFill>
              <a:latin typeface="Childrens Party Personal Use" pitchFamily="2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61277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392442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7680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11671060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11671059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11674547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2" name="Transition Effect 1">
            <a:extLst>
              <a:ext uri="{FF2B5EF4-FFF2-40B4-BE49-F238E27FC236}">
                <a16:creationId xmlns:a16="http://schemas.microsoft.com/office/drawing/2014/main" id="{0D87531F-6DDE-455F-8CBF-49B69538BF8E}"/>
              </a:ext>
            </a:extLst>
          </p:cNvPr>
          <p:cNvSpPr/>
          <p:nvPr/>
        </p:nvSpPr>
        <p:spPr>
          <a:xfrm rot="10800000" flipV="1">
            <a:off x="-16996566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CE5B9C"/>
              </a:gs>
              <a:gs pos="0">
                <a:srgbClr val="94144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2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6200000" flipV="1">
            <a:off x="-2578209" y="-3581914"/>
            <a:ext cx="17049750" cy="13887866"/>
          </a:xfrm>
          <a:prstGeom prst="parallelogram">
            <a:avLst/>
          </a:prstGeom>
          <a:gradFill flip="none" rotWithShape="1">
            <a:gsLst>
              <a:gs pos="66000">
                <a:srgbClr val="4FAE3C"/>
              </a:gs>
              <a:gs pos="4000">
                <a:srgbClr val="E8E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Transition Effect 3">
            <a:extLst>
              <a:ext uri="{FF2B5EF4-FFF2-40B4-BE49-F238E27FC236}">
                <a16:creationId xmlns:a16="http://schemas.microsoft.com/office/drawing/2014/main" id="{B4A819BE-C78C-4396-81F4-F6648AECDBB3}"/>
              </a:ext>
            </a:extLst>
          </p:cNvPr>
          <p:cNvSpPr/>
          <p:nvPr/>
        </p:nvSpPr>
        <p:spPr>
          <a:xfrm rot="10800000" flipV="1">
            <a:off x="-17012732" y="-1124257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FFFF00"/>
              </a:gs>
              <a:gs pos="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27012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25E-6 2.59259E-6 L 0.25 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-1.11111E-6 L 0.25 -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81481E-6 L -0.25 4.81481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1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1" grpId="0"/>
      <p:bldP spid="11" grpId="1"/>
      <p:bldP spid="11" grpId="2"/>
      <p:bldP spid="8" grpId="0"/>
      <p:bldP spid="8" grpId="1"/>
      <p:bldP spid="8" grpId="2"/>
      <p:bldP spid="12" grpId="0"/>
      <p:bldP spid="12" grpId="1"/>
      <p:bldP spid="12" grpId="2"/>
      <p:bldP spid="19" grpId="0"/>
      <p:bldP spid="19" grpId="1"/>
      <p:bldP spid="19" grpId="2"/>
      <p:bldP spid="18" grpId="0"/>
      <p:bldP spid="18" grpId="1"/>
      <p:bldP spid="18" grpId="2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2" grpId="0" animBg="1"/>
      <p:bldP spid="8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29570" y="1081358"/>
            <a:ext cx="144626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6334548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1328303" y="4774957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307255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2417" y="-212842"/>
            <a:ext cx="7557270" cy="9975598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743201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4FAE3C"/>
                  </a:gs>
                  <a:gs pos="100000">
                    <a:srgbClr val="D2E348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1928127" y="1464638"/>
            <a:ext cx="297389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6600" dirty="0">
                <a:gradFill>
                  <a:gsLst>
                    <a:gs pos="0">
                      <a:srgbClr val="4FAE3C"/>
                    </a:gs>
                    <a:gs pos="100000">
                      <a:srgbClr val="A7D24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Learning</a:t>
            </a:r>
          </a:p>
          <a:p>
            <a:pPr algn="ctr"/>
            <a:r>
              <a:rPr lang="id-ID" sz="6600" dirty="0">
                <a:gradFill>
                  <a:gsLst>
                    <a:gs pos="0">
                      <a:srgbClr val="4FAE3C"/>
                    </a:gs>
                    <a:gs pos="100000">
                      <a:srgbClr val="A7D24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Center</a:t>
            </a:r>
          </a:p>
          <a:p>
            <a:pPr algn="ctr"/>
            <a:r>
              <a:rPr lang="id-ID" sz="6600" dirty="0">
                <a:gradFill>
                  <a:gsLst>
                    <a:gs pos="0">
                      <a:srgbClr val="4FAE3C"/>
                    </a:gs>
                    <a:gs pos="100000">
                      <a:srgbClr val="A7D24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Online </a:t>
            </a:r>
            <a:br>
              <a:rPr lang="id-ID" sz="6600" dirty="0">
                <a:gradFill>
                  <a:gsLst>
                    <a:gs pos="0">
                      <a:srgbClr val="4FAE3C"/>
                    </a:gs>
                    <a:gs pos="100000">
                      <a:srgbClr val="A7D244"/>
                    </a:gs>
                  </a:gsLst>
                  <a:lin ang="5400000" scaled="1"/>
                </a:gradFill>
                <a:latin typeface="Childrens Party Personal Use" pitchFamily="2" charset="0"/>
              </a:rPr>
            </a:br>
            <a:r>
              <a:rPr lang="id-ID" sz="6600" dirty="0">
                <a:gradFill>
                  <a:gsLst>
                    <a:gs pos="0">
                      <a:srgbClr val="4FAE3C"/>
                    </a:gs>
                    <a:gs pos="100000">
                      <a:srgbClr val="A7D244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Course</a:t>
            </a: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1187224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11651915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143627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319626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319625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323113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 2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17004304" y="-1124256"/>
            <a:ext cx="17049750" cy="8972550"/>
          </a:xfrm>
          <a:prstGeom prst="parallelogram">
            <a:avLst/>
          </a:prstGeom>
          <a:gradFill flip="none" rotWithShape="1">
            <a:gsLst>
              <a:gs pos="28000">
                <a:srgbClr val="4DD832"/>
              </a:gs>
              <a:gs pos="100000">
                <a:srgbClr val="E3EB0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1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0800000" flipV="1">
            <a:off x="-2578209" y="-1124256"/>
            <a:ext cx="17049750" cy="8972550"/>
          </a:xfrm>
          <a:prstGeom prst="parallelogram">
            <a:avLst/>
          </a:prstGeom>
          <a:gradFill flip="none" rotWithShape="1">
            <a:gsLst>
              <a:gs pos="79000">
                <a:srgbClr val="CE5B9C"/>
              </a:gs>
              <a:gs pos="0">
                <a:srgbClr val="350BC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1305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-2.96296E-6 L 0.25 -2.96296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9167E-6 2.59259E-6 L 0.25 2.59259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2.22222E-6 L -0.25 -2.22222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7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8" grpId="0"/>
      <p:bldP spid="8" grpId="1"/>
      <p:bldP spid="12" grpId="0"/>
      <p:bldP spid="12" grpId="1"/>
      <p:bldP spid="19" grpId="0"/>
      <p:bldP spid="19" grpId="1"/>
      <p:bldP spid="18" grpId="0"/>
      <p:bldP spid="18" grpId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  <p:bldP spid="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97267" y="335641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265547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778057" y="942044"/>
            <a:ext cx="171620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EDUCATION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5347612"/>
            <a:ext cx="110963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PRESENT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852803" y="-316154"/>
            <a:ext cx="9086946" cy="13630419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6083200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310699"/>
                  </a:gs>
                  <a:gs pos="100000">
                    <a:srgbClr val="A03A38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7308434" y="1464638"/>
            <a:ext cx="313739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6600" dirty="0">
                <a:gradFill>
                  <a:gsLst>
                    <a:gs pos="0">
                      <a:srgbClr val="692B76"/>
                    </a:gs>
                    <a:gs pos="100000">
                      <a:srgbClr val="9C3A3B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Perfect</a:t>
            </a:r>
          </a:p>
          <a:p>
            <a:pPr algn="ctr"/>
            <a:r>
              <a:rPr lang="id-ID" sz="6600" dirty="0">
                <a:gradFill>
                  <a:gsLst>
                    <a:gs pos="0">
                      <a:srgbClr val="692B76"/>
                    </a:gs>
                    <a:gs pos="100000">
                      <a:srgbClr val="9C3A3B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For</a:t>
            </a:r>
          </a:p>
          <a:p>
            <a:pPr algn="ctr"/>
            <a:r>
              <a:rPr lang="id-ID" sz="6600" dirty="0">
                <a:gradFill>
                  <a:gsLst>
                    <a:gs pos="0">
                      <a:srgbClr val="692B76"/>
                    </a:gs>
                    <a:gs pos="100000">
                      <a:srgbClr val="9C3A3B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Education</a:t>
            </a:r>
          </a:p>
          <a:p>
            <a:pPr algn="ctr"/>
            <a:r>
              <a:rPr lang="id-ID" sz="6600" dirty="0">
                <a:gradFill>
                  <a:gsLst>
                    <a:gs pos="0">
                      <a:srgbClr val="692B76"/>
                    </a:gs>
                    <a:gs pos="100000">
                      <a:srgbClr val="9C3A3B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Intro</a:t>
            </a: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61277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392442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7680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11671060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11671059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11674547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2" name="Transition Effect 1">
            <a:extLst>
              <a:ext uri="{FF2B5EF4-FFF2-40B4-BE49-F238E27FC236}">
                <a16:creationId xmlns:a16="http://schemas.microsoft.com/office/drawing/2014/main" id="{0D87531F-6DDE-455F-8CBF-49B69538BF8E}"/>
              </a:ext>
            </a:extLst>
          </p:cNvPr>
          <p:cNvSpPr/>
          <p:nvPr/>
        </p:nvSpPr>
        <p:spPr>
          <a:xfrm rot="10800000" flipV="1">
            <a:off x="-16996566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CE5B9C"/>
              </a:gs>
              <a:gs pos="0">
                <a:srgbClr val="94144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2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6200000" flipV="1">
            <a:off x="-2578209" y="-3581914"/>
            <a:ext cx="17049750" cy="13887866"/>
          </a:xfrm>
          <a:prstGeom prst="parallelogram">
            <a:avLst/>
          </a:prstGeom>
          <a:gradFill flip="none" rotWithShape="1">
            <a:gsLst>
              <a:gs pos="66000">
                <a:srgbClr val="4FAE3C"/>
              </a:gs>
              <a:gs pos="4000">
                <a:srgbClr val="E8E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Transition Effect 3">
            <a:extLst>
              <a:ext uri="{FF2B5EF4-FFF2-40B4-BE49-F238E27FC236}">
                <a16:creationId xmlns:a16="http://schemas.microsoft.com/office/drawing/2014/main" id="{B4A819BE-C78C-4396-81F4-F6648AECDBB3}"/>
              </a:ext>
            </a:extLst>
          </p:cNvPr>
          <p:cNvSpPr/>
          <p:nvPr/>
        </p:nvSpPr>
        <p:spPr>
          <a:xfrm rot="10800000" flipV="1">
            <a:off x="-17012732" y="-1124257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3E12D9"/>
              </a:gs>
              <a:gs pos="0">
                <a:srgbClr val="A53D3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388811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25E-6 2.59259E-6 L 0.25 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-1.11111E-6 L 0.25 -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81481E-6 L -0.25 4.81481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1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1" grpId="0"/>
      <p:bldP spid="11" grpId="1"/>
      <p:bldP spid="11" grpId="2"/>
      <p:bldP spid="8" grpId="0"/>
      <p:bldP spid="8" grpId="1"/>
      <p:bldP spid="8" grpId="2"/>
      <p:bldP spid="12" grpId="0"/>
      <p:bldP spid="12" grpId="1"/>
      <p:bldP spid="12" grpId="2"/>
      <p:bldP spid="19" grpId="0"/>
      <p:bldP spid="19" grpId="1"/>
      <p:bldP spid="19" grpId="2"/>
      <p:bldP spid="18" grpId="0"/>
      <p:bldP spid="18" grpId="1"/>
      <p:bldP spid="18" grpId="2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2" grpId="0" animBg="1"/>
      <p:bldP spid="8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29570" y="1081358"/>
            <a:ext cx="144626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6334548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1328303" y="4774957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307255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8954" y="274290"/>
            <a:ext cx="5959749" cy="6665823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743201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3366D9"/>
                  </a:gs>
                  <a:gs pos="100000">
                    <a:srgbClr val="339FEA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1866413" y="2274838"/>
            <a:ext cx="309732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7200" dirty="0">
                <a:gradFill>
                  <a:gsLst>
                    <a:gs pos="0">
                      <a:srgbClr val="339DE9"/>
                    </a:gs>
                    <a:gs pos="100000">
                      <a:srgbClr val="3364DA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Full</a:t>
            </a:r>
          </a:p>
          <a:p>
            <a:pPr algn="ctr"/>
            <a:r>
              <a:rPr lang="en-ID" sz="7200" dirty="0">
                <a:gradFill>
                  <a:gsLst>
                    <a:gs pos="0">
                      <a:srgbClr val="339DE9"/>
                    </a:gs>
                    <a:gs pos="100000">
                      <a:srgbClr val="3364DA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Facilities</a:t>
            </a:r>
            <a:endParaRPr lang="id-ID" sz="7200" dirty="0">
              <a:gradFill>
                <a:gsLst>
                  <a:gs pos="0">
                    <a:srgbClr val="339DE9"/>
                  </a:gs>
                  <a:gs pos="100000">
                    <a:srgbClr val="3364DA"/>
                  </a:gs>
                </a:gsLst>
                <a:lin ang="5400000" scaled="1"/>
              </a:gradFill>
              <a:latin typeface="Childrens Party Personal Use" pitchFamily="2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1187224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11651915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143627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319626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319625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323113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 2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17004304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309CEB"/>
              </a:gs>
              <a:gs pos="0">
                <a:srgbClr val="315FD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ransition Effect 1">
            <a:extLst>
              <a:ext uri="{FF2B5EF4-FFF2-40B4-BE49-F238E27FC236}">
                <a16:creationId xmlns:a16="http://schemas.microsoft.com/office/drawing/2014/main" id="{5B7A9468-2AEF-458B-9B45-C4BE33288911}"/>
              </a:ext>
            </a:extLst>
          </p:cNvPr>
          <p:cNvSpPr/>
          <p:nvPr/>
        </p:nvSpPr>
        <p:spPr>
          <a:xfrm rot="10800000" flipV="1">
            <a:off x="-2578209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DC25EF"/>
              </a:gs>
              <a:gs pos="0">
                <a:srgbClr val="4CDEF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7487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-2.96296E-6 L 0.25 -2.96296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9167E-6 2.59259E-6 L 0.25 2.59259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2.22222E-6 L -0.25 -2.22222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7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8" grpId="0"/>
      <p:bldP spid="8" grpId="1"/>
      <p:bldP spid="12" grpId="0"/>
      <p:bldP spid="12" grpId="1"/>
      <p:bldP spid="19" grpId="0"/>
      <p:bldP spid="19" grpId="1"/>
      <p:bldP spid="18" grpId="0"/>
      <p:bldP spid="18" grpId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97267" y="335641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265547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778057" y="942044"/>
            <a:ext cx="1716207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EDUCATION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5347612"/>
            <a:ext cx="110963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PRESENT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80602" y="27504"/>
            <a:ext cx="7018691" cy="7334531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6125814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979AF1"/>
                  </a:gs>
                  <a:gs pos="100000">
                    <a:srgbClr val="DA38EE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7351047" y="1859339"/>
            <a:ext cx="313739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6600" dirty="0">
                <a:gradFill>
                  <a:gsLst>
                    <a:gs pos="0">
                      <a:srgbClr val="DA36EF"/>
                    </a:gs>
                    <a:gs pos="100000">
                      <a:srgbClr val="9799F0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Support</a:t>
            </a:r>
          </a:p>
          <a:p>
            <a:pPr algn="ctr"/>
            <a:r>
              <a:rPr lang="en-ID" sz="6600" dirty="0">
                <a:gradFill>
                  <a:gsLst>
                    <a:gs pos="0">
                      <a:srgbClr val="DA36EF"/>
                    </a:gs>
                    <a:gs pos="100000">
                      <a:srgbClr val="9799F0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Your</a:t>
            </a:r>
          </a:p>
          <a:p>
            <a:pPr algn="ctr"/>
            <a:r>
              <a:rPr lang="en-ID" sz="6600" dirty="0">
                <a:gradFill>
                  <a:gsLst>
                    <a:gs pos="0">
                      <a:srgbClr val="DA36EF"/>
                    </a:gs>
                    <a:gs pos="100000">
                      <a:srgbClr val="9799F0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Education</a:t>
            </a: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61277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392442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7680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11671060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11671059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11674547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2" name="Transition Effect 1">
            <a:extLst>
              <a:ext uri="{FF2B5EF4-FFF2-40B4-BE49-F238E27FC236}">
                <a16:creationId xmlns:a16="http://schemas.microsoft.com/office/drawing/2014/main" id="{0D87531F-6DDE-455F-8CBF-49B69538BF8E}"/>
              </a:ext>
            </a:extLst>
          </p:cNvPr>
          <p:cNvSpPr/>
          <p:nvPr/>
        </p:nvSpPr>
        <p:spPr>
          <a:xfrm rot="10800000" flipV="1">
            <a:off x="-16996566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CE5B9C"/>
              </a:gs>
              <a:gs pos="0">
                <a:srgbClr val="94144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2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6200000" flipV="1">
            <a:off x="-2578209" y="-3581914"/>
            <a:ext cx="17049750" cy="13887866"/>
          </a:xfrm>
          <a:prstGeom prst="parallelogram">
            <a:avLst/>
          </a:prstGeom>
          <a:gradFill flip="none" rotWithShape="1">
            <a:gsLst>
              <a:gs pos="64000">
                <a:srgbClr val="DC33EF"/>
              </a:gs>
              <a:gs pos="4000">
                <a:srgbClr val="6CDAF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Transition Effect 3">
            <a:extLst>
              <a:ext uri="{FF2B5EF4-FFF2-40B4-BE49-F238E27FC236}">
                <a16:creationId xmlns:a16="http://schemas.microsoft.com/office/drawing/2014/main" id="{B4A819BE-C78C-4396-81F4-F6648AECDBB3}"/>
              </a:ext>
            </a:extLst>
          </p:cNvPr>
          <p:cNvSpPr/>
          <p:nvPr/>
        </p:nvSpPr>
        <p:spPr>
          <a:xfrm rot="10800000" flipV="1">
            <a:off x="-17012732" y="-1124257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FFFF00"/>
              </a:gs>
              <a:gs pos="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58765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25E-6 2.59259E-6 L 0.25 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-1.11111E-6 L 0.25 -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81481E-6 L -0.25 4.81481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1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1" grpId="0"/>
      <p:bldP spid="11" grpId="1"/>
      <p:bldP spid="11" grpId="2"/>
      <p:bldP spid="8" grpId="0"/>
      <p:bldP spid="8" grpId="1"/>
      <p:bldP spid="8" grpId="2"/>
      <p:bldP spid="12" grpId="0"/>
      <p:bldP spid="12" grpId="1"/>
      <p:bldP spid="12" grpId="2"/>
      <p:bldP spid="19" grpId="0"/>
      <p:bldP spid="19" grpId="1"/>
      <p:bldP spid="19" grpId="2"/>
      <p:bldP spid="18" grpId="0"/>
      <p:bldP spid="18" grpId="1"/>
      <p:bldP spid="18" grpId="2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2" grpId="0" animBg="1"/>
      <p:bldP spid="8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29570" y="1081358"/>
            <a:ext cx="1446261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6334548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1328303" y="4774957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307255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2721" y="-168150"/>
            <a:ext cx="4882286" cy="7703805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743201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C05C66"/>
                  </a:gs>
                  <a:gs pos="100000">
                    <a:srgbClr val="9F1F1E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2123796" y="1772770"/>
            <a:ext cx="275428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>
                <a:gradFill>
                  <a:gsLst>
                    <a:gs pos="0">
                      <a:srgbClr val="BF5A65"/>
                    </a:gs>
                    <a:gs pos="100000">
                      <a:srgbClr val="9E211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With</a:t>
            </a:r>
          </a:p>
          <a:p>
            <a:pPr algn="ctr"/>
            <a:r>
              <a:rPr lang="en-US" sz="7200" dirty="0">
                <a:gradFill>
                  <a:gsLst>
                    <a:gs pos="0">
                      <a:srgbClr val="BF5A65"/>
                    </a:gs>
                    <a:gs pos="100000">
                      <a:srgbClr val="9E211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Special</a:t>
            </a:r>
          </a:p>
          <a:p>
            <a:pPr algn="ctr"/>
            <a:r>
              <a:rPr lang="en-US" sz="7200" dirty="0">
                <a:gradFill>
                  <a:gsLst>
                    <a:gs pos="0">
                      <a:srgbClr val="BF5A65"/>
                    </a:gs>
                    <a:gs pos="100000">
                      <a:srgbClr val="9E211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Price</a:t>
            </a: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1187224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11651915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1436277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319626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319625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323113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3" name="Transition Effect 2">
            <a:extLst>
              <a:ext uri="{FF2B5EF4-FFF2-40B4-BE49-F238E27FC236}">
                <a16:creationId xmlns:a16="http://schemas.microsoft.com/office/drawing/2014/main" id="{620E3422-50DB-436A-97D0-A542D891DE2D}"/>
              </a:ext>
            </a:extLst>
          </p:cNvPr>
          <p:cNvSpPr/>
          <p:nvPr/>
        </p:nvSpPr>
        <p:spPr>
          <a:xfrm rot="10800000" flipV="1">
            <a:off x="-17004304" y="-1124256"/>
            <a:ext cx="17049750" cy="8972550"/>
          </a:xfrm>
          <a:prstGeom prst="parallelogram">
            <a:avLst/>
          </a:prstGeom>
          <a:gradFill flip="none" rotWithShape="1">
            <a:gsLst>
              <a:gs pos="28000">
                <a:srgbClr val="951210"/>
              </a:gs>
              <a:gs pos="100000">
                <a:srgbClr val="A560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1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0800000" flipV="1">
            <a:off x="-2578209" y="-1124256"/>
            <a:ext cx="17049750" cy="8972550"/>
          </a:xfrm>
          <a:prstGeom prst="parallelogram">
            <a:avLst/>
          </a:prstGeom>
          <a:gradFill flip="none" rotWithShape="1">
            <a:gsLst>
              <a:gs pos="79000">
                <a:srgbClr val="CE5B9C"/>
              </a:gs>
              <a:gs pos="0">
                <a:srgbClr val="350BC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0048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125E-6 -2.96296E-6 L 0.25 -2.96296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2.29167E-6 2.59259E-6 L 0.25 2.59259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7 -2.22222E-6 L -0.25 -2.22222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7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9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8" grpId="0"/>
      <p:bldP spid="8" grpId="1"/>
      <p:bldP spid="12" grpId="0"/>
      <p:bldP spid="12" grpId="1"/>
      <p:bldP spid="19" grpId="0"/>
      <p:bldP spid="19" grpId="1"/>
      <p:bldP spid="18" grpId="0"/>
      <p:bldP spid="18" grpId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3" grpId="0" animBg="1"/>
      <p:bldP spid="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5B73A7-3DB6-4908-95DA-C4823047CB32}"/>
              </a:ext>
            </a:extLst>
          </p:cNvPr>
          <p:cNvSpPr txBox="1"/>
          <p:nvPr/>
        </p:nvSpPr>
        <p:spPr>
          <a:xfrm>
            <a:off x="-264710" y="-1173359"/>
            <a:ext cx="1559112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THEMOVID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4519BE-6426-4BFF-A3B8-22C185628001}"/>
              </a:ext>
            </a:extLst>
          </p:cNvPr>
          <p:cNvSpPr txBox="1"/>
          <p:nvPr/>
        </p:nvSpPr>
        <p:spPr>
          <a:xfrm>
            <a:off x="-997267" y="3356415"/>
            <a:ext cx="131401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8ACC48-E70D-422D-9A32-145CB24A37AC}"/>
              </a:ext>
            </a:extLst>
          </p:cNvPr>
          <p:cNvSpPr txBox="1"/>
          <p:nvPr/>
        </p:nvSpPr>
        <p:spPr>
          <a:xfrm>
            <a:off x="265547" y="35894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THEMOVID</a:t>
            </a:r>
            <a:b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</a:br>
            <a:r>
              <a:rPr lang="en-ID" b="1" dirty="0">
                <a:solidFill>
                  <a:schemeClr val="bg1"/>
                </a:solidFill>
                <a:latin typeface="Montserrat" panose="00000500000000000000" pitchFamily="50" charset="0"/>
              </a:rPr>
              <a:t>EDUCATION</a:t>
            </a:r>
            <a:endParaRPr lang="id-ID" b="1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F511BB-3E8E-493A-9ECA-41F069CFFC78}"/>
              </a:ext>
            </a:extLst>
          </p:cNvPr>
          <p:cNvSpPr txBox="1"/>
          <p:nvPr/>
        </p:nvSpPr>
        <p:spPr>
          <a:xfrm>
            <a:off x="778057" y="942044"/>
            <a:ext cx="1315776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9900" b="1" kern="1300" spc="600" dirty="0">
                <a:ln>
                  <a:solidFill>
                    <a:schemeClr val="bg1"/>
                  </a:solidFill>
                </a:ln>
                <a:noFill/>
                <a:latin typeface="Montserrat" panose="00000500000000000000" pitchFamily="50" charset="0"/>
              </a:rPr>
              <a:t>PRESENT</a:t>
            </a:r>
            <a:endParaRPr lang="id-ID" sz="19900" b="1" kern="1300" spc="600" dirty="0">
              <a:ln>
                <a:solidFill>
                  <a:schemeClr val="bg1"/>
                </a:solidFill>
              </a:ln>
              <a:noFill/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25A02C-0788-4BD2-803A-C807EB454D7D}"/>
              </a:ext>
            </a:extLst>
          </p:cNvPr>
          <p:cNvSpPr txBox="1"/>
          <p:nvPr/>
        </p:nvSpPr>
        <p:spPr>
          <a:xfrm>
            <a:off x="666703" y="5347612"/>
            <a:ext cx="110963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600" b="1" kern="1300" spc="600" dirty="0">
                <a:solidFill>
                  <a:schemeClr val="bg1"/>
                </a:solidFill>
                <a:latin typeface="Montserrat" panose="00000500000000000000" pitchFamily="50" charset="0"/>
              </a:rPr>
              <a:t>PRESENT</a:t>
            </a:r>
            <a:endParaRPr lang="id-ID" sz="16600" b="1" kern="1300" spc="6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FD3D3D30-E4BD-44F1-9C68-1D7C74123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76401" y="111120"/>
            <a:ext cx="6469595" cy="7737174"/>
          </a:xfrm>
          <a:prstGeom prst="rect">
            <a:avLst/>
          </a:prstGeom>
          <a:effectLst>
            <a:outerShdw sx="103000" sy="103000" algn="ctr" rotWithShape="0">
              <a:schemeClr val="bg1"/>
            </a:outerShdw>
          </a:effectLst>
        </p:spPr>
      </p:pic>
      <p:grpSp>
        <p:nvGrpSpPr>
          <p:cNvPr id="85" name="Effect 1">
            <a:extLst>
              <a:ext uri="{FF2B5EF4-FFF2-40B4-BE49-F238E27FC236}">
                <a16:creationId xmlns:a16="http://schemas.microsoft.com/office/drawing/2014/main" id="{64B78B51-54C8-4F53-B920-093195F0D952}"/>
              </a:ext>
            </a:extLst>
          </p:cNvPr>
          <p:cNvGrpSpPr/>
          <p:nvPr/>
        </p:nvGrpSpPr>
        <p:grpSpPr>
          <a:xfrm>
            <a:off x="6083200" y="274290"/>
            <a:ext cx="5587860" cy="6422039"/>
            <a:chOff x="5912370" y="274290"/>
            <a:chExt cx="5587860" cy="6422039"/>
          </a:xfrm>
        </p:grpSpPr>
        <p:pic>
          <p:nvPicPr>
            <p:cNvPr id="86" name="a">
              <a:extLst>
                <a:ext uri="{FF2B5EF4-FFF2-40B4-BE49-F238E27FC236}">
                  <a16:creationId xmlns:a16="http://schemas.microsoft.com/office/drawing/2014/main" id="{4BBC4178-5F29-4B95-9DFF-DE51D1D90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2370" y="274290"/>
              <a:ext cx="5587860" cy="6422039"/>
            </a:xfrm>
            <a:prstGeom prst="rect">
              <a:avLst/>
            </a:prstGeom>
          </p:spPr>
        </p:pic>
        <p:sp>
          <p:nvSpPr>
            <p:cNvPr id="87" name="b">
              <a:extLst>
                <a:ext uri="{FF2B5EF4-FFF2-40B4-BE49-F238E27FC236}">
                  <a16:creationId xmlns:a16="http://schemas.microsoft.com/office/drawing/2014/main" id="{1735DE8E-4B45-48FA-A226-B1F585035E11}"/>
                </a:ext>
              </a:extLst>
            </p:cNvPr>
            <p:cNvSpPr/>
            <p:nvPr/>
          </p:nvSpPr>
          <p:spPr>
            <a:xfrm>
              <a:off x="6251614" y="682109"/>
              <a:ext cx="4836982" cy="5598472"/>
            </a:xfrm>
            <a:custGeom>
              <a:avLst/>
              <a:gdLst>
                <a:gd name="connsiteX0" fmla="*/ 5546951 w 5546950"/>
                <a:gd name="connsiteY0" fmla="*/ 3210106 h 6420210"/>
                <a:gd name="connsiteX1" fmla="*/ 2773476 w 5546950"/>
                <a:gd name="connsiteY1" fmla="*/ 6420211 h 6420210"/>
                <a:gd name="connsiteX2" fmla="*/ 0 w 5546950"/>
                <a:gd name="connsiteY2" fmla="*/ 3210106 h 6420210"/>
                <a:gd name="connsiteX3" fmla="*/ 2773476 w 5546950"/>
                <a:gd name="connsiteY3" fmla="*/ 0 h 6420210"/>
                <a:gd name="connsiteX4" fmla="*/ 5546951 w 5546950"/>
                <a:gd name="connsiteY4" fmla="*/ 3210106 h 64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6950" h="6420210">
                  <a:moveTo>
                    <a:pt x="5546951" y="3210106"/>
                  </a:moveTo>
                  <a:cubicBezTo>
                    <a:pt x="5546951" y="4982998"/>
                    <a:pt x="4305224" y="6420211"/>
                    <a:pt x="2773476" y="6420211"/>
                  </a:cubicBezTo>
                  <a:cubicBezTo>
                    <a:pt x="1241727" y="6420211"/>
                    <a:pt x="0" y="4982998"/>
                    <a:pt x="0" y="3210106"/>
                  </a:cubicBezTo>
                  <a:cubicBezTo>
                    <a:pt x="0" y="1437213"/>
                    <a:pt x="1241727" y="0"/>
                    <a:pt x="2773476" y="0"/>
                  </a:cubicBezTo>
                  <a:cubicBezTo>
                    <a:pt x="4305224" y="0"/>
                    <a:pt x="5546951" y="1437213"/>
                    <a:pt x="5546951" y="3210106"/>
                  </a:cubicBezTo>
                  <a:close/>
                </a:path>
              </a:pathLst>
            </a:custGeom>
            <a:noFill/>
            <a:ln w="149225" cap="flat">
              <a:gradFill>
                <a:gsLst>
                  <a:gs pos="0">
                    <a:srgbClr val="C01F2E"/>
                  </a:gs>
                  <a:gs pos="100000">
                    <a:srgbClr val="F48E1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45F2905-20F8-4A0C-AC32-846388403B9B}"/>
              </a:ext>
            </a:extLst>
          </p:cNvPr>
          <p:cNvSpPr txBox="1"/>
          <p:nvPr/>
        </p:nvSpPr>
        <p:spPr>
          <a:xfrm>
            <a:off x="7633840" y="1597702"/>
            <a:ext cx="248657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8000" dirty="0">
                <a:gradFill>
                  <a:gsLst>
                    <a:gs pos="0">
                      <a:srgbClr val="F48E20"/>
                    </a:gs>
                    <a:gs pos="100000">
                      <a:srgbClr val="C2222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Take</a:t>
            </a:r>
          </a:p>
          <a:p>
            <a:pPr algn="ctr"/>
            <a:r>
              <a:rPr lang="en-ID" sz="8000" dirty="0">
                <a:gradFill>
                  <a:gsLst>
                    <a:gs pos="0">
                      <a:srgbClr val="F48E20"/>
                    </a:gs>
                    <a:gs pos="100000">
                      <a:srgbClr val="C2222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Action</a:t>
            </a:r>
          </a:p>
          <a:p>
            <a:pPr algn="ctr"/>
            <a:r>
              <a:rPr lang="en-ID" sz="8000" dirty="0">
                <a:gradFill>
                  <a:gsLst>
                    <a:gs pos="0">
                      <a:srgbClr val="F48E20"/>
                    </a:gs>
                    <a:gs pos="100000">
                      <a:srgbClr val="C2222F"/>
                    </a:gs>
                  </a:gsLst>
                  <a:lin ang="5400000" scaled="1"/>
                </a:gradFill>
                <a:latin typeface="Childrens Party Personal Use" pitchFamily="2" charset="0"/>
              </a:rPr>
              <a:t>Now</a:t>
            </a:r>
            <a:endParaRPr lang="id-ID" sz="8000" dirty="0">
              <a:gradFill>
                <a:gsLst>
                  <a:gs pos="0">
                    <a:srgbClr val="F48E20"/>
                  </a:gs>
                  <a:gs pos="100000">
                    <a:srgbClr val="C2222F"/>
                  </a:gs>
                </a:gsLst>
                <a:lin ang="5400000" scaled="1"/>
              </a:gradFill>
              <a:latin typeface="Childrens Party Personal Use" pitchFamily="2" charset="0"/>
            </a:endParaRPr>
          </a:p>
        </p:txBody>
      </p:sp>
      <p:sp>
        <p:nvSpPr>
          <p:cNvPr id="20" name="Effect 2">
            <a:extLst>
              <a:ext uri="{FF2B5EF4-FFF2-40B4-BE49-F238E27FC236}">
                <a16:creationId xmlns:a16="http://schemas.microsoft.com/office/drawing/2014/main" id="{445A9DE0-B35F-44D5-B8E7-93F3DC724A43}"/>
              </a:ext>
            </a:extLst>
          </p:cNvPr>
          <p:cNvSpPr/>
          <p:nvPr/>
        </p:nvSpPr>
        <p:spPr>
          <a:xfrm>
            <a:off x="61277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1" name="Effect 3">
            <a:extLst>
              <a:ext uri="{FF2B5EF4-FFF2-40B4-BE49-F238E27FC236}">
                <a16:creationId xmlns:a16="http://schemas.microsoft.com/office/drawing/2014/main" id="{E78BAE2D-5651-47EE-8FDA-2FE071B291E3}"/>
              </a:ext>
            </a:extLst>
          </p:cNvPr>
          <p:cNvSpPr/>
          <p:nvPr/>
        </p:nvSpPr>
        <p:spPr>
          <a:xfrm rot="4130128">
            <a:off x="392442" y="6529385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3" name="Effect 4">
            <a:extLst>
              <a:ext uri="{FF2B5EF4-FFF2-40B4-BE49-F238E27FC236}">
                <a16:creationId xmlns:a16="http://schemas.microsoft.com/office/drawing/2014/main" id="{6F497EE9-E211-4C94-A0E8-0223E6505774}"/>
              </a:ext>
            </a:extLst>
          </p:cNvPr>
          <p:cNvSpPr/>
          <p:nvPr/>
        </p:nvSpPr>
        <p:spPr>
          <a:xfrm>
            <a:off x="176804" y="6529387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4" name="Effect 5">
            <a:extLst>
              <a:ext uri="{FF2B5EF4-FFF2-40B4-BE49-F238E27FC236}">
                <a16:creationId xmlns:a16="http://schemas.microsoft.com/office/drawing/2014/main" id="{11FC25DD-454E-4534-8E24-229F762D7E11}"/>
              </a:ext>
            </a:extLst>
          </p:cNvPr>
          <p:cNvSpPr/>
          <p:nvPr/>
        </p:nvSpPr>
        <p:spPr>
          <a:xfrm>
            <a:off x="11671060" y="33777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5" name="Effect 6">
            <a:extLst>
              <a:ext uri="{FF2B5EF4-FFF2-40B4-BE49-F238E27FC236}">
                <a16:creationId xmlns:a16="http://schemas.microsoft.com/office/drawing/2014/main" id="{55F0B09E-5CCB-4019-8A60-3A38E2EEA413}"/>
              </a:ext>
            </a:extLst>
          </p:cNvPr>
          <p:cNvSpPr/>
          <p:nvPr/>
        </p:nvSpPr>
        <p:spPr>
          <a:xfrm rot="4130128">
            <a:off x="11671059" y="58161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6" name="Effect 7">
            <a:extLst>
              <a:ext uri="{FF2B5EF4-FFF2-40B4-BE49-F238E27FC236}">
                <a16:creationId xmlns:a16="http://schemas.microsoft.com/office/drawing/2014/main" id="{2E07A317-4DBE-4B49-8555-6EA8DEBC7E73}"/>
              </a:ext>
            </a:extLst>
          </p:cNvPr>
          <p:cNvSpPr/>
          <p:nvPr/>
        </p:nvSpPr>
        <p:spPr>
          <a:xfrm>
            <a:off x="11674547" y="825452"/>
            <a:ext cx="154169" cy="154169"/>
          </a:xfrm>
          <a:custGeom>
            <a:avLst/>
            <a:gdLst>
              <a:gd name="connsiteX0" fmla="*/ 158520 w 317040"/>
              <a:gd name="connsiteY0" fmla="*/ 317040 h 317040"/>
              <a:gd name="connsiteX1" fmla="*/ 127825 w 317040"/>
              <a:gd name="connsiteY1" fmla="*/ 286345 h 317040"/>
              <a:gd name="connsiteX2" fmla="*/ 158520 w 317040"/>
              <a:gd name="connsiteY2" fmla="*/ 255649 h 317040"/>
              <a:gd name="connsiteX3" fmla="*/ 255649 w 317040"/>
              <a:gd name="connsiteY3" fmla="*/ 158520 h 317040"/>
              <a:gd name="connsiteX4" fmla="*/ 158520 w 317040"/>
              <a:gd name="connsiteY4" fmla="*/ 61391 h 317040"/>
              <a:gd name="connsiteX5" fmla="*/ 61391 w 317040"/>
              <a:gd name="connsiteY5" fmla="*/ 158520 h 317040"/>
              <a:gd name="connsiteX6" fmla="*/ 30695 w 317040"/>
              <a:gd name="connsiteY6" fmla="*/ 189215 h 317040"/>
              <a:gd name="connsiteX7" fmla="*/ 0 w 317040"/>
              <a:gd name="connsiteY7" fmla="*/ 158520 h 317040"/>
              <a:gd name="connsiteX8" fmla="*/ 158520 w 317040"/>
              <a:gd name="connsiteY8" fmla="*/ 0 h 317040"/>
              <a:gd name="connsiteX9" fmla="*/ 317040 w 317040"/>
              <a:gd name="connsiteY9" fmla="*/ 158520 h 317040"/>
              <a:gd name="connsiteX10" fmla="*/ 158520 w 317040"/>
              <a:gd name="connsiteY10" fmla="*/ 317040 h 3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040" h="317040">
                <a:moveTo>
                  <a:pt x="158520" y="317040"/>
                </a:moveTo>
                <a:cubicBezTo>
                  <a:pt x="141572" y="317040"/>
                  <a:pt x="127825" y="303293"/>
                  <a:pt x="127825" y="286345"/>
                </a:cubicBezTo>
                <a:cubicBezTo>
                  <a:pt x="127825" y="269396"/>
                  <a:pt x="141572" y="255649"/>
                  <a:pt x="158520" y="255649"/>
                </a:cubicBezTo>
                <a:cubicBezTo>
                  <a:pt x="212084" y="255649"/>
                  <a:pt x="255649" y="212084"/>
                  <a:pt x="255649" y="158520"/>
                </a:cubicBezTo>
                <a:cubicBezTo>
                  <a:pt x="255649" y="104956"/>
                  <a:pt x="212084" y="61391"/>
                  <a:pt x="158520" y="61391"/>
                </a:cubicBezTo>
                <a:cubicBezTo>
                  <a:pt x="104956" y="61391"/>
                  <a:pt x="61391" y="104956"/>
                  <a:pt x="61391" y="158520"/>
                </a:cubicBezTo>
                <a:cubicBezTo>
                  <a:pt x="61391" y="175468"/>
                  <a:pt x="47644" y="189215"/>
                  <a:pt x="30695" y="189215"/>
                </a:cubicBezTo>
                <a:cubicBezTo>
                  <a:pt x="13747" y="189215"/>
                  <a:pt x="0" y="175468"/>
                  <a:pt x="0" y="158520"/>
                </a:cubicBezTo>
                <a:cubicBezTo>
                  <a:pt x="0" y="71104"/>
                  <a:pt x="71104" y="0"/>
                  <a:pt x="158520" y="0"/>
                </a:cubicBezTo>
                <a:cubicBezTo>
                  <a:pt x="245936" y="0"/>
                  <a:pt x="317040" y="71104"/>
                  <a:pt x="317040" y="158520"/>
                </a:cubicBezTo>
                <a:cubicBezTo>
                  <a:pt x="317040" y="245936"/>
                  <a:pt x="245936" y="317040"/>
                  <a:pt x="158520" y="317040"/>
                </a:cubicBezTo>
                <a:close/>
              </a:path>
            </a:pathLst>
          </a:custGeom>
          <a:solidFill>
            <a:schemeClr val="bg1"/>
          </a:solidFill>
          <a:ln w="2168" cap="flat">
            <a:noFill/>
            <a:prstDash val="solid"/>
            <a:miter/>
          </a:ln>
        </p:spPr>
        <p:txBody>
          <a:bodyPr rtlCol="0" anchor="ctr"/>
          <a:lstStyle/>
          <a:p>
            <a:endParaRPr lang="id-ID"/>
          </a:p>
        </p:txBody>
      </p:sp>
      <p:sp>
        <p:nvSpPr>
          <p:cNvPr id="22" name="Transition Effect 1">
            <a:extLst>
              <a:ext uri="{FF2B5EF4-FFF2-40B4-BE49-F238E27FC236}">
                <a16:creationId xmlns:a16="http://schemas.microsoft.com/office/drawing/2014/main" id="{0D87531F-6DDE-455F-8CBF-49B69538BF8E}"/>
              </a:ext>
            </a:extLst>
          </p:cNvPr>
          <p:cNvSpPr/>
          <p:nvPr/>
        </p:nvSpPr>
        <p:spPr>
          <a:xfrm rot="10800000" flipV="1">
            <a:off x="-16996566" y="-1124256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CE5B9C"/>
              </a:gs>
              <a:gs pos="0">
                <a:srgbClr val="94144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8" name="Transition Effect 2">
            <a:extLst>
              <a:ext uri="{FF2B5EF4-FFF2-40B4-BE49-F238E27FC236}">
                <a16:creationId xmlns:a16="http://schemas.microsoft.com/office/drawing/2014/main" id="{7D3D94E7-A4BD-4CC1-B124-1097B5F37EAA}"/>
              </a:ext>
            </a:extLst>
          </p:cNvPr>
          <p:cNvSpPr/>
          <p:nvPr/>
        </p:nvSpPr>
        <p:spPr>
          <a:xfrm rot="16200000" flipV="1">
            <a:off x="-2578209" y="-3581914"/>
            <a:ext cx="17049750" cy="13887866"/>
          </a:xfrm>
          <a:prstGeom prst="parallelogram">
            <a:avLst/>
          </a:prstGeom>
          <a:gradFill flip="none" rotWithShape="1">
            <a:gsLst>
              <a:gs pos="66000">
                <a:srgbClr val="4FAE3C"/>
              </a:gs>
              <a:gs pos="4000">
                <a:srgbClr val="E8E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9" name="Transition Effect 3">
            <a:extLst>
              <a:ext uri="{FF2B5EF4-FFF2-40B4-BE49-F238E27FC236}">
                <a16:creationId xmlns:a16="http://schemas.microsoft.com/office/drawing/2014/main" id="{B4A819BE-C78C-4396-81F4-F6648AECDBB3}"/>
              </a:ext>
            </a:extLst>
          </p:cNvPr>
          <p:cNvSpPr/>
          <p:nvPr/>
        </p:nvSpPr>
        <p:spPr>
          <a:xfrm rot="10800000" flipV="1">
            <a:off x="-17012732" y="-1124257"/>
            <a:ext cx="17049750" cy="8972550"/>
          </a:xfrm>
          <a:prstGeom prst="parallelogram">
            <a:avLst/>
          </a:prstGeom>
          <a:gradFill flip="none" rotWithShape="1">
            <a:gsLst>
              <a:gs pos="100000">
                <a:srgbClr val="FFFF00"/>
              </a:gs>
              <a:gs pos="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360774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1.875E-6 3.7037E-6 L -0.25 3.7037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25E-6 2.59259E-6 L 0.25 2.5925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58333E-6 -1.11111E-6 L 0.25 -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4.81481E-6 L -0.25 4.81481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1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1" grpId="0"/>
      <p:bldP spid="11" grpId="1"/>
      <p:bldP spid="11" grpId="2"/>
      <p:bldP spid="8" grpId="0"/>
      <p:bldP spid="8" grpId="1"/>
      <p:bldP spid="8" grpId="2"/>
      <p:bldP spid="12" grpId="0"/>
      <p:bldP spid="12" grpId="1"/>
      <p:bldP spid="12" grpId="2"/>
      <p:bldP spid="19" grpId="0"/>
      <p:bldP spid="19" grpId="1"/>
      <p:bldP spid="19" grpId="2"/>
      <p:bldP spid="18" grpId="0"/>
      <p:bldP spid="18" grpId="1"/>
      <p:bldP spid="18" grpId="2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2" grpId="0" animBg="1"/>
      <p:bldP spid="88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98</Words>
  <Application>Microsoft Office PowerPoint</Application>
  <PresentationFormat>Widescreen</PresentationFormat>
  <Paragraphs>71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Childrens Party Personal Use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37</cp:revision>
  <dcterms:created xsi:type="dcterms:W3CDTF">2020-08-05T13:39:03Z</dcterms:created>
  <dcterms:modified xsi:type="dcterms:W3CDTF">2020-09-12T07:20:37Z</dcterms:modified>
</cp:coreProperties>
</file>