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3" r:id="rId8"/>
    <p:sldId id="264" r:id="rId9"/>
    <p:sldId id="265" r:id="rId10"/>
    <p:sldId id="261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B200"/>
    <a:srgbClr val="D6A300"/>
    <a:srgbClr val="7E6000"/>
    <a:srgbClr val="C09200"/>
    <a:srgbClr val="C49500"/>
    <a:srgbClr val="9E7800"/>
    <a:srgbClr val="A27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702" autoAdjust="0"/>
    <p:restoredTop sz="94660"/>
  </p:normalViewPr>
  <p:slideViewPr>
    <p:cSldViewPr snapToGrid="0">
      <p:cViewPr>
        <p:scale>
          <a:sx n="50" d="100"/>
          <a:sy n="50" d="100"/>
        </p:scale>
        <p:origin x="3138" y="10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ABFC8-B231-45F4-BF3F-DC264138AC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C1F9ED-F0E5-40CD-98F6-52009939EE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E5370D-19EF-46D4-8676-9C21D0624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E1D7-3611-4D42-8362-C789DE5C737E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D316C4-737C-4EDF-8D1A-87D8FF9CB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8D8C2F-82D0-4B38-9DC7-1DA12341A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C8C9B-72A8-464A-A942-5AA85BE25D9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4170974"/>
      </p:ext>
    </p:extLst>
  </p:cSld>
  <p:clrMapOvr>
    <a:masterClrMapping/>
  </p:clrMapOvr>
  <p:transition advClick="0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AC010-D7CE-48A7-8333-64773631F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3669B4-A85E-4C11-971A-8D2CF9AA58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D4DD25-D861-4F06-AA58-FD3268B72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E1D7-3611-4D42-8362-C789DE5C737E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C98996-F0C6-4170-93C0-FED94FA2F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B5FF69-B684-48C4-8982-767A9C20D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C8C9B-72A8-464A-A942-5AA85BE25D9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57241976"/>
      </p:ext>
    </p:extLst>
  </p:cSld>
  <p:clrMapOvr>
    <a:masterClrMapping/>
  </p:clrMapOvr>
  <p:transition advClick="0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83DBA54-38DE-4C30-94A3-D4CFDDD9F3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659371-180B-42F9-B9F1-628161D281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3405B4-77CE-46D1-BD40-A7F2F1BA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E1D7-3611-4D42-8362-C789DE5C737E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854FE3-438C-4977-BC4A-529ABC095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1E779F-7837-4499-87AE-F96CEA854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C8C9B-72A8-464A-A942-5AA85BE25D9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90480201"/>
      </p:ext>
    </p:extLst>
  </p:cSld>
  <p:clrMapOvr>
    <a:masterClrMapping/>
  </p:clrMapOvr>
  <p:transition advClick="0"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9F5FB-BA42-4B26-9F7A-450192234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EFBFFF-1F12-4163-8ED7-2EB3648D3F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5FF1DE-0DAC-4837-BFB7-78E16634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E1D7-3611-4D42-8362-C789DE5C737E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BD22D-24BB-4B28-8B18-03F958D3D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970B72-BAFF-4391-8B41-FF364D2EE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C8C9B-72A8-464A-A942-5AA85BE25D9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18501632"/>
      </p:ext>
    </p:extLst>
  </p:cSld>
  <p:clrMapOvr>
    <a:masterClrMapping/>
  </p:clrMapOvr>
  <p:transition advClick="0" advTm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85296-2676-405C-BE92-18782B0A6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ECD86B-A6F0-4D1E-8DD6-927CA8CCDD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CCC371-7816-4A74-9347-37E3491BA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E1D7-3611-4D42-8362-C789DE5C737E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4AB952-A659-4203-8386-ED619C157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B332BC-C50D-4759-B71B-358B2F63E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C8C9B-72A8-464A-A942-5AA85BE25D9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48580809"/>
      </p:ext>
    </p:extLst>
  </p:cSld>
  <p:clrMapOvr>
    <a:masterClrMapping/>
  </p:clrMapOvr>
  <p:transition advClick="0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31C5A-3B59-4A0F-9B4A-219BBD128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443E3E-B916-4896-8CA2-425ABC8A98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076424-2FA5-4237-AEC8-614095C993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96E22D-CB05-4E16-9E7C-E9B03B6B2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E1D7-3611-4D42-8362-C789DE5C737E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491DC-F6AB-4856-90AB-84611916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A803F9-0B0B-42E8-A755-09ED083D0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C8C9B-72A8-464A-A942-5AA85BE25D9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57923783"/>
      </p:ext>
    </p:extLst>
  </p:cSld>
  <p:clrMapOvr>
    <a:masterClrMapping/>
  </p:clrMapOvr>
  <p:transition advClick="0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9014D-F309-430D-B1E9-405EE189F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EFD9A6-A511-4111-833C-D5595A1E73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B20E92-B616-4607-B121-C34E5F37CF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C4AC69-5DDD-4F01-A580-FC35C8EE00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BD252D-6DE6-44DA-97F8-17259025D2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8AC58F-483F-415E-9280-D1AA526D3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E1D7-3611-4D42-8362-C789DE5C737E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450AA7-DC9A-4D16-A4F0-14552F8A2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C042B3-2329-4A2D-B33A-AA0BFA83B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C8C9B-72A8-464A-A942-5AA85BE25D9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56272272"/>
      </p:ext>
    </p:extLst>
  </p:cSld>
  <p:clrMapOvr>
    <a:masterClrMapping/>
  </p:clrMapOvr>
  <p:transition advClick="0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96178-3DAD-48E8-AF0E-F6F3C376A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99C3DB-7B6A-4762-80C5-BA6EFD69D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E1D7-3611-4D42-8362-C789DE5C737E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226AEE-CCB9-4557-8D04-5EDF0A575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1ED891-44E6-4395-BBFE-1BB07725C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C8C9B-72A8-464A-A942-5AA85BE25D9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70185395"/>
      </p:ext>
    </p:extLst>
  </p:cSld>
  <p:clrMapOvr>
    <a:masterClrMapping/>
  </p:clrMapOvr>
  <p:transition advClick="0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2B090B-4E79-4869-9967-EC77EE6A0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E1D7-3611-4D42-8362-C789DE5C737E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FE21F1-2A4E-4BAC-BE67-F96591A8B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419EA8-7931-4D8F-94CD-727D93B85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C8C9B-72A8-464A-A942-5AA85BE25D9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45239627"/>
      </p:ext>
    </p:extLst>
  </p:cSld>
  <p:clrMapOvr>
    <a:masterClrMapping/>
  </p:clrMapOvr>
  <p:transition advClick="0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44D23-83AB-4D01-8A7C-5016AFFE5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BAA6ED-DD27-421B-BFA9-C2D87BD920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BE2255-1FBF-4830-9D8B-9CCE4769AB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2FD592-D9E0-4685-9A79-F7EF491F7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E1D7-3611-4D42-8362-C789DE5C737E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C29FB9-13D5-4287-9941-806DBC8B0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004B4B-DE99-41DD-BC1E-E8B0B75C9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C8C9B-72A8-464A-A942-5AA85BE25D9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44786829"/>
      </p:ext>
    </p:extLst>
  </p:cSld>
  <p:clrMapOvr>
    <a:masterClrMapping/>
  </p:clrMapOvr>
  <p:transition advClick="0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5E7B8-8791-4756-ABC7-89D36E89B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70C2AE-2D84-48F8-8104-BC47E3FC40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945A08-4801-4138-B009-B06153FB50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E0D856-B2B4-4E52-BF94-96E4B4FEC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EE1D7-3611-4D42-8362-C789DE5C737E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69F64D-8761-46D8-95C6-7D6CB8E98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604868-C393-4E06-9946-0201D7808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C8C9B-72A8-464A-A942-5AA85BE25D9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24914619"/>
      </p:ext>
    </p:extLst>
  </p:cSld>
  <p:clrMapOvr>
    <a:masterClrMapping/>
  </p:clrMapOvr>
  <p:transition advClick="0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AA937D-83C2-4A85-BA90-B4DFFE42D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B1DE58-7388-49B4-83C2-07CCD77F61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179604-B9FE-4156-8873-0C68DC96A2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EE1D7-3611-4D42-8362-C789DE5C737E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42D99B-894D-4AFC-BDE7-C69002250B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E7B8D-1C7A-41EC-8F63-A2BE812F3D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C8C9B-72A8-464A-A942-5AA85BE25D9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0179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2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4000">
              <a:srgbClr val="D6A300"/>
            </a:gs>
            <a:gs pos="0">
              <a:srgbClr val="C09200">
                <a:lumMod val="99000"/>
                <a:lumOff val="1000"/>
                <a:alpha val="99000"/>
              </a:srgbClr>
            </a:gs>
            <a:gs pos="96000">
              <a:srgbClr val="7E6000"/>
            </a:gs>
          </a:gsLst>
          <a:lin ang="6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">
            <a:hlinkClick r:id="" action="ppaction://media"/>
            <a:extLst>
              <a:ext uri="{FF2B5EF4-FFF2-40B4-BE49-F238E27FC236}">
                <a16:creationId xmlns:a16="http://schemas.microsoft.com/office/drawing/2014/main" id="{E0C747E2-A746-4F52-BA34-7CEBF0D32CF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7881.6666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5" name="Group Effect">
            <a:extLst>
              <a:ext uri="{FF2B5EF4-FFF2-40B4-BE49-F238E27FC236}">
                <a16:creationId xmlns:a16="http://schemas.microsoft.com/office/drawing/2014/main" id="{7272C9D5-0D4C-4801-BD78-6C70058D61F7}"/>
              </a:ext>
            </a:extLst>
          </p:cNvPr>
          <p:cNvGrpSpPr/>
          <p:nvPr/>
        </p:nvGrpSpPr>
        <p:grpSpPr>
          <a:xfrm>
            <a:off x="8572830" y="620672"/>
            <a:ext cx="1546510" cy="782870"/>
            <a:chOff x="1104900" y="736599"/>
            <a:chExt cx="1701800" cy="861481"/>
          </a:xfrm>
          <a:solidFill>
            <a:schemeClr val="bg1">
              <a:alpha val="41000"/>
            </a:schemeClr>
          </a:solidFill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5248262-46B4-438D-B490-9E29BD61D134}"/>
                </a:ext>
              </a:extLst>
            </p:cNvPr>
            <p:cNvSpPr/>
            <p:nvPr/>
          </p:nvSpPr>
          <p:spPr>
            <a:xfrm>
              <a:off x="26881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6EFEFB4-FEA4-4A45-8403-262869B39D34}"/>
                </a:ext>
              </a:extLst>
            </p:cNvPr>
            <p:cNvSpPr/>
            <p:nvPr/>
          </p:nvSpPr>
          <p:spPr>
            <a:xfrm>
              <a:off x="26881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FBF097B-3F8E-4A36-8F1B-AD029A8A8605}"/>
                </a:ext>
              </a:extLst>
            </p:cNvPr>
            <p:cNvSpPr/>
            <p:nvPr/>
          </p:nvSpPr>
          <p:spPr>
            <a:xfrm>
              <a:off x="26881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4084934-533A-4E10-B7BB-0CD7FF4F8D40}"/>
                </a:ext>
              </a:extLst>
            </p:cNvPr>
            <p:cNvSpPr/>
            <p:nvPr/>
          </p:nvSpPr>
          <p:spPr>
            <a:xfrm>
              <a:off x="26881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9A585EF-41AB-4270-9C66-49EC9EC1F8A7}"/>
                </a:ext>
              </a:extLst>
            </p:cNvPr>
            <p:cNvSpPr/>
            <p:nvPr/>
          </p:nvSpPr>
          <p:spPr>
            <a:xfrm>
              <a:off x="2463799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2F7841D-B8DA-4FB7-9768-8A224E9C8FB6}"/>
                </a:ext>
              </a:extLst>
            </p:cNvPr>
            <p:cNvSpPr/>
            <p:nvPr/>
          </p:nvSpPr>
          <p:spPr>
            <a:xfrm>
              <a:off x="2463799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CD60E90F-19A1-48E2-ABE0-AD9CF526F954}"/>
                </a:ext>
              </a:extLst>
            </p:cNvPr>
            <p:cNvSpPr/>
            <p:nvPr/>
          </p:nvSpPr>
          <p:spPr>
            <a:xfrm>
              <a:off x="2463799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E9DBCEBF-0193-4352-90CE-BA9786AF6663}"/>
                </a:ext>
              </a:extLst>
            </p:cNvPr>
            <p:cNvSpPr/>
            <p:nvPr/>
          </p:nvSpPr>
          <p:spPr>
            <a:xfrm>
              <a:off x="2463799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D880FE58-6217-47EB-9002-C78B3856EC8E}"/>
                </a:ext>
              </a:extLst>
            </p:cNvPr>
            <p:cNvSpPr/>
            <p:nvPr/>
          </p:nvSpPr>
          <p:spPr>
            <a:xfrm>
              <a:off x="22352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980CEF67-DBDF-411D-9054-0C11669FFA43}"/>
                </a:ext>
              </a:extLst>
            </p:cNvPr>
            <p:cNvSpPr/>
            <p:nvPr/>
          </p:nvSpPr>
          <p:spPr>
            <a:xfrm>
              <a:off x="22352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9A53F9C-EB64-413C-9C89-F708234D2E93}"/>
                </a:ext>
              </a:extLst>
            </p:cNvPr>
            <p:cNvSpPr/>
            <p:nvPr/>
          </p:nvSpPr>
          <p:spPr>
            <a:xfrm>
              <a:off x="22352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D92A00E-A848-4FEF-9948-26D6F60791E8}"/>
                </a:ext>
              </a:extLst>
            </p:cNvPr>
            <p:cNvSpPr/>
            <p:nvPr/>
          </p:nvSpPr>
          <p:spPr>
            <a:xfrm>
              <a:off x="22352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37EC1223-A729-451D-B693-A0ABE4AB060E}"/>
                </a:ext>
              </a:extLst>
            </p:cNvPr>
            <p:cNvSpPr/>
            <p:nvPr/>
          </p:nvSpPr>
          <p:spPr>
            <a:xfrm>
              <a:off x="20108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6FE3C7F0-83E2-442D-9265-EB175B30AD96}"/>
                </a:ext>
              </a:extLst>
            </p:cNvPr>
            <p:cNvSpPr/>
            <p:nvPr/>
          </p:nvSpPr>
          <p:spPr>
            <a:xfrm>
              <a:off x="20108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DF92BC1-9E93-4A56-9779-86AD48639215}"/>
                </a:ext>
              </a:extLst>
            </p:cNvPr>
            <p:cNvSpPr/>
            <p:nvPr/>
          </p:nvSpPr>
          <p:spPr>
            <a:xfrm>
              <a:off x="20108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CADECC5-9B33-4F33-BD70-FB62CCA0D9B4}"/>
                </a:ext>
              </a:extLst>
            </p:cNvPr>
            <p:cNvSpPr/>
            <p:nvPr/>
          </p:nvSpPr>
          <p:spPr>
            <a:xfrm>
              <a:off x="20108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88B75243-644B-46F7-B7DD-F16362BB3D24}"/>
                </a:ext>
              </a:extLst>
            </p:cNvPr>
            <p:cNvSpPr/>
            <p:nvPr/>
          </p:nvSpPr>
          <p:spPr>
            <a:xfrm>
              <a:off x="17822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31C56763-66BA-4315-B37C-F2DF2C95F75B}"/>
                </a:ext>
              </a:extLst>
            </p:cNvPr>
            <p:cNvSpPr/>
            <p:nvPr/>
          </p:nvSpPr>
          <p:spPr>
            <a:xfrm>
              <a:off x="17822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C34AB614-10E0-4AFB-B5CC-5B5A0B6169D9}"/>
                </a:ext>
              </a:extLst>
            </p:cNvPr>
            <p:cNvSpPr/>
            <p:nvPr/>
          </p:nvSpPr>
          <p:spPr>
            <a:xfrm>
              <a:off x="17822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5FA98DF3-26E8-40E3-AE2C-DD20E842F829}"/>
                </a:ext>
              </a:extLst>
            </p:cNvPr>
            <p:cNvSpPr/>
            <p:nvPr/>
          </p:nvSpPr>
          <p:spPr>
            <a:xfrm>
              <a:off x="17822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E26D5F4-4118-439F-B043-448584D0DED8}"/>
                </a:ext>
              </a:extLst>
            </p:cNvPr>
            <p:cNvSpPr/>
            <p:nvPr/>
          </p:nvSpPr>
          <p:spPr>
            <a:xfrm>
              <a:off x="15578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21AE0D0A-E629-441B-9A9C-467734EC7515}"/>
                </a:ext>
              </a:extLst>
            </p:cNvPr>
            <p:cNvSpPr/>
            <p:nvPr/>
          </p:nvSpPr>
          <p:spPr>
            <a:xfrm>
              <a:off x="15578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5D06E05E-E266-4920-A05A-BD6B1898CB94}"/>
                </a:ext>
              </a:extLst>
            </p:cNvPr>
            <p:cNvSpPr/>
            <p:nvPr/>
          </p:nvSpPr>
          <p:spPr>
            <a:xfrm>
              <a:off x="15578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E51E989A-55FA-4BDC-A170-261E9A69DFEE}"/>
                </a:ext>
              </a:extLst>
            </p:cNvPr>
            <p:cNvSpPr/>
            <p:nvPr/>
          </p:nvSpPr>
          <p:spPr>
            <a:xfrm>
              <a:off x="15578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48DC3D32-BFFC-401B-9644-C798798BE26E}"/>
                </a:ext>
              </a:extLst>
            </p:cNvPr>
            <p:cNvSpPr/>
            <p:nvPr/>
          </p:nvSpPr>
          <p:spPr>
            <a:xfrm>
              <a:off x="1329267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55255096-FA75-4824-8C1D-30E669BD8414}"/>
                </a:ext>
              </a:extLst>
            </p:cNvPr>
            <p:cNvSpPr/>
            <p:nvPr/>
          </p:nvSpPr>
          <p:spPr>
            <a:xfrm>
              <a:off x="1329267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20B65D0-4AC6-43B9-828A-19A7FB43C1AC}"/>
                </a:ext>
              </a:extLst>
            </p:cNvPr>
            <p:cNvSpPr/>
            <p:nvPr/>
          </p:nvSpPr>
          <p:spPr>
            <a:xfrm>
              <a:off x="1329267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BEB9DA3-7305-4144-9A01-080B06FD49F7}"/>
                </a:ext>
              </a:extLst>
            </p:cNvPr>
            <p:cNvSpPr/>
            <p:nvPr/>
          </p:nvSpPr>
          <p:spPr>
            <a:xfrm>
              <a:off x="1329267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FF4F41F-E983-4B2E-B51C-4123AFA72628}"/>
                </a:ext>
              </a:extLst>
            </p:cNvPr>
            <p:cNvSpPr/>
            <p:nvPr/>
          </p:nvSpPr>
          <p:spPr>
            <a:xfrm>
              <a:off x="11049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62846190-6711-4897-8127-532E2D4F22E9}"/>
                </a:ext>
              </a:extLst>
            </p:cNvPr>
            <p:cNvSpPr/>
            <p:nvPr/>
          </p:nvSpPr>
          <p:spPr>
            <a:xfrm>
              <a:off x="11049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A40C4E8A-D310-478B-A556-EBD54CF194D8}"/>
                </a:ext>
              </a:extLst>
            </p:cNvPr>
            <p:cNvSpPr/>
            <p:nvPr/>
          </p:nvSpPr>
          <p:spPr>
            <a:xfrm>
              <a:off x="11049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3100C6AC-4106-4F96-9F90-FB846BACA0C8}"/>
                </a:ext>
              </a:extLst>
            </p:cNvPr>
            <p:cNvSpPr/>
            <p:nvPr/>
          </p:nvSpPr>
          <p:spPr>
            <a:xfrm>
              <a:off x="11049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" name="Effect">
            <a:extLst>
              <a:ext uri="{FF2B5EF4-FFF2-40B4-BE49-F238E27FC236}">
                <a16:creationId xmlns:a16="http://schemas.microsoft.com/office/drawing/2014/main" id="{FE8235C5-43BC-4C29-833D-29734EB79D4D}"/>
              </a:ext>
            </a:extLst>
          </p:cNvPr>
          <p:cNvSpPr/>
          <p:nvPr/>
        </p:nvSpPr>
        <p:spPr>
          <a:xfrm>
            <a:off x="5969000" y="-477430"/>
            <a:ext cx="3223098" cy="1614791"/>
          </a:xfrm>
          <a:prstGeom prst="rect">
            <a:avLst/>
          </a:prstGeom>
          <a:solidFill>
            <a:srgbClr val="FFC000">
              <a:alpha val="56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" name="Effect">
            <a:extLst>
              <a:ext uri="{FF2B5EF4-FFF2-40B4-BE49-F238E27FC236}">
                <a16:creationId xmlns:a16="http://schemas.microsoft.com/office/drawing/2014/main" id="{B60FC001-1CE2-464F-9D59-B6CBCA3FD052}"/>
              </a:ext>
            </a:extLst>
          </p:cNvPr>
          <p:cNvSpPr/>
          <p:nvPr/>
        </p:nvSpPr>
        <p:spPr>
          <a:xfrm>
            <a:off x="2745902" y="-466921"/>
            <a:ext cx="3223098" cy="1614791"/>
          </a:xfrm>
          <a:prstGeom prst="rect">
            <a:avLst/>
          </a:prstGeom>
          <a:solidFill>
            <a:srgbClr val="FFC000">
              <a:alpha val="2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8" name="Effect">
            <a:extLst>
              <a:ext uri="{FF2B5EF4-FFF2-40B4-BE49-F238E27FC236}">
                <a16:creationId xmlns:a16="http://schemas.microsoft.com/office/drawing/2014/main" id="{9FDA2C47-05D0-4DCB-823C-216D3E9DB2BA}"/>
              </a:ext>
            </a:extLst>
          </p:cNvPr>
          <p:cNvSpPr/>
          <p:nvPr/>
        </p:nvSpPr>
        <p:spPr>
          <a:xfrm>
            <a:off x="5969000" y="1137361"/>
            <a:ext cx="3223098" cy="1614791"/>
          </a:xfrm>
          <a:prstGeom prst="rect">
            <a:avLst/>
          </a:prstGeom>
          <a:solidFill>
            <a:srgbClr val="FFC000">
              <a:alpha val="1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9" name="Effect">
            <a:extLst>
              <a:ext uri="{FF2B5EF4-FFF2-40B4-BE49-F238E27FC236}">
                <a16:creationId xmlns:a16="http://schemas.microsoft.com/office/drawing/2014/main" id="{EC882386-19DC-4D59-ABF4-38B312D7F46F}"/>
              </a:ext>
            </a:extLst>
          </p:cNvPr>
          <p:cNvSpPr/>
          <p:nvPr/>
        </p:nvSpPr>
        <p:spPr>
          <a:xfrm>
            <a:off x="2745346" y="4367720"/>
            <a:ext cx="3223098" cy="1614791"/>
          </a:xfrm>
          <a:prstGeom prst="rect">
            <a:avLst/>
          </a:prstGeom>
          <a:solidFill>
            <a:srgbClr val="FFC000">
              <a:alpha val="18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" name="Effect">
            <a:extLst>
              <a:ext uri="{FF2B5EF4-FFF2-40B4-BE49-F238E27FC236}">
                <a16:creationId xmlns:a16="http://schemas.microsoft.com/office/drawing/2014/main" id="{9465C253-00D5-4B86-88F1-3A9CB5A715DC}"/>
              </a:ext>
            </a:extLst>
          </p:cNvPr>
          <p:cNvSpPr/>
          <p:nvPr/>
        </p:nvSpPr>
        <p:spPr>
          <a:xfrm>
            <a:off x="5969000" y="2761877"/>
            <a:ext cx="3223098" cy="1614791"/>
          </a:xfrm>
          <a:prstGeom prst="rect">
            <a:avLst/>
          </a:prstGeom>
          <a:solidFill>
            <a:srgbClr val="FFC000">
              <a:alpha val="14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" name="Effect">
            <a:extLst>
              <a:ext uri="{FF2B5EF4-FFF2-40B4-BE49-F238E27FC236}">
                <a16:creationId xmlns:a16="http://schemas.microsoft.com/office/drawing/2014/main" id="{2E3D70D9-0C40-472A-8369-DA5468474F79}"/>
              </a:ext>
            </a:extLst>
          </p:cNvPr>
          <p:cNvSpPr/>
          <p:nvPr/>
        </p:nvSpPr>
        <p:spPr>
          <a:xfrm>
            <a:off x="2745902" y="2772386"/>
            <a:ext cx="3223098" cy="1614791"/>
          </a:xfrm>
          <a:prstGeom prst="rect">
            <a:avLst/>
          </a:prstGeom>
          <a:solidFill>
            <a:srgbClr val="FFC000">
              <a:alpha val="4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2" name="Effect">
            <a:extLst>
              <a:ext uri="{FF2B5EF4-FFF2-40B4-BE49-F238E27FC236}">
                <a16:creationId xmlns:a16="http://schemas.microsoft.com/office/drawing/2014/main" id="{06B7C2F1-3920-4A4A-8285-EC31505ED897}"/>
              </a:ext>
            </a:extLst>
          </p:cNvPr>
          <p:cNvSpPr/>
          <p:nvPr/>
        </p:nvSpPr>
        <p:spPr>
          <a:xfrm>
            <a:off x="5969000" y="4366941"/>
            <a:ext cx="3223098" cy="1614791"/>
          </a:xfrm>
          <a:prstGeom prst="rect">
            <a:avLst/>
          </a:prstGeom>
          <a:solidFill>
            <a:srgbClr val="FFC000">
              <a:alpha val="5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" name="Effect">
            <a:extLst>
              <a:ext uri="{FF2B5EF4-FFF2-40B4-BE49-F238E27FC236}">
                <a16:creationId xmlns:a16="http://schemas.microsoft.com/office/drawing/2014/main" id="{2BEA97D0-FE26-4A22-8C2A-ECC1C666C1DF}"/>
              </a:ext>
            </a:extLst>
          </p:cNvPr>
          <p:cNvSpPr/>
          <p:nvPr/>
        </p:nvSpPr>
        <p:spPr>
          <a:xfrm>
            <a:off x="2745346" y="1157594"/>
            <a:ext cx="3223098" cy="1614791"/>
          </a:xfrm>
          <a:prstGeom prst="rect">
            <a:avLst/>
          </a:prstGeom>
          <a:solidFill>
            <a:srgbClr val="FFC000">
              <a:alpha val="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Effect">
            <a:extLst>
              <a:ext uri="{FF2B5EF4-FFF2-40B4-BE49-F238E27FC236}">
                <a16:creationId xmlns:a16="http://schemas.microsoft.com/office/drawing/2014/main" id="{6A178210-75A1-48C1-8C31-897C8A863A29}"/>
              </a:ext>
            </a:extLst>
          </p:cNvPr>
          <p:cNvSpPr/>
          <p:nvPr/>
        </p:nvSpPr>
        <p:spPr>
          <a:xfrm>
            <a:off x="5969000" y="5972003"/>
            <a:ext cx="3223098" cy="1614791"/>
          </a:xfrm>
          <a:prstGeom prst="rect">
            <a:avLst/>
          </a:prstGeom>
          <a:solidFill>
            <a:srgbClr val="FFC000">
              <a:alpha val="47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5" name="Effect">
            <a:extLst>
              <a:ext uri="{FF2B5EF4-FFF2-40B4-BE49-F238E27FC236}">
                <a16:creationId xmlns:a16="http://schemas.microsoft.com/office/drawing/2014/main" id="{AA72A2BA-A58B-4536-9195-2169313B1C6B}"/>
              </a:ext>
            </a:extLst>
          </p:cNvPr>
          <p:cNvSpPr/>
          <p:nvPr/>
        </p:nvSpPr>
        <p:spPr>
          <a:xfrm>
            <a:off x="2745902" y="5982512"/>
            <a:ext cx="3223098" cy="1614791"/>
          </a:xfrm>
          <a:prstGeom prst="rect">
            <a:avLst/>
          </a:prstGeom>
          <a:solidFill>
            <a:srgbClr val="FFC000">
              <a:alpha val="51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73" name="Group Effect">
            <a:extLst>
              <a:ext uri="{FF2B5EF4-FFF2-40B4-BE49-F238E27FC236}">
                <a16:creationId xmlns:a16="http://schemas.microsoft.com/office/drawing/2014/main" id="{01FD470F-116F-4AE5-83A7-A3498A35C000}"/>
              </a:ext>
            </a:extLst>
          </p:cNvPr>
          <p:cNvGrpSpPr/>
          <p:nvPr/>
        </p:nvGrpSpPr>
        <p:grpSpPr>
          <a:xfrm>
            <a:off x="1394729" y="5410156"/>
            <a:ext cx="1546510" cy="782870"/>
            <a:chOff x="1104900" y="736599"/>
            <a:chExt cx="1701800" cy="861481"/>
          </a:xfrm>
          <a:solidFill>
            <a:schemeClr val="bg1">
              <a:alpha val="41000"/>
            </a:schemeClr>
          </a:solidFill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A5CD8E91-4601-4579-8969-983ACF358F5C}"/>
                </a:ext>
              </a:extLst>
            </p:cNvPr>
            <p:cNvSpPr/>
            <p:nvPr/>
          </p:nvSpPr>
          <p:spPr>
            <a:xfrm>
              <a:off x="26881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D0B488DB-E42D-489C-BA56-6AC606BAA48A}"/>
                </a:ext>
              </a:extLst>
            </p:cNvPr>
            <p:cNvSpPr/>
            <p:nvPr/>
          </p:nvSpPr>
          <p:spPr>
            <a:xfrm>
              <a:off x="26881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39ECBEE-FB1C-446A-8658-831EA5F19603}"/>
                </a:ext>
              </a:extLst>
            </p:cNvPr>
            <p:cNvSpPr/>
            <p:nvPr/>
          </p:nvSpPr>
          <p:spPr>
            <a:xfrm>
              <a:off x="26881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7183005-A990-4591-9B6B-7025A9532889}"/>
                </a:ext>
              </a:extLst>
            </p:cNvPr>
            <p:cNvSpPr/>
            <p:nvPr/>
          </p:nvSpPr>
          <p:spPr>
            <a:xfrm>
              <a:off x="26881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F320B914-002B-420E-AA18-04E4178A4555}"/>
                </a:ext>
              </a:extLst>
            </p:cNvPr>
            <p:cNvSpPr/>
            <p:nvPr/>
          </p:nvSpPr>
          <p:spPr>
            <a:xfrm>
              <a:off x="2463799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757C17B9-5DA0-4BFE-8035-FA873C30BED9}"/>
                </a:ext>
              </a:extLst>
            </p:cNvPr>
            <p:cNvSpPr/>
            <p:nvPr/>
          </p:nvSpPr>
          <p:spPr>
            <a:xfrm>
              <a:off x="2463799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9680B924-FC85-4B36-A26F-19D8F6A34E8A}"/>
                </a:ext>
              </a:extLst>
            </p:cNvPr>
            <p:cNvSpPr/>
            <p:nvPr/>
          </p:nvSpPr>
          <p:spPr>
            <a:xfrm>
              <a:off x="2463799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615FAE83-3F56-49FB-B865-C84F259A6150}"/>
                </a:ext>
              </a:extLst>
            </p:cNvPr>
            <p:cNvSpPr/>
            <p:nvPr/>
          </p:nvSpPr>
          <p:spPr>
            <a:xfrm>
              <a:off x="2463799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6BDF67B6-5F6C-4E12-8B11-47133B6B7261}"/>
                </a:ext>
              </a:extLst>
            </p:cNvPr>
            <p:cNvSpPr/>
            <p:nvPr/>
          </p:nvSpPr>
          <p:spPr>
            <a:xfrm>
              <a:off x="22352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E714007D-2600-42CB-8D85-9D6B30623B22}"/>
                </a:ext>
              </a:extLst>
            </p:cNvPr>
            <p:cNvSpPr/>
            <p:nvPr/>
          </p:nvSpPr>
          <p:spPr>
            <a:xfrm>
              <a:off x="22352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7864B553-6681-480E-BD18-CFA5949539A0}"/>
                </a:ext>
              </a:extLst>
            </p:cNvPr>
            <p:cNvSpPr/>
            <p:nvPr/>
          </p:nvSpPr>
          <p:spPr>
            <a:xfrm>
              <a:off x="22352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F3CAF75C-7DB1-4255-97BF-02F0C8BCFD8D}"/>
                </a:ext>
              </a:extLst>
            </p:cNvPr>
            <p:cNvSpPr/>
            <p:nvPr/>
          </p:nvSpPr>
          <p:spPr>
            <a:xfrm>
              <a:off x="22352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2513C283-90CA-4F8C-8199-BF5F88735A80}"/>
                </a:ext>
              </a:extLst>
            </p:cNvPr>
            <p:cNvSpPr/>
            <p:nvPr/>
          </p:nvSpPr>
          <p:spPr>
            <a:xfrm>
              <a:off x="20108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00A31B39-3EF3-4C5A-9746-4898607EB493}"/>
                </a:ext>
              </a:extLst>
            </p:cNvPr>
            <p:cNvSpPr/>
            <p:nvPr/>
          </p:nvSpPr>
          <p:spPr>
            <a:xfrm>
              <a:off x="20108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F40886AB-224D-449E-B5CA-3C5DD2634029}"/>
                </a:ext>
              </a:extLst>
            </p:cNvPr>
            <p:cNvSpPr/>
            <p:nvPr/>
          </p:nvSpPr>
          <p:spPr>
            <a:xfrm>
              <a:off x="20108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F80CFAE1-D218-4E68-9B20-FE6DFF62D240}"/>
                </a:ext>
              </a:extLst>
            </p:cNvPr>
            <p:cNvSpPr/>
            <p:nvPr/>
          </p:nvSpPr>
          <p:spPr>
            <a:xfrm>
              <a:off x="20108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2C3FC1A0-5224-4655-A559-5AF8A8DAB4CC}"/>
                </a:ext>
              </a:extLst>
            </p:cNvPr>
            <p:cNvSpPr/>
            <p:nvPr/>
          </p:nvSpPr>
          <p:spPr>
            <a:xfrm>
              <a:off x="17822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40F92BDB-5819-413C-A158-BB30E32B7136}"/>
                </a:ext>
              </a:extLst>
            </p:cNvPr>
            <p:cNvSpPr/>
            <p:nvPr/>
          </p:nvSpPr>
          <p:spPr>
            <a:xfrm>
              <a:off x="17822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E902D3E2-8A3B-4389-97E1-6AECA76547FD}"/>
                </a:ext>
              </a:extLst>
            </p:cNvPr>
            <p:cNvSpPr/>
            <p:nvPr/>
          </p:nvSpPr>
          <p:spPr>
            <a:xfrm>
              <a:off x="17822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72ABE970-FBCF-4902-B59E-56A43A593FC9}"/>
                </a:ext>
              </a:extLst>
            </p:cNvPr>
            <p:cNvSpPr/>
            <p:nvPr/>
          </p:nvSpPr>
          <p:spPr>
            <a:xfrm>
              <a:off x="17822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378FB9F8-384C-44BC-99C0-C10347BA3297}"/>
                </a:ext>
              </a:extLst>
            </p:cNvPr>
            <p:cNvSpPr/>
            <p:nvPr/>
          </p:nvSpPr>
          <p:spPr>
            <a:xfrm>
              <a:off x="15578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D1B86FB9-F462-47B3-B7E0-A080A1AA976E}"/>
                </a:ext>
              </a:extLst>
            </p:cNvPr>
            <p:cNvSpPr/>
            <p:nvPr/>
          </p:nvSpPr>
          <p:spPr>
            <a:xfrm>
              <a:off x="15578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43DA3817-85DA-4269-8F47-AD83174AF9F2}"/>
                </a:ext>
              </a:extLst>
            </p:cNvPr>
            <p:cNvSpPr/>
            <p:nvPr/>
          </p:nvSpPr>
          <p:spPr>
            <a:xfrm>
              <a:off x="15578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FDDB7049-919B-4966-9C9F-476555334DC2}"/>
                </a:ext>
              </a:extLst>
            </p:cNvPr>
            <p:cNvSpPr/>
            <p:nvPr/>
          </p:nvSpPr>
          <p:spPr>
            <a:xfrm>
              <a:off x="15578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91B62FA2-DF7A-46BB-8550-44C853A5B2C6}"/>
                </a:ext>
              </a:extLst>
            </p:cNvPr>
            <p:cNvSpPr/>
            <p:nvPr/>
          </p:nvSpPr>
          <p:spPr>
            <a:xfrm>
              <a:off x="1329267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28FD196A-B384-4A18-AC4D-8B09232DDDF8}"/>
                </a:ext>
              </a:extLst>
            </p:cNvPr>
            <p:cNvSpPr/>
            <p:nvPr/>
          </p:nvSpPr>
          <p:spPr>
            <a:xfrm>
              <a:off x="1329267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82C1B38E-265C-4A53-8AA6-A7CCAC60DC07}"/>
                </a:ext>
              </a:extLst>
            </p:cNvPr>
            <p:cNvSpPr/>
            <p:nvPr/>
          </p:nvSpPr>
          <p:spPr>
            <a:xfrm>
              <a:off x="1329267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A6CAF95C-B230-4A69-96C1-B580E136B8C9}"/>
                </a:ext>
              </a:extLst>
            </p:cNvPr>
            <p:cNvSpPr/>
            <p:nvPr/>
          </p:nvSpPr>
          <p:spPr>
            <a:xfrm>
              <a:off x="1329267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DE180E66-6C80-481D-A444-9612B7530E0B}"/>
                </a:ext>
              </a:extLst>
            </p:cNvPr>
            <p:cNvSpPr/>
            <p:nvPr/>
          </p:nvSpPr>
          <p:spPr>
            <a:xfrm>
              <a:off x="11049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8D77A9E0-8BD8-4E7B-BEA7-246FE5241F85}"/>
                </a:ext>
              </a:extLst>
            </p:cNvPr>
            <p:cNvSpPr/>
            <p:nvPr/>
          </p:nvSpPr>
          <p:spPr>
            <a:xfrm>
              <a:off x="11049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24DFA634-FE13-4C99-89A4-448E458C7FC6}"/>
                </a:ext>
              </a:extLst>
            </p:cNvPr>
            <p:cNvSpPr/>
            <p:nvPr/>
          </p:nvSpPr>
          <p:spPr>
            <a:xfrm>
              <a:off x="11049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F4EF854A-2A57-419A-A911-1F4EB93542D6}"/>
                </a:ext>
              </a:extLst>
            </p:cNvPr>
            <p:cNvSpPr/>
            <p:nvPr/>
          </p:nvSpPr>
          <p:spPr>
            <a:xfrm>
              <a:off x="11049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06" name="Effect">
            <a:extLst>
              <a:ext uri="{FF2B5EF4-FFF2-40B4-BE49-F238E27FC236}">
                <a16:creationId xmlns:a16="http://schemas.microsoft.com/office/drawing/2014/main" id="{6E7B87DD-CB03-4CF1-ACAD-671F038AD9EF}"/>
              </a:ext>
            </a:extLst>
          </p:cNvPr>
          <p:cNvSpPr/>
          <p:nvPr/>
        </p:nvSpPr>
        <p:spPr>
          <a:xfrm>
            <a:off x="-460375" y="-466920"/>
            <a:ext cx="3223098" cy="1614791"/>
          </a:xfrm>
          <a:prstGeom prst="rect">
            <a:avLst/>
          </a:prstGeom>
          <a:solidFill>
            <a:srgbClr val="FFC000">
              <a:alpha val="56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7" name="Effect">
            <a:extLst>
              <a:ext uri="{FF2B5EF4-FFF2-40B4-BE49-F238E27FC236}">
                <a16:creationId xmlns:a16="http://schemas.microsoft.com/office/drawing/2014/main" id="{FFB18B8B-FE85-4F6D-A50A-DF7D2E6F1762}"/>
              </a:ext>
            </a:extLst>
          </p:cNvPr>
          <p:cNvSpPr/>
          <p:nvPr/>
        </p:nvSpPr>
        <p:spPr>
          <a:xfrm>
            <a:off x="-460375" y="1147871"/>
            <a:ext cx="3223098" cy="1614791"/>
          </a:xfrm>
          <a:prstGeom prst="rect">
            <a:avLst/>
          </a:prstGeom>
          <a:solidFill>
            <a:srgbClr val="FFC000">
              <a:alpha val="1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8" name="Effect">
            <a:extLst>
              <a:ext uri="{FF2B5EF4-FFF2-40B4-BE49-F238E27FC236}">
                <a16:creationId xmlns:a16="http://schemas.microsoft.com/office/drawing/2014/main" id="{71B1943D-A05A-4A62-A136-1F869E70AA12}"/>
              </a:ext>
            </a:extLst>
          </p:cNvPr>
          <p:cNvSpPr/>
          <p:nvPr/>
        </p:nvSpPr>
        <p:spPr>
          <a:xfrm>
            <a:off x="-460375" y="2772387"/>
            <a:ext cx="3223098" cy="1614791"/>
          </a:xfrm>
          <a:prstGeom prst="rect">
            <a:avLst/>
          </a:prstGeom>
          <a:solidFill>
            <a:srgbClr val="FFC000">
              <a:alpha val="14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9" name="Effect">
            <a:extLst>
              <a:ext uri="{FF2B5EF4-FFF2-40B4-BE49-F238E27FC236}">
                <a16:creationId xmlns:a16="http://schemas.microsoft.com/office/drawing/2014/main" id="{AF11AE06-66F4-4D40-8824-323069286355}"/>
              </a:ext>
            </a:extLst>
          </p:cNvPr>
          <p:cNvSpPr/>
          <p:nvPr/>
        </p:nvSpPr>
        <p:spPr>
          <a:xfrm>
            <a:off x="-460375" y="4377451"/>
            <a:ext cx="3223098" cy="1614791"/>
          </a:xfrm>
          <a:prstGeom prst="rect">
            <a:avLst/>
          </a:prstGeom>
          <a:solidFill>
            <a:srgbClr val="FFC000">
              <a:alpha val="30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0" name="Effect">
            <a:extLst>
              <a:ext uri="{FF2B5EF4-FFF2-40B4-BE49-F238E27FC236}">
                <a16:creationId xmlns:a16="http://schemas.microsoft.com/office/drawing/2014/main" id="{9CF07832-DDAE-4AE0-8606-82D822A404B3}"/>
              </a:ext>
            </a:extLst>
          </p:cNvPr>
          <p:cNvSpPr/>
          <p:nvPr/>
        </p:nvSpPr>
        <p:spPr>
          <a:xfrm>
            <a:off x="-460375" y="5982513"/>
            <a:ext cx="3223098" cy="1614791"/>
          </a:xfrm>
          <a:prstGeom prst="rect">
            <a:avLst/>
          </a:prstGeom>
          <a:solidFill>
            <a:srgbClr val="FFC000">
              <a:alpha val="47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2" name="Effect">
            <a:extLst>
              <a:ext uri="{FF2B5EF4-FFF2-40B4-BE49-F238E27FC236}">
                <a16:creationId xmlns:a16="http://schemas.microsoft.com/office/drawing/2014/main" id="{16D529FD-99A8-48EB-871C-A3269BAF4500}"/>
              </a:ext>
            </a:extLst>
          </p:cNvPr>
          <p:cNvSpPr/>
          <p:nvPr/>
        </p:nvSpPr>
        <p:spPr>
          <a:xfrm>
            <a:off x="9175905" y="-486377"/>
            <a:ext cx="3223098" cy="1614791"/>
          </a:xfrm>
          <a:prstGeom prst="rect">
            <a:avLst/>
          </a:prstGeom>
          <a:solidFill>
            <a:srgbClr val="FFC000">
              <a:alpha val="56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3" name="Effect">
            <a:extLst>
              <a:ext uri="{FF2B5EF4-FFF2-40B4-BE49-F238E27FC236}">
                <a16:creationId xmlns:a16="http://schemas.microsoft.com/office/drawing/2014/main" id="{76D9915C-FF13-41E9-81C2-AE2E0385732A}"/>
              </a:ext>
            </a:extLst>
          </p:cNvPr>
          <p:cNvSpPr/>
          <p:nvPr/>
        </p:nvSpPr>
        <p:spPr>
          <a:xfrm>
            <a:off x="9175905" y="1128414"/>
            <a:ext cx="3223098" cy="1614791"/>
          </a:xfrm>
          <a:prstGeom prst="rect">
            <a:avLst/>
          </a:prstGeom>
          <a:solidFill>
            <a:srgbClr val="FFC000">
              <a:alpha val="1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4" name="Effect">
            <a:extLst>
              <a:ext uri="{FF2B5EF4-FFF2-40B4-BE49-F238E27FC236}">
                <a16:creationId xmlns:a16="http://schemas.microsoft.com/office/drawing/2014/main" id="{CFA04704-7285-4C5F-9020-128D1320F35E}"/>
              </a:ext>
            </a:extLst>
          </p:cNvPr>
          <p:cNvSpPr/>
          <p:nvPr/>
        </p:nvSpPr>
        <p:spPr>
          <a:xfrm>
            <a:off x="9175905" y="2752930"/>
            <a:ext cx="3223098" cy="1614791"/>
          </a:xfrm>
          <a:prstGeom prst="rect">
            <a:avLst/>
          </a:prstGeom>
          <a:solidFill>
            <a:srgbClr val="FFC000">
              <a:alpha val="14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5" name="Effect">
            <a:extLst>
              <a:ext uri="{FF2B5EF4-FFF2-40B4-BE49-F238E27FC236}">
                <a16:creationId xmlns:a16="http://schemas.microsoft.com/office/drawing/2014/main" id="{679405E3-835B-429E-9228-806C425207D1}"/>
              </a:ext>
            </a:extLst>
          </p:cNvPr>
          <p:cNvSpPr/>
          <p:nvPr/>
        </p:nvSpPr>
        <p:spPr>
          <a:xfrm>
            <a:off x="9175905" y="4357994"/>
            <a:ext cx="3223098" cy="1614791"/>
          </a:xfrm>
          <a:prstGeom prst="rect">
            <a:avLst/>
          </a:prstGeom>
          <a:solidFill>
            <a:srgbClr val="FFC000">
              <a:alpha val="5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6" name="Effect">
            <a:extLst>
              <a:ext uri="{FF2B5EF4-FFF2-40B4-BE49-F238E27FC236}">
                <a16:creationId xmlns:a16="http://schemas.microsoft.com/office/drawing/2014/main" id="{A9C71568-34A3-40C4-837B-D3ACC8D3FD80}"/>
              </a:ext>
            </a:extLst>
          </p:cNvPr>
          <p:cNvSpPr/>
          <p:nvPr/>
        </p:nvSpPr>
        <p:spPr>
          <a:xfrm>
            <a:off x="9175905" y="5963056"/>
            <a:ext cx="3223098" cy="1614791"/>
          </a:xfrm>
          <a:prstGeom prst="rect">
            <a:avLst/>
          </a:prstGeom>
          <a:solidFill>
            <a:srgbClr val="FFC000">
              <a:alpha val="47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0" name="Big Text">
            <a:extLst>
              <a:ext uri="{FF2B5EF4-FFF2-40B4-BE49-F238E27FC236}">
                <a16:creationId xmlns:a16="http://schemas.microsoft.com/office/drawing/2014/main" id="{332D6A26-484E-4381-A622-DEFDDC93A254}"/>
              </a:ext>
            </a:extLst>
          </p:cNvPr>
          <p:cNvSpPr txBox="1"/>
          <p:nvPr/>
        </p:nvSpPr>
        <p:spPr>
          <a:xfrm>
            <a:off x="5506521" y="2442358"/>
            <a:ext cx="7817525" cy="2941433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49600" b="1" dirty="0">
                <a:solidFill>
                  <a:schemeClr val="bg1">
                    <a:alpha val="23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FASHION</a:t>
            </a:r>
            <a:endParaRPr lang="en-ID" sz="49600" b="1" dirty="0">
              <a:solidFill>
                <a:schemeClr val="bg1">
                  <a:alpha val="23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031E2B-457A-49F4-906F-6247A1671D5F}"/>
              </a:ext>
            </a:extLst>
          </p:cNvPr>
          <p:cNvSpPr txBox="1"/>
          <p:nvPr/>
        </p:nvSpPr>
        <p:spPr>
          <a:xfrm>
            <a:off x="-2680304" y="235413"/>
            <a:ext cx="38204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9" name="Effect">
            <a:extLst>
              <a:ext uri="{FF2B5EF4-FFF2-40B4-BE49-F238E27FC236}">
                <a16:creationId xmlns:a16="http://schemas.microsoft.com/office/drawing/2014/main" id="{FA32C9CA-B3F6-4CD0-8A11-2783DE5E9FC8}"/>
              </a:ext>
            </a:extLst>
          </p:cNvPr>
          <p:cNvSpPr/>
          <p:nvPr/>
        </p:nvSpPr>
        <p:spPr>
          <a:xfrm>
            <a:off x="2450435" y="3073038"/>
            <a:ext cx="7105696" cy="924598"/>
          </a:xfrm>
          <a:prstGeom prst="rect">
            <a:avLst/>
          </a:prstGeom>
          <a:solidFill>
            <a:schemeClr val="accent2">
              <a:lumMod val="50000"/>
              <a:alpha val="64706"/>
            </a:schemeClr>
          </a:solidFill>
          <a:ln>
            <a:noFill/>
          </a:ln>
          <a:effectLst>
            <a:outerShdw blurRad="266700" dist="38100" dir="8100000" algn="tr" rotWithShape="0">
              <a:prstClr val="black">
                <a:alpha val="33000"/>
              </a:prstClr>
            </a:outerShdw>
          </a:effectLst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610CE4-72C6-4BD6-8F20-538AE1826DAA}"/>
              </a:ext>
            </a:extLst>
          </p:cNvPr>
          <p:cNvSpPr txBox="1"/>
          <p:nvPr/>
        </p:nvSpPr>
        <p:spPr>
          <a:xfrm>
            <a:off x="9396096" y="4670673"/>
            <a:ext cx="221485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5" name="Effect">
            <a:extLst>
              <a:ext uri="{FF2B5EF4-FFF2-40B4-BE49-F238E27FC236}">
                <a16:creationId xmlns:a16="http://schemas.microsoft.com/office/drawing/2014/main" id="{E9CC8333-BBD8-4306-8F92-C3B82B64C733}"/>
              </a:ext>
            </a:extLst>
          </p:cNvPr>
          <p:cNvSpPr/>
          <p:nvPr/>
        </p:nvSpPr>
        <p:spPr>
          <a:xfrm>
            <a:off x="2318298" y="3194446"/>
            <a:ext cx="7105696" cy="924598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8" name="Effect">
            <a:extLst>
              <a:ext uri="{FF2B5EF4-FFF2-40B4-BE49-F238E27FC236}">
                <a16:creationId xmlns:a16="http://schemas.microsoft.com/office/drawing/2014/main" id="{A46B2C41-77D9-4545-AE90-25ED9F11AD6D}"/>
              </a:ext>
            </a:extLst>
          </p:cNvPr>
          <p:cNvSpPr/>
          <p:nvPr/>
        </p:nvSpPr>
        <p:spPr>
          <a:xfrm rot="10800000">
            <a:off x="0" y="-1656"/>
            <a:ext cx="12192000" cy="7026569"/>
          </a:xfrm>
          <a:prstGeom prst="rect">
            <a:avLst/>
          </a:prstGeom>
          <a:gradFill flip="none" rotWithShape="1">
            <a:gsLst>
              <a:gs pos="74065">
                <a:srgbClr val="952376">
                  <a:alpha val="20000"/>
                </a:srgbClr>
              </a:gs>
              <a:gs pos="25900">
                <a:srgbClr val="DA0C29">
                  <a:alpha val="20000"/>
                </a:srgbClr>
              </a:gs>
              <a:gs pos="0">
                <a:srgbClr val="FF0000">
                  <a:alpha val="83000"/>
                </a:srgbClr>
              </a:gs>
              <a:gs pos="100000">
                <a:srgbClr val="7030A0">
                  <a:alpha val="9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Effect">
            <a:extLst>
              <a:ext uri="{FF2B5EF4-FFF2-40B4-BE49-F238E27FC236}">
                <a16:creationId xmlns:a16="http://schemas.microsoft.com/office/drawing/2014/main" id="{0991852E-D307-40FB-991A-546DE54C194C}"/>
              </a:ext>
            </a:extLst>
          </p:cNvPr>
          <p:cNvSpPr/>
          <p:nvPr/>
        </p:nvSpPr>
        <p:spPr>
          <a:xfrm>
            <a:off x="-2170" y="-3310"/>
            <a:ext cx="12192000" cy="7026571"/>
          </a:xfrm>
          <a:prstGeom prst="rect">
            <a:avLst/>
          </a:prstGeom>
          <a:gradFill flip="none" rotWithShape="1">
            <a:gsLst>
              <a:gs pos="67900">
                <a:srgbClr val="A0206B">
                  <a:alpha val="20000"/>
                </a:srgbClr>
              </a:gs>
              <a:gs pos="25000">
                <a:srgbClr val="DF0B24">
                  <a:alpha val="20000"/>
                </a:srgbClr>
              </a:gs>
              <a:gs pos="0">
                <a:srgbClr val="FF0000">
                  <a:alpha val="83000"/>
                </a:srgbClr>
              </a:gs>
              <a:gs pos="100000">
                <a:srgbClr val="7030A0">
                  <a:alpha val="94000"/>
                </a:srgbClr>
              </a:gs>
            </a:gsLst>
            <a:lin ang="6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43611FA-692E-4CE9-807B-974D6E5E6381}"/>
              </a:ext>
            </a:extLst>
          </p:cNvPr>
          <p:cNvSpPr txBox="1"/>
          <p:nvPr/>
        </p:nvSpPr>
        <p:spPr>
          <a:xfrm>
            <a:off x="2851713" y="3341525"/>
            <a:ext cx="64885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3200" b="1" i="1" spc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MODERN DESIGN</a:t>
            </a:r>
          </a:p>
        </p:txBody>
      </p:sp>
      <p:sp>
        <p:nvSpPr>
          <p:cNvPr id="2" name="Effect">
            <a:extLst>
              <a:ext uri="{FF2B5EF4-FFF2-40B4-BE49-F238E27FC236}">
                <a16:creationId xmlns:a16="http://schemas.microsoft.com/office/drawing/2014/main" id="{81CAE9FF-26DC-4881-B524-342862DE8D7C}"/>
              </a:ext>
            </a:extLst>
          </p:cNvPr>
          <p:cNvSpPr/>
          <p:nvPr/>
        </p:nvSpPr>
        <p:spPr>
          <a:xfrm>
            <a:off x="4103882" y="2122799"/>
            <a:ext cx="548192" cy="548192"/>
          </a:xfrm>
          <a:prstGeom prst="math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7" name="Effect">
            <a:extLst>
              <a:ext uri="{FF2B5EF4-FFF2-40B4-BE49-F238E27FC236}">
                <a16:creationId xmlns:a16="http://schemas.microsoft.com/office/drawing/2014/main" id="{787902F2-7073-4780-A513-F4664B1F9304}"/>
              </a:ext>
            </a:extLst>
          </p:cNvPr>
          <p:cNvSpPr/>
          <p:nvPr/>
        </p:nvSpPr>
        <p:spPr>
          <a:xfrm rot="1787385">
            <a:off x="2741948" y="4406934"/>
            <a:ext cx="548192" cy="548192"/>
          </a:xfrm>
          <a:prstGeom prst="mathPlus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Effect">
            <a:extLst>
              <a:ext uri="{FF2B5EF4-FFF2-40B4-BE49-F238E27FC236}">
                <a16:creationId xmlns:a16="http://schemas.microsoft.com/office/drawing/2014/main" id="{6542B9CB-9766-491E-B063-7C10075F867E}"/>
              </a:ext>
            </a:extLst>
          </p:cNvPr>
          <p:cNvSpPr/>
          <p:nvPr/>
        </p:nvSpPr>
        <p:spPr>
          <a:xfrm rot="20453949">
            <a:off x="8442875" y="4552906"/>
            <a:ext cx="500030" cy="500030"/>
          </a:xfrm>
          <a:prstGeom prst="math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1" name="Effect">
            <a:extLst>
              <a:ext uri="{FF2B5EF4-FFF2-40B4-BE49-F238E27FC236}">
                <a16:creationId xmlns:a16="http://schemas.microsoft.com/office/drawing/2014/main" id="{BC7256C0-E51F-41A6-A1C0-22E384459818}"/>
              </a:ext>
            </a:extLst>
          </p:cNvPr>
          <p:cNvSpPr/>
          <p:nvPr/>
        </p:nvSpPr>
        <p:spPr>
          <a:xfrm rot="20626356">
            <a:off x="7486216" y="2058719"/>
            <a:ext cx="682839" cy="682839"/>
          </a:xfrm>
          <a:prstGeom prst="mathPlus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Effect">
            <a:extLst>
              <a:ext uri="{FF2B5EF4-FFF2-40B4-BE49-F238E27FC236}">
                <a16:creationId xmlns:a16="http://schemas.microsoft.com/office/drawing/2014/main" id="{F921934A-37F5-4D07-9A56-35F890D3DF44}"/>
              </a:ext>
            </a:extLst>
          </p:cNvPr>
          <p:cNvSpPr/>
          <p:nvPr/>
        </p:nvSpPr>
        <p:spPr>
          <a:xfrm rot="16200000">
            <a:off x="5549385" y="4864593"/>
            <a:ext cx="629867" cy="332902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AAC8239-6727-44E3-B295-EB974C031FF0}"/>
              </a:ext>
            </a:extLst>
          </p:cNvPr>
          <p:cNvSpPr txBox="1"/>
          <p:nvPr/>
        </p:nvSpPr>
        <p:spPr>
          <a:xfrm rot="16200000">
            <a:off x="5658161" y="5142274"/>
            <a:ext cx="400110" cy="2816156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pPr algn="ctr"/>
            <a:r>
              <a:rPr lang="en-ID" sz="1400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POWERPOINT TEMPLATE</a:t>
            </a:r>
          </a:p>
        </p:txBody>
      </p:sp>
      <p:sp>
        <p:nvSpPr>
          <p:cNvPr id="117" name="Big Text">
            <a:extLst>
              <a:ext uri="{FF2B5EF4-FFF2-40B4-BE49-F238E27FC236}">
                <a16:creationId xmlns:a16="http://schemas.microsoft.com/office/drawing/2014/main" id="{0DD4099B-8B3A-4E94-AC2B-9244D29C9086}"/>
              </a:ext>
            </a:extLst>
          </p:cNvPr>
          <p:cNvSpPr txBox="1"/>
          <p:nvPr/>
        </p:nvSpPr>
        <p:spPr>
          <a:xfrm>
            <a:off x="-12405075" y="3070539"/>
            <a:ext cx="21908889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9600" b="1" dirty="0">
                <a:solidFill>
                  <a:schemeClr val="bg1">
                    <a:alpha val="23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NEW</a:t>
            </a:r>
            <a:endParaRPr lang="en-ID" sz="49600" b="1" dirty="0">
              <a:solidFill>
                <a:schemeClr val="bg1">
                  <a:alpha val="23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Music">
            <a:hlinkClick r:id="" action="ppaction://media"/>
            <a:extLst>
              <a:ext uri="{FF2B5EF4-FFF2-40B4-BE49-F238E27FC236}">
                <a16:creationId xmlns:a16="http://schemas.microsoft.com/office/drawing/2014/main" id="{507CB07A-7A54-401B-BAEC-2BB631F6FA1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379666" y="-304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8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3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4" presetClass="path" presetSubtype="0" decel="6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375E-6 2.0831 L 4.375E-6 -2.89097 " pathEditMode="relative" rAng="0" ptsTypes="AA">
                                      <p:cBhvr>
                                        <p:cTn id="34" dur="2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70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04167E-6 -3.7037E-6 L 0.26693 0.00255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46" y="11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4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7" presetClass="emph" presetSubtype="0" fill="remove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59" dur="375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60" dur="375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1" dur="375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375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7" presetClass="emph" presetSubtype="0" repeatCount="4000" fill="remove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7" presetClass="emph" presetSubtype="0" repeatCount="5000" fill="remove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4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5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7" presetClass="emph" presetSubtype="0" repeatCount="4000" fill="remove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2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3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7" presetClass="emph" presetSubtype="0" repeatCount="4000" fill="remove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9" presetClass="exit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9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9" presetClass="exit" presetSubtype="0" accel="10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9" presetClass="exit" presetSubtype="0" accel="10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49" presetClass="entr" presetSubtype="0" decel="10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9" presetClass="exit" presetSubtype="0" ac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9" presetClass="exit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49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49" presetClass="exit" presetSubtype="0" accel="10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49" presetClass="exit" presetSubtype="0" accel="10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49" presetClass="entr" presetSubtype="0" decel="10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49" presetClass="exit" presetSubtype="0" ac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6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4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7" presetClass="emph" presetSubtype="0" repeatCount="4000" fill="remove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1" dur="250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2" dur="250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3" dur="250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4" dur="250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7" presetClass="emph" presetSubtype="0" repeatCount="4000" fill="remove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1" dur="250" autoRev="1" fill="remove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2" dur="250" autoRev="1" fill="remove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3" dur="250" autoRev="1" fill="remove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4" dur="250" autoRev="1" fill="remove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63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61068 -0.1794 L 0.39674 -0.1794 " pathEditMode="relative" rAng="0" ptsTypes="AA">
                                      <p:cBhvr>
                                        <p:cTn id="259" dur="2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26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audio>
              <p:cMediaNode vol="80000" numSld="999"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5" grpId="1" animBg="1"/>
      <p:bldP spid="106" grpId="0" animBg="1"/>
      <p:bldP spid="107" grpId="0" animBg="1"/>
      <p:bldP spid="108" grpId="0" animBg="1"/>
      <p:bldP spid="109" grpId="0" animBg="1"/>
      <p:bldP spid="109" grpId="1" animBg="1"/>
      <p:bldP spid="110" grpId="0" animBg="1"/>
      <p:bldP spid="112" grpId="0" animBg="1"/>
      <p:bldP spid="113" grpId="0" animBg="1"/>
      <p:bldP spid="114" grpId="0" animBg="1"/>
      <p:bldP spid="115" grpId="0" animBg="1"/>
      <p:bldP spid="115" grpId="1" animBg="1"/>
      <p:bldP spid="116" grpId="0" animBg="1"/>
      <p:bldP spid="20" grpId="0"/>
      <p:bldP spid="20" grpId="1"/>
      <p:bldP spid="23" grpId="0"/>
      <p:bldP spid="23" grpId="1"/>
      <p:bldP spid="19" grpId="0" animBg="1"/>
      <p:bldP spid="24" grpId="0"/>
      <p:bldP spid="25" grpId="0" animBg="1"/>
      <p:bldP spid="68" grpId="0" animBg="1"/>
      <p:bldP spid="68" grpId="1" animBg="1"/>
      <p:bldP spid="69" grpId="0" animBg="1"/>
      <p:bldP spid="69" grpId="1" animBg="1"/>
      <p:bldP spid="21" grpId="0"/>
      <p:bldP spid="21" grpId="1"/>
      <p:bldP spid="2" grpId="0" animBg="1"/>
      <p:bldP spid="2" grpId="1" animBg="1"/>
      <p:bldP spid="2" grpId="2" animBg="1"/>
      <p:bldP spid="2" grpId="3" animBg="1"/>
      <p:bldP spid="67" grpId="0" animBg="1"/>
      <p:bldP spid="67" grpId="1" animBg="1"/>
      <p:bldP spid="67" grpId="2" animBg="1"/>
      <p:bldP spid="67" grpId="3" animBg="1"/>
      <p:bldP spid="70" grpId="0" animBg="1"/>
      <p:bldP spid="70" grpId="1" animBg="1"/>
      <p:bldP spid="70" grpId="2" animBg="1"/>
      <p:bldP spid="70" grpId="3" animBg="1"/>
      <p:bldP spid="71" grpId="0" animBg="1"/>
      <p:bldP spid="71" grpId="1" animBg="1"/>
      <p:bldP spid="71" grpId="2" animBg="1"/>
      <p:bldP spid="71" grpId="3" animBg="1"/>
      <p:bldP spid="26" grpId="0" animBg="1"/>
      <p:bldP spid="27" grpId="0"/>
      <p:bldP spid="117" grpId="0"/>
      <p:bldP spid="11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4000">
              <a:srgbClr val="D6A300"/>
            </a:gs>
            <a:gs pos="0">
              <a:srgbClr val="C09200">
                <a:lumMod val="99000"/>
                <a:lumOff val="1000"/>
                <a:alpha val="99000"/>
              </a:srgbClr>
            </a:gs>
            <a:gs pos="96000">
              <a:srgbClr val="7E6000"/>
            </a:gs>
          </a:gsLst>
          <a:lin ang="6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Effect">
            <a:extLst>
              <a:ext uri="{FF2B5EF4-FFF2-40B4-BE49-F238E27FC236}">
                <a16:creationId xmlns:a16="http://schemas.microsoft.com/office/drawing/2014/main" id="{7272C9D5-0D4C-4801-BD78-6C70058D61F7}"/>
              </a:ext>
            </a:extLst>
          </p:cNvPr>
          <p:cNvGrpSpPr/>
          <p:nvPr/>
        </p:nvGrpSpPr>
        <p:grpSpPr>
          <a:xfrm>
            <a:off x="8572830" y="620672"/>
            <a:ext cx="1546510" cy="782870"/>
            <a:chOff x="1104900" y="736599"/>
            <a:chExt cx="1701800" cy="861481"/>
          </a:xfrm>
          <a:solidFill>
            <a:schemeClr val="bg1">
              <a:alpha val="41000"/>
            </a:schemeClr>
          </a:solidFill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5248262-46B4-438D-B490-9E29BD61D134}"/>
                </a:ext>
              </a:extLst>
            </p:cNvPr>
            <p:cNvSpPr/>
            <p:nvPr/>
          </p:nvSpPr>
          <p:spPr>
            <a:xfrm>
              <a:off x="26881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6EFEFB4-FEA4-4A45-8403-262869B39D34}"/>
                </a:ext>
              </a:extLst>
            </p:cNvPr>
            <p:cNvSpPr/>
            <p:nvPr/>
          </p:nvSpPr>
          <p:spPr>
            <a:xfrm>
              <a:off x="26881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FBF097B-3F8E-4A36-8F1B-AD029A8A8605}"/>
                </a:ext>
              </a:extLst>
            </p:cNvPr>
            <p:cNvSpPr/>
            <p:nvPr/>
          </p:nvSpPr>
          <p:spPr>
            <a:xfrm>
              <a:off x="26881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4084934-533A-4E10-B7BB-0CD7FF4F8D40}"/>
                </a:ext>
              </a:extLst>
            </p:cNvPr>
            <p:cNvSpPr/>
            <p:nvPr/>
          </p:nvSpPr>
          <p:spPr>
            <a:xfrm>
              <a:off x="26881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9A585EF-41AB-4270-9C66-49EC9EC1F8A7}"/>
                </a:ext>
              </a:extLst>
            </p:cNvPr>
            <p:cNvSpPr/>
            <p:nvPr/>
          </p:nvSpPr>
          <p:spPr>
            <a:xfrm>
              <a:off x="2463799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2F7841D-B8DA-4FB7-9768-8A224E9C8FB6}"/>
                </a:ext>
              </a:extLst>
            </p:cNvPr>
            <p:cNvSpPr/>
            <p:nvPr/>
          </p:nvSpPr>
          <p:spPr>
            <a:xfrm>
              <a:off x="2463799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CD60E90F-19A1-48E2-ABE0-AD9CF526F954}"/>
                </a:ext>
              </a:extLst>
            </p:cNvPr>
            <p:cNvSpPr/>
            <p:nvPr/>
          </p:nvSpPr>
          <p:spPr>
            <a:xfrm>
              <a:off x="2463799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E9DBCEBF-0193-4352-90CE-BA9786AF6663}"/>
                </a:ext>
              </a:extLst>
            </p:cNvPr>
            <p:cNvSpPr/>
            <p:nvPr/>
          </p:nvSpPr>
          <p:spPr>
            <a:xfrm>
              <a:off x="2463799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D880FE58-6217-47EB-9002-C78B3856EC8E}"/>
                </a:ext>
              </a:extLst>
            </p:cNvPr>
            <p:cNvSpPr/>
            <p:nvPr/>
          </p:nvSpPr>
          <p:spPr>
            <a:xfrm>
              <a:off x="22352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980CEF67-DBDF-411D-9054-0C11669FFA43}"/>
                </a:ext>
              </a:extLst>
            </p:cNvPr>
            <p:cNvSpPr/>
            <p:nvPr/>
          </p:nvSpPr>
          <p:spPr>
            <a:xfrm>
              <a:off x="22352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9A53F9C-EB64-413C-9C89-F708234D2E93}"/>
                </a:ext>
              </a:extLst>
            </p:cNvPr>
            <p:cNvSpPr/>
            <p:nvPr/>
          </p:nvSpPr>
          <p:spPr>
            <a:xfrm>
              <a:off x="22352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D92A00E-A848-4FEF-9948-26D6F60791E8}"/>
                </a:ext>
              </a:extLst>
            </p:cNvPr>
            <p:cNvSpPr/>
            <p:nvPr/>
          </p:nvSpPr>
          <p:spPr>
            <a:xfrm>
              <a:off x="22352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37EC1223-A729-451D-B693-A0ABE4AB060E}"/>
                </a:ext>
              </a:extLst>
            </p:cNvPr>
            <p:cNvSpPr/>
            <p:nvPr/>
          </p:nvSpPr>
          <p:spPr>
            <a:xfrm>
              <a:off x="20108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6FE3C7F0-83E2-442D-9265-EB175B30AD96}"/>
                </a:ext>
              </a:extLst>
            </p:cNvPr>
            <p:cNvSpPr/>
            <p:nvPr/>
          </p:nvSpPr>
          <p:spPr>
            <a:xfrm>
              <a:off x="20108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DF92BC1-9E93-4A56-9779-86AD48639215}"/>
                </a:ext>
              </a:extLst>
            </p:cNvPr>
            <p:cNvSpPr/>
            <p:nvPr/>
          </p:nvSpPr>
          <p:spPr>
            <a:xfrm>
              <a:off x="20108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CADECC5-9B33-4F33-BD70-FB62CCA0D9B4}"/>
                </a:ext>
              </a:extLst>
            </p:cNvPr>
            <p:cNvSpPr/>
            <p:nvPr/>
          </p:nvSpPr>
          <p:spPr>
            <a:xfrm>
              <a:off x="20108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88B75243-644B-46F7-B7DD-F16362BB3D24}"/>
                </a:ext>
              </a:extLst>
            </p:cNvPr>
            <p:cNvSpPr/>
            <p:nvPr/>
          </p:nvSpPr>
          <p:spPr>
            <a:xfrm>
              <a:off x="17822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31C56763-66BA-4315-B37C-F2DF2C95F75B}"/>
                </a:ext>
              </a:extLst>
            </p:cNvPr>
            <p:cNvSpPr/>
            <p:nvPr/>
          </p:nvSpPr>
          <p:spPr>
            <a:xfrm>
              <a:off x="17822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C34AB614-10E0-4AFB-B5CC-5B5A0B6169D9}"/>
                </a:ext>
              </a:extLst>
            </p:cNvPr>
            <p:cNvSpPr/>
            <p:nvPr/>
          </p:nvSpPr>
          <p:spPr>
            <a:xfrm>
              <a:off x="17822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5FA98DF3-26E8-40E3-AE2C-DD20E842F829}"/>
                </a:ext>
              </a:extLst>
            </p:cNvPr>
            <p:cNvSpPr/>
            <p:nvPr/>
          </p:nvSpPr>
          <p:spPr>
            <a:xfrm>
              <a:off x="17822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E26D5F4-4118-439F-B043-448584D0DED8}"/>
                </a:ext>
              </a:extLst>
            </p:cNvPr>
            <p:cNvSpPr/>
            <p:nvPr/>
          </p:nvSpPr>
          <p:spPr>
            <a:xfrm>
              <a:off x="15578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21AE0D0A-E629-441B-9A9C-467734EC7515}"/>
                </a:ext>
              </a:extLst>
            </p:cNvPr>
            <p:cNvSpPr/>
            <p:nvPr/>
          </p:nvSpPr>
          <p:spPr>
            <a:xfrm>
              <a:off x="15578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5D06E05E-E266-4920-A05A-BD6B1898CB94}"/>
                </a:ext>
              </a:extLst>
            </p:cNvPr>
            <p:cNvSpPr/>
            <p:nvPr/>
          </p:nvSpPr>
          <p:spPr>
            <a:xfrm>
              <a:off x="15578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E51E989A-55FA-4BDC-A170-261E9A69DFEE}"/>
                </a:ext>
              </a:extLst>
            </p:cNvPr>
            <p:cNvSpPr/>
            <p:nvPr/>
          </p:nvSpPr>
          <p:spPr>
            <a:xfrm>
              <a:off x="15578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48DC3D32-BFFC-401B-9644-C798798BE26E}"/>
                </a:ext>
              </a:extLst>
            </p:cNvPr>
            <p:cNvSpPr/>
            <p:nvPr/>
          </p:nvSpPr>
          <p:spPr>
            <a:xfrm>
              <a:off x="1329267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55255096-FA75-4824-8C1D-30E669BD8414}"/>
                </a:ext>
              </a:extLst>
            </p:cNvPr>
            <p:cNvSpPr/>
            <p:nvPr/>
          </p:nvSpPr>
          <p:spPr>
            <a:xfrm>
              <a:off x="1329267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20B65D0-4AC6-43B9-828A-19A7FB43C1AC}"/>
                </a:ext>
              </a:extLst>
            </p:cNvPr>
            <p:cNvSpPr/>
            <p:nvPr/>
          </p:nvSpPr>
          <p:spPr>
            <a:xfrm>
              <a:off x="1329267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BEB9DA3-7305-4144-9A01-080B06FD49F7}"/>
                </a:ext>
              </a:extLst>
            </p:cNvPr>
            <p:cNvSpPr/>
            <p:nvPr/>
          </p:nvSpPr>
          <p:spPr>
            <a:xfrm>
              <a:off x="1329267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FF4F41F-E983-4B2E-B51C-4123AFA72628}"/>
                </a:ext>
              </a:extLst>
            </p:cNvPr>
            <p:cNvSpPr/>
            <p:nvPr/>
          </p:nvSpPr>
          <p:spPr>
            <a:xfrm>
              <a:off x="11049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62846190-6711-4897-8127-532E2D4F22E9}"/>
                </a:ext>
              </a:extLst>
            </p:cNvPr>
            <p:cNvSpPr/>
            <p:nvPr/>
          </p:nvSpPr>
          <p:spPr>
            <a:xfrm>
              <a:off x="11049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A40C4E8A-D310-478B-A556-EBD54CF194D8}"/>
                </a:ext>
              </a:extLst>
            </p:cNvPr>
            <p:cNvSpPr/>
            <p:nvPr/>
          </p:nvSpPr>
          <p:spPr>
            <a:xfrm>
              <a:off x="11049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3100C6AC-4106-4F96-9F90-FB846BACA0C8}"/>
                </a:ext>
              </a:extLst>
            </p:cNvPr>
            <p:cNvSpPr/>
            <p:nvPr/>
          </p:nvSpPr>
          <p:spPr>
            <a:xfrm>
              <a:off x="11049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" name="Effect">
            <a:extLst>
              <a:ext uri="{FF2B5EF4-FFF2-40B4-BE49-F238E27FC236}">
                <a16:creationId xmlns:a16="http://schemas.microsoft.com/office/drawing/2014/main" id="{FE8235C5-43BC-4C29-833D-29734EB79D4D}"/>
              </a:ext>
            </a:extLst>
          </p:cNvPr>
          <p:cNvSpPr/>
          <p:nvPr/>
        </p:nvSpPr>
        <p:spPr>
          <a:xfrm>
            <a:off x="5969000" y="-466920"/>
            <a:ext cx="3223098" cy="1614791"/>
          </a:xfrm>
          <a:prstGeom prst="rect">
            <a:avLst/>
          </a:prstGeom>
          <a:solidFill>
            <a:srgbClr val="FFC000">
              <a:alpha val="56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" name="Effect">
            <a:extLst>
              <a:ext uri="{FF2B5EF4-FFF2-40B4-BE49-F238E27FC236}">
                <a16:creationId xmlns:a16="http://schemas.microsoft.com/office/drawing/2014/main" id="{B60FC001-1CE2-464F-9D59-B6CBCA3FD052}"/>
              </a:ext>
            </a:extLst>
          </p:cNvPr>
          <p:cNvSpPr/>
          <p:nvPr/>
        </p:nvSpPr>
        <p:spPr>
          <a:xfrm>
            <a:off x="2745902" y="-466921"/>
            <a:ext cx="3223098" cy="1614791"/>
          </a:xfrm>
          <a:prstGeom prst="rect">
            <a:avLst/>
          </a:prstGeom>
          <a:solidFill>
            <a:srgbClr val="FFC000">
              <a:alpha val="2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8" name="Effect">
            <a:extLst>
              <a:ext uri="{FF2B5EF4-FFF2-40B4-BE49-F238E27FC236}">
                <a16:creationId xmlns:a16="http://schemas.microsoft.com/office/drawing/2014/main" id="{9FDA2C47-05D0-4DCB-823C-216D3E9DB2BA}"/>
              </a:ext>
            </a:extLst>
          </p:cNvPr>
          <p:cNvSpPr/>
          <p:nvPr/>
        </p:nvSpPr>
        <p:spPr>
          <a:xfrm>
            <a:off x="5969000" y="1147871"/>
            <a:ext cx="3223098" cy="1614791"/>
          </a:xfrm>
          <a:prstGeom prst="rect">
            <a:avLst/>
          </a:prstGeom>
          <a:solidFill>
            <a:srgbClr val="FFC000">
              <a:alpha val="1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9" name="Effect">
            <a:extLst>
              <a:ext uri="{FF2B5EF4-FFF2-40B4-BE49-F238E27FC236}">
                <a16:creationId xmlns:a16="http://schemas.microsoft.com/office/drawing/2014/main" id="{EC882386-19DC-4D59-ABF4-38B312D7F46F}"/>
              </a:ext>
            </a:extLst>
          </p:cNvPr>
          <p:cNvSpPr/>
          <p:nvPr/>
        </p:nvSpPr>
        <p:spPr>
          <a:xfrm>
            <a:off x="2745346" y="4367720"/>
            <a:ext cx="3223098" cy="1614791"/>
          </a:xfrm>
          <a:prstGeom prst="rect">
            <a:avLst/>
          </a:prstGeom>
          <a:solidFill>
            <a:srgbClr val="FFC000">
              <a:alpha val="18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" name="Effect">
            <a:extLst>
              <a:ext uri="{FF2B5EF4-FFF2-40B4-BE49-F238E27FC236}">
                <a16:creationId xmlns:a16="http://schemas.microsoft.com/office/drawing/2014/main" id="{9465C253-00D5-4B86-88F1-3A9CB5A715DC}"/>
              </a:ext>
            </a:extLst>
          </p:cNvPr>
          <p:cNvSpPr/>
          <p:nvPr/>
        </p:nvSpPr>
        <p:spPr>
          <a:xfrm>
            <a:off x="5969000" y="2772387"/>
            <a:ext cx="3223098" cy="1614791"/>
          </a:xfrm>
          <a:prstGeom prst="rect">
            <a:avLst/>
          </a:prstGeom>
          <a:solidFill>
            <a:srgbClr val="FFC000">
              <a:alpha val="14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" name="Effect">
            <a:extLst>
              <a:ext uri="{FF2B5EF4-FFF2-40B4-BE49-F238E27FC236}">
                <a16:creationId xmlns:a16="http://schemas.microsoft.com/office/drawing/2014/main" id="{2E3D70D9-0C40-472A-8369-DA5468474F79}"/>
              </a:ext>
            </a:extLst>
          </p:cNvPr>
          <p:cNvSpPr/>
          <p:nvPr/>
        </p:nvSpPr>
        <p:spPr>
          <a:xfrm>
            <a:off x="2745902" y="2772386"/>
            <a:ext cx="3223098" cy="1614791"/>
          </a:xfrm>
          <a:prstGeom prst="rect">
            <a:avLst/>
          </a:prstGeom>
          <a:solidFill>
            <a:srgbClr val="FFC000">
              <a:alpha val="4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2" name="Effect">
            <a:extLst>
              <a:ext uri="{FF2B5EF4-FFF2-40B4-BE49-F238E27FC236}">
                <a16:creationId xmlns:a16="http://schemas.microsoft.com/office/drawing/2014/main" id="{06B7C2F1-3920-4A4A-8285-EC31505ED897}"/>
              </a:ext>
            </a:extLst>
          </p:cNvPr>
          <p:cNvSpPr/>
          <p:nvPr/>
        </p:nvSpPr>
        <p:spPr>
          <a:xfrm>
            <a:off x="5969000" y="4377451"/>
            <a:ext cx="3223098" cy="1614791"/>
          </a:xfrm>
          <a:prstGeom prst="rect">
            <a:avLst/>
          </a:prstGeom>
          <a:solidFill>
            <a:srgbClr val="FFC000">
              <a:alpha val="5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" name="Effect">
            <a:extLst>
              <a:ext uri="{FF2B5EF4-FFF2-40B4-BE49-F238E27FC236}">
                <a16:creationId xmlns:a16="http://schemas.microsoft.com/office/drawing/2014/main" id="{2BEA97D0-FE26-4A22-8C2A-ECC1C666C1DF}"/>
              </a:ext>
            </a:extLst>
          </p:cNvPr>
          <p:cNvSpPr/>
          <p:nvPr/>
        </p:nvSpPr>
        <p:spPr>
          <a:xfrm>
            <a:off x="2745346" y="1157594"/>
            <a:ext cx="3223098" cy="1614791"/>
          </a:xfrm>
          <a:prstGeom prst="rect">
            <a:avLst/>
          </a:prstGeom>
          <a:solidFill>
            <a:srgbClr val="FFC000">
              <a:alpha val="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Effect">
            <a:extLst>
              <a:ext uri="{FF2B5EF4-FFF2-40B4-BE49-F238E27FC236}">
                <a16:creationId xmlns:a16="http://schemas.microsoft.com/office/drawing/2014/main" id="{6A178210-75A1-48C1-8C31-897C8A863A29}"/>
              </a:ext>
            </a:extLst>
          </p:cNvPr>
          <p:cNvSpPr/>
          <p:nvPr/>
        </p:nvSpPr>
        <p:spPr>
          <a:xfrm>
            <a:off x="5969000" y="5982513"/>
            <a:ext cx="3223098" cy="1614791"/>
          </a:xfrm>
          <a:prstGeom prst="rect">
            <a:avLst/>
          </a:prstGeom>
          <a:solidFill>
            <a:srgbClr val="FFC000">
              <a:alpha val="47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5" name="Effect">
            <a:extLst>
              <a:ext uri="{FF2B5EF4-FFF2-40B4-BE49-F238E27FC236}">
                <a16:creationId xmlns:a16="http://schemas.microsoft.com/office/drawing/2014/main" id="{AA72A2BA-A58B-4536-9195-2169313B1C6B}"/>
              </a:ext>
            </a:extLst>
          </p:cNvPr>
          <p:cNvSpPr/>
          <p:nvPr/>
        </p:nvSpPr>
        <p:spPr>
          <a:xfrm>
            <a:off x="2745902" y="5982512"/>
            <a:ext cx="3223098" cy="1614791"/>
          </a:xfrm>
          <a:prstGeom prst="rect">
            <a:avLst/>
          </a:prstGeom>
          <a:solidFill>
            <a:srgbClr val="FFC000">
              <a:alpha val="51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73" name="Group Effect">
            <a:extLst>
              <a:ext uri="{FF2B5EF4-FFF2-40B4-BE49-F238E27FC236}">
                <a16:creationId xmlns:a16="http://schemas.microsoft.com/office/drawing/2014/main" id="{01FD470F-116F-4AE5-83A7-A3498A35C000}"/>
              </a:ext>
            </a:extLst>
          </p:cNvPr>
          <p:cNvGrpSpPr/>
          <p:nvPr/>
        </p:nvGrpSpPr>
        <p:grpSpPr>
          <a:xfrm>
            <a:off x="1394729" y="5410156"/>
            <a:ext cx="1546510" cy="782870"/>
            <a:chOff x="1104900" y="736599"/>
            <a:chExt cx="1701800" cy="861481"/>
          </a:xfrm>
          <a:solidFill>
            <a:schemeClr val="bg1">
              <a:alpha val="41000"/>
            </a:schemeClr>
          </a:solidFill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A5CD8E91-4601-4579-8969-983ACF358F5C}"/>
                </a:ext>
              </a:extLst>
            </p:cNvPr>
            <p:cNvSpPr/>
            <p:nvPr/>
          </p:nvSpPr>
          <p:spPr>
            <a:xfrm>
              <a:off x="26881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D0B488DB-E42D-489C-BA56-6AC606BAA48A}"/>
                </a:ext>
              </a:extLst>
            </p:cNvPr>
            <p:cNvSpPr/>
            <p:nvPr/>
          </p:nvSpPr>
          <p:spPr>
            <a:xfrm>
              <a:off x="26881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39ECBEE-FB1C-446A-8658-831EA5F19603}"/>
                </a:ext>
              </a:extLst>
            </p:cNvPr>
            <p:cNvSpPr/>
            <p:nvPr/>
          </p:nvSpPr>
          <p:spPr>
            <a:xfrm>
              <a:off x="26881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7183005-A990-4591-9B6B-7025A9532889}"/>
                </a:ext>
              </a:extLst>
            </p:cNvPr>
            <p:cNvSpPr/>
            <p:nvPr/>
          </p:nvSpPr>
          <p:spPr>
            <a:xfrm>
              <a:off x="26881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F320B914-002B-420E-AA18-04E4178A4555}"/>
                </a:ext>
              </a:extLst>
            </p:cNvPr>
            <p:cNvSpPr/>
            <p:nvPr/>
          </p:nvSpPr>
          <p:spPr>
            <a:xfrm>
              <a:off x="2463799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757C17B9-5DA0-4BFE-8035-FA873C30BED9}"/>
                </a:ext>
              </a:extLst>
            </p:cNvPr>
            <p:cNvSpPr/>
            <p:nvPr/>
          </p:nvSpPr>
          <p:spPr>
            <a:xfrm>
              <a:off x="2463799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9680B924-FC85-4B36-A26F-19D8F6A34E8A}"/>
                </a:ext>
              </a:extLst>
            </p:cNvPr>
            <p:cNvSpPr/>
            <p:nvPr/>
          </p:nvSpPr>
          <p:spPr>
            <a:xfrm>
              <a:off x="2463799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615FAE83-3F56-49FB-B865-C84F259A6150}"/>
                </a:ext>
              </a:extLst>
            </p:cNvPr>
            <p:cNvSpPr/>
            <p:nvPr/>
          </p:nvSpPr>
          <p:spPr>
            <a:xfrm>
              <a:off x="2463799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6BDF67B6-5F6C-4E12-8B11-47133B6B7261}"/>
                </a:ext>
              </a:extLst>
            </p:cNvPr>
            <p:cNvSpPr/>
            <p:nvPr/>
          </p:nvSpPr>
          <p:spPr>
            <a:xfrm>
              <a:off x="22352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E714007D-2600-42CB-8D85-9D6B30623B22}"/>
                </a:ext>
              </a:extLst>
            </p:cNvPr>
            <p:cNvSpPr/>
            <p:nvPr/>
          </p:nvSpPr>
          <p:spPr>
            <a:xfrm>
              <a:off x="22352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7864B553-6681-480E-BD18-CFA5949539A0}"/>
                </a:ext>
              </a:extLst>
            </p:cNvPr>
            <p:cNvSpPr/>
            <p:nvPr/>
          </p:nvSpPr>
          <p:spPr>
            <a:xfrm>
              <a:off x="22352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F3CAF75C-7DB1-4255-97BF-02F0C8BCFD8D}"/>
                </a:ext>
              </a:extLst>
            </p:cNvPr>
            <p:cNvSpPr/>
            <p:nvPr/>
          </p:nvSpPr>
          <p:spPr>
            <a:xfrm>
              <a:off x="22352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2513C283-90CA-4F8C-8199-BF5F88735A80}"/>
                </a:ext>
              </a:extLst>
            </p:cNvPr>
            <p:cNvSpPr/>
            <p:nvPr/>
          </p:nvSpPr>
          <p:spPr>
            <a:xfrm>
              <a:off x="20108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00A31B39-3EF3-4C5A-9746-4898607EB493}"/>
                </a:ext>
              </a:extLst>
            </p:cNvPr>
            <p:cNvSpPr/>
            <p:nvPr/>
          </p:nvSpPr>
          <p:spPr>
            <a:xfrm>
              <a:off x="20108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F40886AB-224D-449E-B5CA-3C5DD2634029}"/>
                </a:ext>
              </a:extLst>
            </p:cNvPr>
            <p:cNvSpPr/>
            <p:nvPr/>
          </p:nvSpPr>
          <p:spPr>
            <a:xfrm>
              <a:off x="20108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F80CFAE1-D218-4E68-9B20-FE6DFF62D240}"/>
                </a:ext>
              </a:extLst>
            </p:cNvPr>
            <p:cNvSpPr/>
            <p:nvPr/>
          </p:nvSpPr>
          <p:spPr>
            <a:xfrm>
              <a:off x="20108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2C3FC1A0-5224-4655-A559-5AF8A8DAB4CC}"/>
                </a:ext>
              </a:extLst>
            </p:cNvPr>
            <p:cNvSpPr/>
            <p:nvPr/>
          </p:nvSpPr>
          <p:spPr>
            <a:xfrm>
              <a:off x="17822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40F92BDB-5819-413C-A158-BB30E32B7136}"/>
                </a:ext>
              </a:extLst>
            </p:cNvPr>
            <p:cNvSpPr/>
            <p:nvPr/>
          </p:nvSpPr>
          <p:spPr>
            <a:xfrm>
              <a:off x="17822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E902D3E2-8A3B-4389-97E1-6AECA76547FD}"/>
                </a:ext>
              </a:extLst>
            </p:cNvPr>
            <p:cNvSpPr/>
            <p:nvPr/>
          </p:nvSpPr>
          <p:spPr>
            <a:xfrm>
              <a:off x="17822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72ABE970-FBCF-4902-B59E-56A43A593FC9}"/>
                </a:ext>
              </a:extLst>
            </p:cNvPr>
            <p:cNvSpPr/>
            <p:nvPr/>
          </p:nvSpPr>
          <p:spPr>
            <a:xfrm>
              <a:off x="17822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378FB9F8-384C-44BC-99C0-C10347BA3297}"/>
                </a:ext>
              </a:extLst>
            </p:cNvPr>
            <p:cNvSpPr/>
            <p:nvPr/>
          </p:nvSpPr>
          <p:spPr>
            <a:xfrm>
              <a:off x="15578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D1B86FB9-F462-47B3-B7E0-A080A1AA976E}"/>
                </a:ext>
              </a:extLst>
            </p:cNvPr>
            <p:cNvSpPr/>
            <p:nvPr/>
          </p:nvSpPr>
          <p:spPr>
            <a:xfrm>
              <a:off x="15578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43DA3817-85DA-4269-8F47-AD83174AF9F2}"/>
                </a:ext>
              </a:extLst>
            </p:cNvPr>
            <p:cNvSpPr/>
            <p:nvPr/>
          </p:nvSpPr>
          <p:spPr>
            <a:xfrm>
              <a:off x="15578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FDDB7049-919B-4966-9C9F-476555334DC2}"/>
                </a:ext>
              </a:extLst>
            </p:cNvPr>
            <p:cNvSpPr/>
            <p:nvPr/>
          </p:nvSpPr>
          <p:spPr>
            <a:xfrm>
              <a:off x="15578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91B62FA2-DF7A-46BB-8550-44C853A5B2C6}"/>
                </a:ext>
              </a:extLst>
            </p:cNvPr>
            <p:cNvSpPr/>
            <p:nvPr/>
          </p:nvSpPr>
          <p:spPr>
            <a:xfrm>
              <a:off x="1329267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28FD196A-B384-4A18-AC4D-8B09232DDDF8}"/>
                </a:ext>
              </a:extLst>
            </p:cNvPr>
            <p:cNvSpPr/>
            <p:nvPr/>
          </p:nvSpPr>
          <p:spPr>
            <a:xfrm>
              <a:off x="1329267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82C1B38E-265C-4A53-8AA6-A7CCAC60DC07}"/>
                </a:ext>
              </a:extLst>
            </p:cNvPr>
            <p:cNvSpPr/>
            <p:nvPr/>
          </p:nvSpPr>
          <p:spPr>
            <a:xfrm>
              <a:off x="1329267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A6CAF95C-B230-4A69-96C1-B580E136B8C9}"/>
                </a:ext>
              </a:extLst>
            </p:cNvPr>
            <p:cNvSpPr/>
            <p:nvPr/>
          </p:nvSpPr>
          <p:spPr>
            <a:xfrm>
              <a:off x="1329267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DE180E66-6C80-481D-A444-9612B7530E0B}"/>
                </a:ext>
              </a:extLst>
            </p:cNvPr>
            <p:cNvSpPr/>
            <p:nvPr/>
          </p:nvSpPr>
          <p:spPr>
            <a:xfrm>
              <a:off x="11049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8D77A9E0-8BD8-4E7B-BEA7-246FE5241F85}"/>
                </a:ext>
              </a:extLst>
            </p:cNvPr>
            <p:cNvSpPr/>
            <p:nvPr/>
          </p:nvSpPr>
          <p:spPr>
            <a:xfrm>
              <a:off x="11049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24DFA634-FE13-4C99-89A4-448E458C7FC6}"/>
                </a:ext>
              </a:extLst>
            </p:cNvPr>
            <p:cNvSpPr/>
            <p:nvPr/>
          </p:nvSpPr>
          <p:spPr>
            <a:xfrm>
              <a:off x="11049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F4EF854A-2A57-419A-A911-1F4EB93542D6}"/>
                </a:ext>
              </a:extLst>
            </p:cNvPr>
            <p:cNvSpPr/>
            <p:nvPr/>
          </p:nvSpPr>
          <p:spPr>
            <a:xfrm>
              <a:off x="11049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06" name="Effect">
            <a:extLst>
              <a:ext uri="{FF2B5EF4-FFF2-40B4-BE49-F238E27FC236}">
                <a16:creationId xmlns:a16="http://schemas.microsoft.com/office/drawing/2014/main" id="{6E7B87DD-CB03-4CF1-ACAD-671F038AD9EF}"/>
              </a:ext>
            </a:extLst>
          </p:cNvPr>
          <p:cNvSpPr/>
          <p:nvPr/>
        </p:nvSpPr>
        <p:spPr>
          <a:xfrm>
            <a:off x="-460375" y="-466920"/>
            <a:ext cx="3223098" cy="1614791"/>
          </a:xfrm>
          <a:prstGeom prst="rect">
            <a:avLst/>
          </a:prstGeom>
          <a:solidFill>
            <a:srgbClr val="FFC000">
              <a:alpha val="56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7" name="Effect">
            <a:extLst>
              <a:ext uri="{FF2B5EF4-FFF2-40B4-BE49-F238E27FC236}">
                <a16:creationId xmlns:a16="http://schemas.microsoft.com/office/drawing/2014/main" id="{FFB18B8B-FE85-4F6D-A50A-DF7D2E6F1762}"/>
              </a:ext>
            </a:extLst>
          </p:cNvPr>
          <p:cNvSpPr/>
          <p:nvPr/>
        </p:nvSpPr>
        <p:spPr>
          <a:xfrm>
            <a:off x="-460375" y="1147871"/>
            <a:ext cx="3223098" cy="1614791"/>
          </a:xfrm>
          <a:prstGeom prst="rect">
            <a:avLst/>
          </a:prstGeom>
          <a:solidFill>
            <a:srgbClr val="FFC000">
              <a:alpha val="1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8" name="Effect">
            <a:extLst>
              <a:ext uri="{FF2B5EF4-FFF2-40B4-BE49-F238E27FC236}">
                <a16:creationId xmlns:a16="http://schemas.microsoft.com/office/drawing/2014/main" id="{71B1943D-A05A-4A62-A136-1F869E70AA12}"/>
              </a:ext>
            </a:extLst>
          </p:cNvPr>
          <p:cNvSpPr/>
          <p:nvPr/>
        </p:nvSpPr>
        <p:spPr>
          <a:xfrm>
            <a:off x="-460375" y="2772387"/>
            <a:ext cx="3223098" cy="1614791"/>
          </a:xfrm>
          <a:prstGeom prst="rect">
            <a:avLst/>
          </a:prstGeom>
          <a:solidFill>
            <a:srgbClr val="FFC000">
              <a:alpha val="14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9" name="Effect">
            <a:extLst>
              <a:ext uri="{FF2B5EF4-FFF2-40B4-BE49-F238E27FC236}">
                <a16:creationId xmlns:a16="http://schemas.microsoft.com/office/drawing/2014/main" id="{AF11AE06-66F4-4D40-8824-323069286355}"/>
              </a:ext>
            </a:extLst>
          </p:cNvPr>
          <p:cNvSpPr/>
          <p:nvPr/>
        </p:nvSpPr>
        <p:spPr>
          <a:xfrm>
            <a:off x="-460375" y="4377451"/>
            <a:ext cx="3223098" cy="1614791"/>
          </a:xfrm>
          <a:prstGeom prst="rect">
            <a:avLst/>
          </a:prstGeom>
          <a:solidFill>
            <a:srgbClr val="FFC000">
              <a:alpha val="30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0" name="Effect">
            <a:extLst>
              <a:ext uri="{FF2B5EF4-FFF2-40B4-BE49-F238E27FC236}">
                <a16:creationId xmlns:a16="http://schemas.microsoft.com/office/drawing/2014/main" id="{9CF07832-DDAE-4AE0-8606-82D822A404B3}"/>
              </a:ext>
            </a:extLst>
          </p:cNvPr>
          <p:cNvSpPr/>
          <p:nvPr/>
        </p:nvSpPr>
        <p:spPr>
          <a:xfrm>
            <a:off x="-460375" y="5982513"/>
            <a:ext cx="3223098" cy="1614791"/>
          </a:xfrm>
          <a:prstGeom prst="rect">
            <a:avLst/>
          </a:prstGeom>
          <a:solidFill>
            <a:srgbClr val="FFC000">
              <a:alpha val="47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2" name="Effect">
            <a:extLst>
              <a:ext uri="{FF2B5EF4-FFF2-40B4-BE49-F238E27FC236}">
                <a16:creationId xmlns:a16="http://schemas.microsoft.com/office/drawing/2014/main" id="{16D529FD-99A8-48EB-871C-A3269BAF4500}"/>
              </a:ext>
            </a:extLst>
          </p:cNvPr>
          <p:cNvSpPr/>
          <p:nvPr/>
        </p:nvSpPr>
        <p:spPr>
          <a:xfrm>
            <a:off x="9175905" y="-486377"/>
            <a:ext cx="3223098" cy="1614791"/>
          </a:xfrm>
          <a:prstGeom prst="rect">
            <a:avLst/>
          </a:prstGeom>
          <a:solidFill>
            <a:srgbClr val="FFC000">
              <a:alpha val="56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3" name="Effect">
            <a:extLst>
              <a:ext uri="{FF2B5EF4-FFF2-40B4-BE49-F238E27FC236}">
                <a16:creationId xmlns:a16="http://schemas.microsoft.com/office/drawing/2014/main" id="{76D9915C-FF13-41E9-81C2-AE2E0385732A}"/>
              </a:ext>
            </a:extLst>
          </p:cNvPr>
          <p:cNvSpPr/>
          <p:nvPr/>
        </p:nvSpPr>
        <p:spPr>
          <a:xfrm>
            <a:off x="9175905" y="1128414"/>
            <a:ext cx="3223098" cy="1614791"/>
          </a:xfrm>
          <a:prstGeom prst="rect">
            <a:avLst/>
          </a:prstGeom>
          <a:solidFill>
            <a:srgbClr val="FFC000">
              <a:alpha val="1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4" name="Effect">
            <a:extLst>
              <a:ext uri="{FF2B5EF4-FFF2-40B4-BE49-F238E27FC236}">
                <a16:creationId xmlns:a16="http://schemas.microsoft.com/office/drawing/2014/main" id="{CFA04704-7285-4C5F-9020-128D1320F35E}"/>
              </a:ext>
            </a:extLst>
          </p:cNvPr>
          <p:cNvSpPr/>
          <p:nvPr/>
        </p:nvSpPr>
        <p:spPr>
          <a:xfrm>
            <a:off x="9175905" y="2752930"/>
            <a:ext cx="3223098" cy="1614791"/>
          </a:xfrm>
          <a:prstGeom prst="rect">
            <a:avLst/>
          </a:prstGeom>
          <a:solidFill>
            <a:srgbClr val="FFC000">
              <a:alpha val="14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5" name="Effect">
            <a:extLst>
              <a:ext uri="{FF2B5EF4-FFF2-40B4-BE49-F238E27FC236}">
                <a16:creationId xmlns:a16="http://schemas.microsoft.com/office/drawing/2014/main" id="{679405E3-835B-429E-9228-806C425207D1}"/>
              </a:ext>
            </a:extLst>
          </p:cNvPr>
          <p:cNvSpPr/>
          <p:nvPr/>
        </p:nvSpPr>
        <p:spPr>
          <a:xfrm>
            <a:off x="9175905" y="4357994"/>
            <a:ext cx="3223098" cy="1614791"/>
          </a:xfrm>
          <a:prstGeom prst="rect">
            <a:avLst/>
          </a:prstGeom>
          <a:solidFill>
            <a:srgbClr val="FFC000">
              <a:alpha val="5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6" name="Effect">
            <a:extLst>
              <a:ext uri="{FF2B5EF4-FFF2-40B4-BE49-F238E27FC236}">
                <a16:creationId xmlns:a16="http://schemas.microsoft.com/office/drawing/2014/main" id="{A9C71568-34A3-40C4-837B-D3ACC8D3FD80}"/>
              </a:ext>
            </a:extLst>
          </p:cNvPr>
          <p:cNvSpPr/>
          <p:nvPr/>
        </p:nvSpPr>
        <p:spPr>
          <a:xfrm>
            <a:off x="9175905" y="5963056"/>
            <a:ext cx="3223098" cy="1614791"/>
          </a:xfrm>
          <a:prstGeom prst="rect">
            <a:avLst/>
          </a:prstGeom>
          <a:solidFill>
            <a:srgbClr val="FFC000">
              <a:alpha val="47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0" name="Big Tex">
            <a:extLst>
              <a:ext uri="{FF2B5EF4-FFF2-40B4-BE49-F238E27FC236}">
                <a16:creationId xmlns:a16="http://schemas.microsoft.com/office/drawing/2014/main" id="{332D6A26-484E-4381-A622-DEFDDC93A254}"/>
              </a:ext>
            </a:extLst>
          </p:cNvPr>
          <p:cNvSpPr txBox="1"/>
          <p:nvPr/>
        </p:nvSpPr>
        <p:spPr>
          <a:xfrm>
            <a:off x="5506521" y="2442358"/>
            <a:ext cx="7817525" cy="2941433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49600" b="1" dirty="0">
                <a:solidFill>
                  <a:schemeClr val="bg1">
                    <a:alpha val="23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FASHION</a:t>
            </a:r>
            <a:endParaRPr lang="en-ID" sz="49600" b="1" dirty="0">
              <a:solidFill>
                <a:schemeClr val="bg1">
                  <a:alpha val="23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031E2B-457A-49F4-906F-6247A1671D5F}"/>
              </a:ext>
            </a:extLst>
          </p:cNvPr>
          <p:cNvSpPr txBox="1"/>
          <p:nvPr/>
        </p:nvSpPr>
        <p:spPr>
          <a:xfrm>
            <a:off x="-2680304" y="235413"/>
            <a:ext cx="38204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9" name="Effect">
            <a:extLst>
              <a:ext uri="{FF2B5EF4-FFF2-40B4-BE49-F238E27FC236}">
                <a16:creationId xmlns:a16="http://schemas.microsoft.com/office/drawing/2014/main" id="{FA32C9CA-B3F6-4CD0-8A11-2783DE5E9FC8}"/>
              </a:ext>
            </a:extLst>
          </p:cNvPr>
          <p:cNvSpPr/>
          <p:nvPr/>
        </p:nvSpPr>
        <p:spPr>
          <a:xfrm>
            <a:off x="2450435" y="3073038"/>
            <a:ext cx="7105696" cy="924598"/>
          </a:xfrm>
          <a:prstGeom prst="rect">
            <a:avLst/>
          </a:prstGeom>
          <a:solidFill>
            <a:schemeClr val="accent2">
              <a:lumMod val="50000"/>
              <a:alpha val="64706"/>
            </a:schemeClr>
          </a:solidFill>
          <a:ln>
            <a:noFill/>
          </a:ln>
          <a:effectLst>
            <a:outerShdw blurRad="266700" dist="38100" dir="8100000" algn="tr" rotWithShape="0">
              <a:prstClr val="black">
                <a:alpha val="33000"/>
              </a:prstClr>
            </a:outerShdw>
          </a:effectLst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610CE4-72C6-4BD6-8F20-538AE1826DAA}"/>
              </a:ext>
            </a:extLst>
          </p:cNvPr>
          <p:cNvSpPr txBox="1"/>
          <p:nvPr/>
        </p:nvSpPr>
        <p:spPr>
          <a:xfrm>
            <a:off x="9396096" y="4670673"/>
            <a:ext cx="221485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5" name="Effect">
            <a:extLst>
              <a:ext uri="{FF2B5EF4-FFF2-40B4-BE49-F238E27FC236}">
                <a16:creationId xmlns:a16="http://schemas.microsoft.com/office/drawing/2014/main" id="{E9CC8333-BBD8-4306-8F92-C3B82B64C733}"/>
              </a:ext>
            </a:extLst>
          </p:cNvPr>
          <p:cNvSpPr/>
          <p:nvPr/>
        </p:nvSpPr>
        <p:spPr>
          <a:xfrm>
            <a:off x="2318298" y="3194446"/>
            <a:ext cx="7105696" cy="924598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8" name="Effect">
            <a:extLst>
              <a:ext uri="{FF2B5EF4-FFF2-40B4-BE49-F238E27FC236}">
                <a16:creationId xmlns:a16="http://schemas.microsoft.com/office/drawing/2014/main" id="{A46B2C41-77D9-4545-AE90-25ED9F11AD6D}"/>
              </a:ext>
            </a:extLst>
          </p:cNvPr>
          <p:cNvSpPr/>
          <p:nvPr/>
        </p:nvSpPr>
        <p:spPr>
          <a:xfrm rot="10800000">
            <a:off x="0" y="-1656"/>
            <a:ext cx="12192000" cy="6997541"/>
          </a:xfrm>
          <a:prstGeom prst="rect">
            <a:avLst/>
          </a:prstGeom>
          <a:gradFill flip="none" rotWithShape="1">
            <a:gsLst>
              <a:gs pos="74065">
                <a:srgbClr val="952376">
                  <a:alpha val="20000"/>
                </a:srgbClr>
              </a:gs>
              <a:gs pos="25900">
                <a:srgbClr val="DA0C29">
                  <a:alpha val="20000"/>
                </a:srgbClr>
              </a:gs>
              <a:gs pos="0">
                <a:srgbClr val="FF0000">
                  <a:alpha val="83000"/>
                </a:srgbClr>
              </a:gs>
              <a:gs pos="100000">
                <a:srgbClr val="7030A0">
                  <a:alpha val="9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Effect">
            <a:extLst>
              <a:ext uri="{FF2B5EF4-FFF2-40B4-BE49-F238E27FC236}">
                <a16:creationId xmlns:a16="http://schemas.microsoft.com/office/drawing/2014/main" id="{0991852E-D307-40FB-991A-546DE54C194C}"/>
              </a:ext>
            </a:extLst>
          </p:cNvPr>
          <p:cNvSpPr/>
          <p:nvPr/>
        </p:nvSpPr>
        <p:spPr>
          <a:xfrm>
            <a:off x="-2170" y="-3309"/>
            <a:ext cx="12192000" cy="6997542"/>
          </a:xfrm>
          <a:prstGeom prst="rect">
            <a:avLst/>
          </a:prstGeom>
          <a:gradFill flip="none" rotWithShape="1">
            <a:gsLst>
              <a:gs pos="67900">
                <a:srgbClr val="A0206B">
                  <a:alpha val="20000"/>
                </a:srgbClr>
              </a:gs>
              <a:gs pos="25000">
                <a:srgbClr val="DF0B24">
                  <a:alpha val="20000"/>
                </a:srgbClr>
              </a:gs>
              <a:gs pos="0">
                <a:srgbClr val="FF0000">
                  <a:alpha val="83000"/>
                </a:srgbClr>
              </a:gs>
              <a:gs pos="100000">
                <a:srgbClr val="7030A0">
                  <a:alpha val="94000"/>
                </a:srgbClr>
              </a:gs>
            </a:gsLst>
            <a:lin ang="6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Effect">
            <a:extLst>
              <a:ext uri="{FF2B5EF4-FFF2-40B4-BE49-F238E27FC236}">
                <a16:creationId xmlns:a16="http://schemas.microsoft.com/office/drawing/2014/main" id="{81CAE9FF-26DC-4881-B524-342862DE8D7C}"/>
              </a:ext>
            </a:extLst>
          </p:cNvPr>
          <p:cNvSpPr/>
          <p:nvPr/>
        </p:nvSpPr>
        <p:spPr>
          <a:xfrm>
            <a:off x="4103882" y="2122799"/>
            <a:ext cx="548192" cy="548192"/>
          </a:xfrm>
          <a:prstGeom prst="math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7" name="Effect">
            <a:extLst>
              <a:ext uri="{FF2B5EF4-FFF2-40B4-BE49-F238E27FC236}">
                <a16:creationId xmlns:a16="http://schemas.microsoft.com/office/drawing/2014/main" id="{787902F2-7073-4780-A513-F4664B1F9304}"/>
              </a:ext>
            </a:extLst>
          </p:cNvPr>
          <p:cNvSpPr/>
          <p:nvPr/>
        </p:nvSpPr>
        <p:spPr>
          <a:xfrm rot="1787385">
            <a:off x="2741948" y="4406934"/>
            <a:ext cx="548192" cy="548192"/>
          </a:xfrm>
          <a:prstGeom prst="mathPlus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Effect">
            <a:extLst>
              <a:ext uri="{FF2B5EF4-FFF2-40B4-BE49-F238E27FC236}">
                <a16:creationId xmlns:a16="http://schemas.microsoft.com/office/drawing/2014/main" id="{6542B9CB-9766-491E-B063-7C10075F867E}"/>
              </a:ext>
            </a:extLst>
          </p:cNvPr>
          <p:cNvSpPr/>
          <p:nvPr/>
        </p:nvSpPr>
        <p:spPr>
          <a:xfrm rot="20453949">
            <a:off x="8442875" y="4552906"/>
            <a:ext cx="500030" cy="500030"/>
          </a:xfrm>
          <a:prstGeom prst="math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1" name="Effect">
            <a:extLst>
              <a:ext uri="{FF2B5EF4-FFF2-40B4-BE49-F238E27FC236}">
                <a16:creationId xmlns:a16="http://schemas.microsoft.com/office/drawing/2014/main" id="{BC7256C0-E51F-41A6-A1C0-22E384459818}"/>
              </a:ext>
            </a:extLst>
          </p:cNvPr>
          <p:cNvSpPr/>
          <p:nvPr/>
        </p:nvSpPr>
        <p:spPr>
          <a:xfrm rot="20626356">
            <a:off x="7486216" y="2058719"/>
            <a:ext cx="682839" cy="682839"/>
          </a:xfrm>
          <a:prstGeom prst="mathPlus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7" name="Big Text">
            <a:extLst>
              <a:ext uri="{FF2B5EF4-FFF2-40B4-BE49-F238E27FC236}">
                <a16:creationId xmlns:a16="http://schemas.microsoft.com/office/drawing/2014/main" id="{0DD4099B-8B3A-4E94-AC2B-9244D29C9086}"/>
              </a:ext>
            </a:extLst>
          </p:cNvPr>
          <p:cNvSpPr txBox="1"/>
          <p:nvPr/>
        </p:nvSpPr>
        <p:spPr>
          <a:xfrm>
            <a:off x="-12405075" y="3070539"/>
            <a:ext cx="21908889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9600" b="1" dirty="0">
                <a:solidFill>
                  <a:schemeClr val="bg1">
                    <a:alpha val="23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NEW</a:t>
            </a:r>
            <a:endParaRPr lang="en-ID" sz="49600" b="1" dirty="0">
              <a:solidFill>
                <a:schemeClr val="bg1">
                  <a:alpha val="23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43611FA-692E-4CE9-807B-974D6E5E6381}"/>
              </a:ext>
            </a:extLst>
          </p:cNvPr>
          <p:cNvSpPr txBox="1"/>
          <p:nvPr/>
        </p:nvSpPr>
        <p:spPr>
          <a:xfrm>
            <a:off x="2733499" y="3367589"/>
            <a:ext cx="6562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i="1" spc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WWW.YOURDOMAIN.COM</a:t>
            </a:r>
          </a:p>
        </p:txBody>
      </p:sp>
    </p:spTree>
    <p:extLst>
      <p:ext uri="{BB962C8B-B14F-4D97-AF65-F5344CB8AC3E}">
        <p14:creationId xmlns:p14="http://schemas.microsoft.com/office/powerpoint/2010/main" val="340457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4" presetClass="path" presetSubtype="0" decel="6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375E-6 2.0831 L 4.375E-6 -2.89097 " pathEditMode="relative" rAng="0" ptsTypes="AA">
                                      <p:cBhvr>
                                        <p:cTn id="30" dur="2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70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04167E-6 -3.7037E-6 L 0.26693 0.0025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46" y="11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" presetClass="entr" presetSubtype="2" decel="4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7" presetClass="emph" presetSubtype="0" repeatCount="3000" fill="remove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7" dur="1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48" dur="1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9" dur="1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7" presetClass="emph" presetSubtype="0" repeatCount="4000" fill="remove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7" presetClass="emph" presetSubtype="0" repeatCount="5000" fill="remove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2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3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7" presetClass="emph" presetSubtype="0" repeatCount="4000" fill="remove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0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1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7" presetClass="emph" presetSubtype="0" repeatCount="4000" fill="remove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9" presetClass="exit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9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9" presetClass="exit" presetSubtype="0" accel="10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9" presetClass="exit" presetSubtype="0" accel="10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9" presetClass="exit" presetSubtype="0" ac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9" presetClass="exit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49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9" presetClass="exit" presetSubtype="0" accel="10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49" presetClass="exit" presetSubtype="0" accel="10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49" presetClass="entr" presetSubtype="0" decel="10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49" presetClass="exit" presetSubtype="0" accel="100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6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7" presetClass="emph" presetSubtype="0" repeatCount="4000" fill="remove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9" dur="250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0" dur="250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1" dur="250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2" dur="250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7" presetClass="emph" presetSubtype="0" repeatCount="4000" fill="remove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9" dur="250" autoRev="1" fill="remove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0" dur="250" autoRev="1" fill="remove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1" dur="250" autoRev="1" fill="remove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2" dur="250" autoRev="1" fill="remove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068 -0.1794 L 0.39674 -0.1794 " pathEditMode="relative" rAng="0" ptsTypes="AA">
                                      <p:cBhvr>
                                        <p:cTn id="247" dur="2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5" grpId="1" animBg="1"/>
      <p:bldP spid="106" grpId="0" animBg="1"/>
      <p:bldP spid="107" grpId="0" animBg="1"/>
      <p:bldP spid="108" grpId="0" animBg="1"/>
      <p:bldP spid="109" grpId="0" animBg="1"/>
      <p:bldP spid="109" grpId="1" animBg="1"/>
      <p:bldP spid="110" grpId="0" animBg="1"/>
      <p:bldP spid="112" grpId="0" animBg="1"/>
      <p:bldP spid="113" grpId="0" animBg="1"/>
      <p:bldP spid="114" grpId="0" animBg="1"/>
      <p:bldP spid="115" grpId="0" animBg="1"/>
      <p:bldP spid="115" grpId="1" animBg="1"/>
      <p:bldP spid="116" grpId="0" animBg="1"/>
      <p:bldP spid="20" grpId="0"/>
      <p:bldP spid="20" grpId="1"/>
      <p:bldP spid="23" grpId="0"/>
      <p:bldP spid="23" grpId="1"/>
      <p:bldP spid="19" grpId="0" animBg="1"/>
      <p:bldP spid="24" grpId="0"/>
      <p:bldP spid="25" grpId="0" animBg="1"/>
      <p:bldP spid="68" grpId="0" animBg="1"/>
      <p:bldP spid="68" grpId="1" animBg="1"/>
      <p:bldP spid="69" grpId="0" animBg="1"/>
      <p:bldP spid="69" grpId="1" animBg="1"/>
      <p:bldP spid="2" grpId="0" animBg="1"/>
      <p:bldP spid="2" grpId="1" animBg="1"/>
      <p:bldP spid="2" grpId="2" animBg="1"/>
      <p:bldP spid="2" grpId="3" animBg="1"/>
      <p:bldP spid="67" grpId="0" animBg="1"/>
      <p:bldP spid="67" grpId="1" animBg="1"/>
      <p:bldP spid="67" grpId="2" animBg="1"/>
      <p:bldP spid="67" grpId="3" animBg="1"/>
      <p:bldP spid="70" grpId="0" animBg="1"/>
      <p:bldP spid="70" grpId="1" animBg="1"/>
      <p:bldP spid="70" grpId="2" animBg="1"/>
      <p:bldP spid="70" grpId="3" animBg="1"/>
      <p:bldP spid="71" grpId="0" animBg="1"/>
      <p:bldP spid="71" grpId="1" animBg="1"/>
      <p:bldP spid="71" grpId="2" animBg="1"/>
      <p:bldP spid="71" grpId="3" animBg="1"/>
      <p:bldP spid="117" grpId="0"/>
      <p:bldP spid="117" grpId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9207674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B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>
            <a:extLst>
              <a:ext uri="{FF2B5EF4-FFF2-40B4-BE49-F238E27FC236}">
                <a16:creationId xmlns:a16="http://schemas.microsoft.com/office/drawing/2014/main" id="{801D8B82-CCBA-4F41-BB65-487DE1F60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0988" y="0"/>
            <a:ext cx="12632988" cy="8421992"/>
          </a:xfrm>
          <a:prstGeom prst="rect">
            <a:avLst/>
          </a:prstGeom>
        </p:spPr>
      </p:pic>
      <p:sp>
        <p:nvSpPr>
          <p:cNvPr id="18" name="EffectFreeform: Shape 17">
            <a:extLst>
              <a:ext uri="{FF2B5EF4-FFF2-40B4-BE49-F238E27FC236}">
                <a16:creationId xmlns:a16="http://schemas.microsoft.com/office/drawing/2014/main" id="{ECF77B9C-519B-438D-AC6C-BBE534525993}"/>
              </a:ext>
            </a:extLst>
          </p:cNvPr>
          <p:cNvSpPr/>
          <p:nvPr/>
        </p:nvSpPr>
        <p:spPr>
          <a:xfrm>
            <a:off x="-6536987" y="-466922"/>
            <a:ext cx="12282791" cy="8064224"/>
          </a:xfrm>
          <a:custGeom>
            <a:avLst/>
            <a:gdLst>
              <a:gd name="connsiteX0" fmla="*/ 0 w 12282791"/>
              <a:gd name="connsiteY0" fmla="*/ 0 h 8064224"/>
              <a:gd name="connsiteX1" fmla="*/ 12282791 w 12282791"/>
              <a:gd name="connsiteY1" fmla="*/ 0 h 8064224"/>
              <a:gd name="connsiteX2" fmla="*/ 12282791 w 12282791"/>
              <a:gd name="connsiteY2" fmla="*/ 4863822 h 8064224"/>
              <a:gd name="connsiteX3" fmla="*/ 9059693 w 12282791"/>
              <a:gd name="connsiteY3" fmla="*/ 4863822 h 8064224"/>
              <a:gd name="connsiteX4" fmla="*/ 9059693 w 12282791"/>
              <a:gd name="connsiteY4" fmla="*/ 6478613 h 8064224"/>
              <a:gd name="connsiteX5" fmla="*/ 12282791 w 12282791"/>
              <a:gd name="connsiteY5" fmla="*/ 6478613 h 8064224"/>
              <a:gd name="connsiteX6" fmla="*/ 12282791 w 12282791"/>
              <a:gd name="connsiteY6" fmla="*/ 8064224 h 8064224"/>
              <a:gd name="connsiteX7" fmla="*/ 0 w 12282791"/>
              <a:gd name="connsiteY7" fmla="*/ 8064224 h 8064224"/>
              <a:gd name="connsiteX8" fmla="*/ 0 w 12282791"/>
              <a:gd name="connsiteY8" fmla="*/ 0 h 8064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82791" h="8064224">
                <a:moveTo>
                  <a:pt x="0" y="0"/>
                </a:moveTo>
                <a:lnTo>
                  <a:pt x="12282791" y="0"/>
                </a:lnTo>
                <a:lnTo>
                  <a:pt x="12282791" y="4863822"/>
                </a:lnTo>
                <a:lnTo>
                  <a:pt x="9059693" y="4863822"/>
                </a:lnTo>
                <a:lnTo>
                  <a:pt x="9059693" y="6478613"/>
                </a:lnTo>
                <a:lnTo>
                  <a:pt x="12282791" y="6478613"/>
                </a:lnTo>
                <a:lnTo>
                  <a:pt x="12282791" y="8064224"/>
                </a:lnTo>
                <a:lnTo>
                  <a:pt x="0" y="806422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43000">
                <a:srgbClr val="D6A300"/>
              </a:gs>
              <a:gs pos="16000">
                <a:srgbClr val="C09200">
                  <a:lumMod val="99000"/>
                  <a:lumOff val="1000"/>
                  <a:alpha val="99000"/>
                </a:srgbClr>
              </a:gs>
              <a:gs pos="78000">
                <a:srgbClr val="7E6000"/>
              </a:gs>
            </a:gsLst>
            <a:lin ang="66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/>
          </a:p>
        </p:txBody>
      </p:sp>
      <p:grpSp>
        <p:nvGrpSpPr>
          <p:cNvPr id="65" name="Group Effect">
            <a:extLst>
              <a:ext uri="{FF2B5EF4-FFF2-40B4-BE49-F238E27FC236}">
                <a16:creationId xmlns:a16="http://schemas.microsoft.com/office/drawing/2014/main" id="{7272C9D5-0D4C-4801-BD78-6C70058D61F7}"/>
              </a:ext>
            </a:extLst>
          </p:cNvPr>
          <p:cNvGrpSpPr/>
          <p:nvPr/>
        </p:nvGrpSpPr>
        <p:grpSpPr>
          <a:xfrm>
            <a:off x="666656" y="208288"/>
            <a:ext cx="1546510" cy="782870"/>
            <a:chOff x="1104900" y="736599"/>
            <a:chExt cx="1701800" cy="861481"/>
          </a:xfrm>
          <a:solidFill>
            <a:schemeClr val="bg1">
              <a:alpha val="41000"/>
            </a:schemeClr>
          </a:solidFill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5248262-46B4-438D-B490-9E29BD61D134}"/>
                </a:ext>
              </a:extLst>
            </p:cNvPr>
            <p:cNvSpPr/>
            <p:nvPr/>
          </p:nvSpPr>
          <p:spPr>
            <a:xfrm>
              <a:off x="26881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6EFEFB4-FEA4-4A45-8403-262869B39D34}"/>
                </a:ext>
              </a:extLst>
            </p:cNvPr>
            <p:cNvSpPr/>
            <p:nvPr/>
          </p:nvSpPr>
          <p:spPr>
            <a:xfrm>
              <a:off x="26881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FBF097B-3F8E-4A36-8F1B-AD029A8A8605}"/>
                </a:ext>
              </a:extLst>
            </p:cNvPr>
            <p:cNvSpPr/>
            <p:nvPr/>
          </p:nvSpPr>
          <p:spPr>
            <a:xfrm>
              <a:off x="26881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4084934-533A-4E10-B7BB-0CD7FF4F8D40}"/>
                </a:ext>
              </a:extLst>
            </p:cNvPr>
            <p:cNvSpPr/>
            <p:nvPr/>
          </p:nvSpPr>
          <p:spPr>
            <a:xfrm>
              <a:off x="26881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9A585EF-41AB-4270-9C66-49EC9EC1F8A7}"/>
                </a:ext>
              </a:extLst>
            </p:cNvPr>
            <p:cNvSpPr/>
            <p:nvPr/>
          </p:nvSpPr>
          <p:spPr>
            <a:xfrm>
              <a:off x="2463799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2F7841D-B8DA-4FB7-9768-8A224E9C8FB6}"/>
                </a:ext>
              </a:extLst>
            </p:cNvPr>
            <p:cNvSpPr/>
            <p:nvPr/>
          </p:nvSpPr>
          <p:spPr>
            <a:xfrm>
              <a:off x="2463799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CD60E90F-19A1-48E2-ABE0-AD9CF526F954}"/>
                </a:ext>
              </a:extLst>
            </p:cNvPr>
            <p:cNvSpPr/>
            <p:nvPr/>
          </p:nvSpPr>
          <p:spPr>
            <a:xfrm>
              <a:off x="2463799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E9DBCEBF-0193-4352-90CE-BA9786AF6663}"/>
                </a:ext>
              </a:extLst>
            </p:cNvPr>
            <p:cNvSpPr/>
            <p:nvPr/>
          </p:nvSpPr>
          <p:spPr>
            <a:xfrm>
              <a:off x="2463799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D880FE58-6217-47EB-9002-C78B3856EC8E}"/>
                </a:ext>
              </a:extLst>
            </p:cNvPr>
            <p:cNvSpPr/>
            <p:nvPr/>
          </p:nvSpPr>
          <p:spPr>
            <a:xfrm>
              <a:off x="22352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980CEF67-DBDF-411D-9054-0C11669FFA43}"/>
                </a:ext>
              </a:extLst>
            </p:cNvPr>
            <p:cNvSpPr/>
            <p:nvPr/>
          </p:nvSpPr>
          <p:spPr>
            <a:xfrm>
              <a:off x="22352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9A53F9C-EB64-413C-9C89-F708234D2E93}"/>
                </a:ext>
              </a:extLst>
            </p:cNvPr>
            <p:cNvSpPr/>
            <p:nvPr/>
          </p:nvSpPr>
          <p:spPr>
            <a:xfrm>
              <a:off x="22352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D92A00E-A848-4FEF-9948-26D6F60791E8}"/>
                </a:ext>
              </a:extLst>
            </p:cNvPr>
            <p:cNvSpPr/>
            <p:nvPr/>
          </p:nvSpPr>
          <p:spPr>
            <a:xfrm>
              <a:off x="22352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37EC1223-A729-451D-B693-A0ABE4AB060E}"/>
                </a:ext>
              </a:extLst>
            </p:cNvPr>
            <p:cNvSpPr/>
            <p:nvPr/>
          </p:nvSpPr>
          <p:spPr>
            <a:xfrm>
              <a:off x="20108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6FE3C7F0-83E2-442D-9265-EB175B30AD96}"/>
                </a:ext>
              </a:extLst>
            </p:cNvPr>
            <p:cNvSpPr/>
            <p:nvPr/>
          </p:nvSpPr>
          <p:spPr>
            <a:xfrm>
              <a:off x="20108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DF92BC1-9E93-4A56-9779-86AD48639215}"/>
                </a:ext>
              </a:extLst>
            </p:cNvPr>
            <p:cNvSpPr/>
            <p:nvPr/>
          </p:nvSpPr>
          <p:spPr>
            <a:xfrm>
              <a:off x="20108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CADECC5-9B33-4F33-BD70-FB62CCA0D9B4}"/>
                </a:ext>
              </a:extLst>
            </p:cNvPr>
            <p:cNvSpPr/>
            <p:nvPr/>
          </p:nvSpPr>
          <p:spPr>
            <a:xfrm>
              <a:off x="20108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88B75243-644B-46F7-B7DD-F16362BB3D24}"/>
                </a:ext>
              </a:extLst>
            </p:cNvPr>
            <p:cNvSpPr/>
            <p:nvPr/>
          </p:nvSpPr>
          <p:spPr>
            <a:xfrm>
              <a:off x="17822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31C56763-66BA-4315-B37C-F2DF2C95F75B}"/>
                </a:ext>
              </a:extLst>
            </p:cNvPr>
            <p:cNvSpPr/>
            <p:nvPr/>
          </p:nvSpPr>
          <p:spPr>
            <a:xfrm>
              <a:off x="17822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C34AB614-10E0-4AFB-B5CC-5B5A0B6169D9}"/>
                </a:ext>
              </a:extLst>
            </p:cNvPr>
            <p:cNvSpPr/>
            <p:nvPr/>
          </p:nvSpPr>
          <p:spPr>
            <a:xfrm>
              <a:off x="17822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5FA98DF3-26E8-40E3-AE2C-DD20E842F829}"/>
                </a:ext>
              </a:extLst>
            </p:cNvPr>
            <p:cNvSpPr/>
            <p:nvPr/>
          </p:nvSpPr>
          <p:spPr>
            <a:xfrm>
              <a:off x="17822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E26D5F4-4118-439F-B043-448584D0DED8}"/>
                </a:ext>
              </a:extLst>
            </p:cNvPr>
            <p:cNvSpPr/>
            <p:nvPr/>
          </p:nvSpPr>
          <p:spPr>
            <a:xfrm>
              <a:off x="15578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21AE0D0A-E629-441B-9A9C-467734EC7515}"/>
                </a:ext>
              </a:extLst>
            </p:cNvPr>
            <p:cNvSpPr/>
            <p:nvPr/>
          </p:nvSpPr>
          <p:spPr>
            <a:xfrm>
              <a:off x="15578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5D06E05E-E266-4920-A05A-BD6B1898CB94}"/>
                </a:ext>
              </a:extLst>
            </p:cNvPr>
            <p:cNvSpPr/>
            <p:nvPr/>
          </p:nvSpPr>
          <p:spPr>
            <a:xfrm>
              <a:off x="15578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E51E989A-55FA-4BDC-A170-261E9A69DFEE}"/>
                </a:ext>
              </a:extLst>
            </p:cNvPr>
            <p:cNvSpPr/>
            <p:nvPr/>
          </p:nvSpPr>
          <p:spPr>
            <a:xfrm>
              <a:off x="15578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48DC3D32-BFFC-401B-9644-C798798BE26E}"/>
                </a:ext>
              </a:extLst>
            </p:cNvPr>
            <p:cNvSpPr/>
            <p:nvPr/>
          </p:nvSpPr>
          <p:spPr>
            <a:xfrm>
              <a:off x="1329267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55255096-FA75-4824-8C1D-30E669BD8414}"/>
                </a:ext>
              </a:extLst>
            </p:cNvPr>
            <p:cNvSpPr/>
            <p:nvPr/>
          </p:nvSpPr>
          <p:spPr>
            <a:xfrm>
              <a:off x="1329267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20B65D0-4AC6-43B9-828A-19A7FB43C1AC}"/>
                </a:ext>
              </a:extLst>
            </p:cNvPr>
            <p:cNvSpPr/>
            <p:nvPr/>
          </p:nvSpPr>
          <p:spPr>
            <a:xfrm>
              <a:off x="1329267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BEB9DA3-7305-4144-9A01-080B06FD49F7}"/>
                </a:ext>
              </a:extLst>
            </p:cNvPr>
            <p:cNvSpPr/>
            <p:nvPr/>
          </p:nvSpPr>
          <p:spPr>
            <a:xfrm>
              <a:off x="1329267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FF4F41F-E983-4B2E-B51C-4123AFA72628}"/>
                </a:ext>
              </a:extLst>
            </p:cNvPr>
            <p:cNvSpPr/>
            <p:nvPr/>
          </p:nvSpPr>
          <p:spPr>
            <a:xfrm>
              <a:off x="11049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62846190-6711-4897-8127-532E2D4F22E9}"/>
                </a:ext>
              </a:extLst>
            </p:cNvPr>
            <p:cNvSpPr/>
            <p:nvPr/>
          </p:nvSpPr>
          <p:spPr>
            <a:xfrm>
              <a:off x="11049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A40C4E8A-D310-478B-A556-EBD54CF194D8}"/>
                </a:ext>
              </a:extLst>
            </p:cNvPr>
            <p:cNvSpPr/>
            <p:nvPr/>
          </p:nvSpPr>
          <p:spPr>
            <a:xfrm>
              <a:off x="11049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3100C6AC-4106-4F96-9F90-FB846BACA0C8}"/>
                </a:ext>
              </a:extLst>
            </p:cNvPr>
            <p:cNvSpPr/>
            <p:nvPr/>
          </p:nvSpPr>
          <p:spPr>
            <a:xfrm>
              <a:off x="11049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" name="Effect">
            <a:extLst>
              <a:ext uri="{FF2B5EF4-FFF2-40B4-BE49-F238E27FC236}">
                <a16:creationId xmlns:a16="http://schemas.microsoft.com/office/drawing/2014/main" id="{FE8235C5-43BC-4C29-833D-29734EB79D4D}"/>
              </a:ext>
            </a:extLst>
          </p:cNvPr>
          <p:cNvSpPr/>
          <p:nvPr/>
        </p:nvSpPr>
        <p:spPr>
          <a:xfrm>
            <a:off x="8968902" y="-466920"/>
            <a:ext cx="3223098" cy="1614791"/>
          </a:xfrm>
          <a:prstGeom prst="rect">
            <a:avLst/>
          </a:prstGeom>
          <a:solidFill>
            <a:srgbClr val="FFC000">
              <a:alpha val="56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" name="Effect">
            <a:extLst>
              <a:ext uri="{FF2B5EF4-FFF2-40B4-BE49-F238E27FC236}">
                <a16:creationId xmlns:a16="http://schemas.microsoft.com/office/drawing/2014/main" id="{B60FC001-1CE2-464F-9D59-B6CBCA3FD052}"/>
              </a:ext>
            </a:extLst>
          </p:cNvPr>
          <p:cNvSpPr/>
          <p:nvPr/>
        </p:nvSpPr>
        <p:spPr>
          <a:xfrm>
            <a:off x="5745804" y="-466921"/>
            <a:ext cx="3223098" cy="1614791"/>
          </a:xfrm>
          <a:prstGeom prst="rect">
            <a:avLst/>
          </a:prstGeom>
          <a:solidFill>
            <a:srgbClr val="FFC000">
              <a:alpha val="2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8" name="Effect">
            <a:extLst>
              <a:ext uri="{FF2B5EF4-FFF2-40B4-BE49-F238E27FC236}">
                <a16:creationId xmlns:a16="http://schemas.microsoft.com/office/drawing/2014/main" id="{9FDA2C47-05D0-4DCB-823C-216D3E9DB2BA}"/>
              </a:ext>
            </a:extLst>
          </p:cNvPr>
          <p:cNvSpPr/>
          <p:nvPr/>
        </p:nvSpPr>
        <p:spPr>
          <a:xfrm>
            <a:off x="8968902" y="1147871"/>
            <a:ext cx="3223098" cy="1614791"/>
          </a:xfrm>
          <a:prstGeom prst="rect">
            <a:avLst/>
          </a:prstGeom>
          <a:solidFill>
            <a:srgbClr val="FFC000">
              <a:alpha val="1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9" name="Effect">
            <a:extLst>
              <a:ext uri="{FF2B5EF4-FFF2-40B4-BE49-F238E27FC236}">
                <a16:creationId xmlns:a16="http://schemas.microsoft.com/office/drawing/2014/main" id="{EC882386-19DC-4D59-ABF4-38B312D7F46F}"/>
              </a:ext>
            </a:extLst>
          </p:cNvPr>
          <p:cNvSpPr/>
          <p:nvPr/>
        </p:nvSpPr>
        <p:spPr>
          <a:xfrm>
            <a:off x="5745804" y="1147870"/>
            <a:ext cx="3223098" cy="1614791"/>
          </a:xfrm>
          <a:prstGeom prst="rect">
            <a:avLst/>
          </a:prstGeom>
          <a:solidFill>
            <a:srgbClr val="FFC000">
              <a:alpha val="18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" name="Effect">
            <a:extLst>
              <a:ext uri="{FF2B5EF4-FFF2-40B4-BE49-F238E27FC236}">
                <a16:creationId xmlns:a16="http://schemas.microsoft.com/office/drawing/2014/main" id="{9465C253-00D5-4B86-88F1-3A9CB5A715DC}"/>
              </a:ext>
            </a:extLst>
          </p:cNvPr>
          <p:cNvSpPr/>
          <p:nvPr/>
        </p:nvSpPr>
        <p:spPr>
          <a:xfrm>
            <a:off x="8968902" y="2772387"/>
            <a:ext cx="3223098" cy="1614791"/>
          </a:xfrm>
          <a:prstGeom prst="rect">
            <a:avLst/>
          </a:prstGeom>
          <a:solidFill>
            <a:srgbClr val="FFC000">
              <a:alpha val="14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" name="Effect">
            <a:extLst>
              <a:ext uri="{FF2B5EF4-FFF2-40B4-BE49-F238E27FC236}">
                <a16:creationId xmlns:a16="http://schemas.microsoft.com/office/drawing/2014/main" id="{2E3D70D9-0C40-472A-8369-DA5468474F79}"/>
              </a:ext>
            </a:extLst>
          </p:cNvPr>
          <p:cNvSpPr/>
          <p:nvPr/>
        </p:nvSpPr>
        <p:spPr>
          <a:xfrm>
            <a:off x="5745804" y="2772386"/>
            <a:ext cx="3223098" cy="1614791"/>
          </a:xfrm>
          <a:prstGeom prst="rect">
            <a:avLst/>
          </a:prstGeom>
          <a:solidFill>
            <a:srgbClr val="FFC000">
              <a:alpha val="4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2" name="Effect">
            <a:extLst>
              <a:ext uri="{FF2B5EF4-FFF2-40B4-BE49-F238E27FC236}">
                <a16:creationId xmlns:a16="http://schemas.microsoft.com/office/drawing/2014/main" id="{06B7C2F1-3920-4A4A-8285-EC31505ED897}"/>
              </a:ext>
            </a:extLst>
          </p:cNvPr>
          <p:cNvSpPr/>
          <p:nvPr/>
        </p:nvSpPr>
        <p:spPr>
          <a:xfrm>
            <a:off x="8968902" y="4377451"/>
            <a:ext cx="3223098" cy="1614791"/>
          </a:xfrm>
          <a:prstGeom prst="rect">
            <a:avLst/>
          </a:prstGeom>
          <a:solidFill>
            <a:srgbClr val="FFC000">
              <a:alpha val="5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" name="Effect">
            <a:extLst>
              <a:ext uri="{FF2B5EF4-FFF2-40B4-BE49-F238E27FC236}">
                <a16:creationId xmlns:a16="http://schemas.microsoft.com/office/drawing/2014/main" id="{2BEA97D0-FE26-4A22-8C2A-ECC1C666C1DF}"/>
              </a:ext>
            </a:extLst>
          </p:cNvPr>
          <p:cNvSpPr/>
          <p:nvPr/>
        </p:nvSpPr>
        <p:spPr>
          <a:xfrm>
            <a:off x="5745804" y="4377450"/>
            <a:ext cx="3223098" cy="1614791"/>
          </a:xfrm>
          <a:prstGeom prst="rect">
            <a:avLst/>
          </a:prstGeom>
          <a:solidFill>
            <a:srgbClr val="FFC000">
              <a:alpha val="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Effect">
            <a:extLst>
              <a:ext uri="{FF2B5EF4-FFF2-40B4-BE49-F238E27FC236}">
                <a16:creationId xmlns:a16="http://schemas.microsoft.com/office/drawing/2014/main" id="{6A178210-75A1-48C1-8C31-897C8A863A29}"/>
              </a:ext>
            </a:extLst>
          </p:cNvPr>
          <p:cNvSpPr/>
          <p:nvPr/>
        </p:nvSpPr>
        <p:spPr>
          <a:xfrm>
            <a:off x="8968902" y="5982513"/>
            <a:ext cx="3223098" cy="1614791"/>
          </a:xfrm>
          <a:prstGeom prst="rect">
            <a:avLst/>
          </a:prstGeom>
          <a:solidFill>
            <a:srgbClr val="FFC000">
              <a:alpha val="47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5" name="Effect">
            <a:extLst>
              <a:ext uri="{FF2B5EF4-FFF2-40B4-BE49-F238E27FC236}">
                <a16:creationId xmlns:a16="http://schemas.microsoft.com/office/drawing/2014/main" id="{AA72A2BA-A58B-4536-9195-2169313B1C6B}"/>
              </a:ext>
            </a:extLst>
          </p:cNvPr>
          <p:cNvSpPr/>
          <p:nvPr/>
        </p:nvSpPr>
        <p:spPr>
          <a:xfrm>
            <a:off x="5745804" y="5982512"/>
            <a:ext cx="3223098" cy="1614791"/>
          </a:xfrm>
          <a:prstGeom prst="rect">
            <a:avLst/>
          </a:prstGeom>
          <a:solidFill>
            <a:srgbClr val="FFC000">
              <a:alpha val="51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031E2B-457A-49F4-906F-6247A1671D5F}"/>
              </a:ext>
            </a:extLst>
          </p:cNvPr>
          <p:cNvSpPr txBox="1"/>
          <p:nvPr/>
        </p:nvSpPr>
        <p:spPr>
          <a:xfrm>
            <a:off x="-2039559" y="101666"/>
            <a:ext cx="38424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0" name="Big Tex">
            <a:extLst>
              <a:ext uri="{FF2B5EF4-FFF2-40B4-BE49-F238E27FC236}">
                <a16:creationId xmlns:a16="http://schemas.microsoft.com/office/drawing/2014/main" id="{332D6A26-484E-4381-A622-DEFDDC93A254}"/>
              </a:ext>
            </a:extLst>
          </p:cNvPr>
          <p:cNvSpPr txBox="1"/>
          <p:nvPr/>
        </p:nvSpPr>
        <p:spPr>
          <a:xfrm>
            <a:off x="-6145236" y="1507794"/>
            <a:ext cx="15114138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9600" b="1" dirty="0">
                <a:solidFill>
                  <a:schemeClr val="bg1">
                    <a:alpha val="23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NEW</a:t>
            </a:r>
            <a:endParaRPr lang="en-ID" sz="49600" b="1" dirty="0">
              <a:solidFill>
                <a:schemeClr val="bg1">
                  <a:alpha val="23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Effect">
            <a:extLst>
              <a:ext uri="{FF2B5EF4-FFF2-40B4-BE49-F238E27FC236}">
                <a16:creationId xmlns:a16="http://schemas.microsoft.com/office/drawing/2014/main" id="{FA32C9CA-B3F6-4CD0-8A11-2783DE5E9FC8}"/>
              </a:ext>
            </a:extLst>
          </p:cNvPr>
          <p:cNvSpPr/>
          <p:nvPr/>
        </p:nvSpPr>
        <p:spPr>
          <a:xfrm>
            <a:off x="917603" y="911570"/>
            <a:ext cx="5684191" cy="4917443"/>
          </a:xfrm>
          <a:prstGeom prst="rect">
            <a:avLst/>
          </a:prstGeom>
          <a:solidFill>
            <a:schemeClr val="accent2">
              <a:lumMod val="50000"/>
              <a:alpha val="64706"/>
            </a:schemeClr>
          </a:solidFill>
          <a:ln>
            <a:noFill/>
          </a:ln>
          <a:effectLst>
            <a:outerShdw blurRad="266700" dist="38100" dir="8100000" algn="tr" rotWithShape="0">
              <a:prstClr val="black">
                <a:alpha val="33000"/>
              </a:prstClr>
            </a:outerShdw>
          </a:effectLst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610CE4-72C6-4BD6-8F20-538AE1826DAA}"/>
              </a:ext>
            </a:extLst>
          </p:cNvPr>
          <p:cNvSpPr txBox="1"/>
          <p:nvPr/>
        </p:nvSpPr>
        <p:spPr>
          <a:xfrm>
            <a:off x="-3430617" y="5547756"/>
            <a:ext cx="38424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5" name="Effect">
            <a:extLst>
              <a:ext uri="{FF2B5EF4-FFF2-40B4-BE49-F238E27FC236}">
                <a16:creationId xmlns:a16="http://schemas.microsoft.com/office/drawing/2014/main" id="{E9CC8333-BBD8-4306-8F92-C3B82B64C733}"/>
              </a:ext>
            </a:extLst>
          </p:cNvPr>
          <p:cNvSpPr/>
          <p:nvPr/>
        </p:nvSpPr>
        <p:spPr>
          <a:xfrm>
            <a:off x="785466" y="1032978"/>
            <a:ext cx="5684191" cy="4917443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Effect">
            <a:extLst>
              <a:ext uri="{FF2B5EF4-FFF2-40B4-BE49-F238E27FC236}">
                <a16:creationId xmlns:a16="http://schemas.microsoft.com/office/drawing/2014/main" id="{F921934A-37F5-4D07-9A56-35F890D3DF44}"/>
              </a:ext>
            </a:extLst>
          </p:cNvPr>
          <p:cNvSpPr/>
          <p:nvPr/>
        </p:nvSpPr>
        <p:spPr>
          <a:xfrm>
            <a:off x="11570600" y="1828800"/>
            <a:ext cx="629867" cy="332902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AAC8239-6727-44E3-B295-EB974C031FF0}"/>
              </a:ext>
            </a:extLst>
          </p:cNvPr>
          <p:cNvSpPr txBox="1"/>
          <p:nvPr/>
        </p:nvSpPr>
        <p:spPr>
          <a:xfrm>
            <a:off x="11675616" y="2060914"/>
            <a:ext cx="400110" cy="2816156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pPr algn="ctr"/>
            <a:r>
              <a:rPr lang="en-ID" sz="1400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POWERPOINT TEMPLATE</a:t>
            </a:r>
          </a:p>
        </p:txBody>
      </p:sp>
      <p:sp>
        <p:nvSpPr>
          <p:cNvPr id="68" name="Effect">
            <a:extLst>
              <a:ext uri="{FF2B5EF4-FFF2-40B4-BE49-F238E27FC236}">
                <a16:creationId xmlns:a16="http://schemas.microsoft.com/office/drawing/2014/main" id="{A46B2C41-77D9-4545-AE90-25ED9F11AD6D}"/>
              </a:ext>
            </a:extLst>
          </p:cNvPr>
          <p:cNvSpPr/>
          <p:nvPr/>
        </p:nvSpPr>
        <p:spPr>
          <a:xfrm rot="10800000">
            <a:off x="0" y="-40154"/>
            <a:ext cx="12192000" cy="7065067"/>
          </a:xfrm>
          <a:prstGeom prst="rect">
            <a:avLst/>
          </a:prstGeom>
          <a:gradFill flip="none" rotWithShape="1">
            <a:gsLst>
              <a:gs pos="74065">
                <a:srgbClr val="952376">
                  <a:alpha val="20000"/>
                </a:srgbClr>
              </a:gs>
              <a:gs pos="25900">
                <a:srgbClr val="DA0C29">
                  <a:alpha val="20000"/>
                </a:srgbClr>
              </a:gs>
              <a:gs pos="0">
                <a:srgbClr val="FF0000">
                  <a:alpha val="83000"/>
                </a:srgbClr>
              </a:gs>
              <a:gs pos="100000">
                <a:srgbClr val="7030A0">
                  <a:alpha val="9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Effect">
            <a:extLst>
              <a:ext uri="{FF2B5EF4-FFF2-40B4-BE49-F238E27FC236}">
                <a16:creationId xmlns:a16="http://schemas.microsoft.com/office/drawing/2014/main" id="{0991852E-D307-40FB-991A-546DE54C194C}"/>
              </a:ext>
            </a:extLst>
          </p:cNvPr>
          <p:cNvSpPr/>
          <p:nvPr/>
        </p:nvSpPr>
        <p:spPr>
          <a:xfrm>
            <a:off x="0" y="-34664"/>
            <a:ext cx="12192000" cy="7059578"/>
          </a:xfrm>
          <a:prstGeom prst="rect">
            <a:avLst/>
          </a:prstGeom>
          <a:gradFill flip="none" rotWithShape="1">
            <a:gsLst>
              <a:gs pos="67900">
                <a:srgbClr val="A0206B">
                  <a:alpha val="20000"/>
                </a:srgbClr>
              </a:gs>
              <a:gs pos="25000">
                <a:srgbClr val="DF0B24">
                  <a:alpha val="20000"/>
                </a:srgbClr>
              </a:gs>
              <a:gs pos="0">
                <a:srgbClr val="FF0000">
                  <a:alpha val="83000"/>
                </a:srgbClr>
              </a:gs>
              <a:gs pos="100000">
                <a:srgbClr val="7030A0">
                  <a:alpha val="94000"/>
                </a:srgbClr>
              </a:gs>
            </a:gsLst>
            <a:lin ang="6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Effect">
            <a:extLst>
              <a:ext uri="{FF2B5EF4-FFF2-40B4-BE49-F238E27FC236}">
                <a16:creationId xmlns:a16="http://schemas.microsoft.com/office/drawing/2014/main" id="{81CAE9FF-26DC-4881-B524-342862DE8D7C}"/>
              </a:ext>
            </a:extLst>
          </p:cNvPr>
          <p:cNvSpPr/>
          <p:nvPr/>
        </p:nvSpPr>
        <p:spPr>
          <a:xfrm>
            <a:off x="1436954" y="844610"/>
            <a:ext cx="548192" cy="548192"/>
          </a:xfrm>
          <a:prstGeom prst="math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7" name="Effect">
            <a:extLst>
              <a:ext uri="{FF2B5EF4-FFF2-40B4-BE49-F238E27FC236}">
                <a16:creationId xmlns:a16="http://schemas.microsoft.com/office/drawing/2014/main" id="{787902F2-7073-4780-A513-F4664B1F9304}"/>
              </a:ext>
            </a:extLst>
          </p:cNvPr>
          <p:cNvSpPr/>
          <p:nvPr/>
        </p:nvSpPr>
        <p:spPr>
          <a:xfrm rot="1787385">
            <a:off x="619980" y="5284800"/>
            <a:ext cx="548192" cy="548192"/>
          </a:xfrm>
          <a:prstGeom prst="mathPlus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Effect">
            <a:extLst>
              <a:ext uri="{FF2B5EF4-FFF2-40B4-BE49-F238E27FC236}">
                <a16:creationId xmlns:a16="http://schemas.microsoft.com/office/drawing/2014/main" id="{6542B9CB-9766-491E-B063-7C10075F867E}"/>
              </a:ext>
            </a:extLst>
          </p:cNvPr>
          <p:cNvSpPr/>
          <p:nvPr/>
        </p:nvSpPr>
        <p:spPr>
          <a:xfrm rot="20453949">
            <a:off x="5182588" y="5779379"/>
            <a:ext cx="500030" cy="500030"/>
          </a:xfrm>
          <a:prstGeom prst="math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1" name="Effect">
            <a:extLst>
              <a:ext uri="{FF2B5EF4-FFF2-40B4-BE49-F238E27FC236}">
                <a16:creationId xmlns:a16="http://schemas.microsoft.com/office/drawing/2014/main" id="{BC7256C0-E51F-41A6-A1C0-22E384459818}"/>
              </a:ext>
            </a:extLst>
          </p:cNvPr>
          <p:cNvSpPr/>
          <p:nvPr/>
        </p:nvSpPr>
        <p:spPr>
          <a:xfrm rot="20626356">
            <a:off x="5464536" y="1270531"/>
            <a:ext cx="682839" cy="682839"/>
          </a:xfrm>
          <a:prstGeom prst="mathPlus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43611FA-692E-4CE9-807B-974D6E5E6381}"/>
              </a:ext>
            </a:extLst>
          </p:cNvPr>
          <p:cNvSpPr txBox="1"/>
          <p:nvPr/>
        </p:nvSpPr>
        <p:spPr>
          <a:xfrm>
            <a:off x="1337460" y="1389965"/>
            <a:ext cx="25458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4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BRAND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7773256-84F1-4D81-94E5-9FDC2526D94A}"/>
              </a:ext>
            </a:extLst>
          </p:cNvPr>
          <p:cNvSpPr txBox="1"/>
          <p:nvPr/>
        </p:nvSpPr>
        <p:spPr>
          <a:xfrm>
            <a:off x="1393540" y="3769921"/>
            <a:ext cx="38677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DB0124D-1260-42AE-B733-69015971275B}"/>
              </a:ext>
            </a:extLst>
          </p:cNvPr>
          <p:cNvSpPr txBox="1"/>
          <p:nvPr/>
        </p:nvSpPr>
        <p:spPr>
          <a:xfrm>
            <a:off x="1337460" y="1941389"/>
            <a:ext cx="17438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4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NEW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DF7FD0E-B9A3-4600-9501-E02537D2C7B3}"/>
              </a:ext>
            </a:extLst>
          </p:cNvPr>
          <p:cNvSpPr txBox="1"/>
          <p:nvPr/>
        </p:nvSpPr>
        <p:spPr>
          <a:xfrm>
            <a:off x="1337460" y="2471879"/>
            <a:ext cx="35536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4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TEMPLATE</a:t>
            </a:r>
          </a:p>
        </p:txBody>
      </p:sp>
    </p:spTree>
    <p:extLst>
      <p:ext uri="{BB962C8B-B14F-4D97-AF65-F5344CB8AC3E}">
        <p14:creationId xmlns:p14="http://schemas.microsoft.com/office/powerpoint/2010/main" val="953816544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04167E-6 1.11111E-6 L 0.23138 1.11111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1" dur="4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8" accel="47000" decel="4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79167E-6 -1.85185E-6 L 0.39648 -1.85185E-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18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decel="5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58333E-6 7.40741E-7 L 0.39649 7.40741E-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18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7" presetClass="emph" presetSubtype="0" repeatCount="2000" fill="remove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125" autoRev="1" fill="remove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66" dur="125" autoRev="1" fill="remove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7" dur="125" autoRev="1" fill="remove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125" autoRev="1" fill="remove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7" presetClass="emph" presetSubtype="0" repeatCount="4000" fill="remove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7" presetClass="emph" presetSubtype="0" repeatCount="5000" fill="remove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3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4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7" presetClass="emph" presetSubtype="0" repeatCount="4000" fill="remove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1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2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7" presetClass="emph" presetSubtype="0" repeatCount="4000" fill="remove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3" presetClass="path" presetSubtype="0" accel="50000" decel="5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875E-6 -2.22222E-6 L 0.39649 -2.22222E-6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18" y="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9" presetClass="exit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49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9" presetClass="exit" presetSubtype="0" accel="10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49" presetClass="entr" presetSubtype="0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49" presetClass="exit" presetSubtype="0" accel="100000" fill="hold" grpId="1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157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49" presetClass="entr" presetSubtype="0" decel="100000" fill="hold" grpId="2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16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49" presetClass="exit" presetSubtype="0" accel="100000" fill="hold" grpId="3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169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49" presetClass="exit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49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49" presetClass="exit" presetSubtype="0" accel="10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49" presetClass="entr" presetSubtype="0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9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49" presetClass="exit" presetSubtype="0" accel="100000" fill="hold" grpId="1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205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49" presetClass="entr" presetSubtype="0" decel="100000" fill="hold" grpId="2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2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49" presetClass="exit" presetSubtype="0" accel="100000" fill="hold" grpId="3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217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7" presetClass="emph" presetSubtype="0" repeatCount="3000" fill="remove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7" dur="150" autoRev="1" fill="remove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228" dur="150" autoRev="1" fill="remove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29" dur="150" autoRev="1" fill="remove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0" dur="150" autoRev="1" fill="remove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5" grpId="1" animBg="1"/>
      <p:bldP spid="23" grpId="0"/>
      <p:bldP spid="23" grpId="1"/>
      <p:bldP spid="20" grpId="0"/>
      <p:bldP spid="20" grpId="1"/>
      <p:bldP spid="19" grpId="0" animBg="1"/>
      <p:bldP spid="24" grpId="0"/>
      <p:bldP spid="24" grpId="1"/>
      <p:bldP spid="25" grpId="0" animBg="1"/>
      <p:bldP spid="26" grpId="0" animBg="1"/>
      <p:bldP spid="27" grpId="0"/>
      <p:bldP spid="68" grpId="0" animBg="1"/>
      <p:bldP spid="68" grpId="1" animBg="1"/>
      <p:bldP spid="69" grpId="0" animBg="1"/>
      <p:bldP spid="69" grpId="1" animBg="1"/>
      <p:bldP spid="2" grpId="0" animBg="1"/>
      <p:bldP spid="2" grpId="1" animBg="1"/>
      <p:bldP spid="2" grpId="2" animBg="1"/>
      <p:bldP spid="2" grpId="3" animBg="1"/>
      <p:bldP spid="67" grpId="0" animBg="1"/>
      <p:bldP spid="67" grpId="1" animBg="1"/>
      <p:bldP spid="67" grpId="2" animBg="1"/>
      <p:bldP spid="67" grpId="3" animBg="1"/>
      <p:bldP spid="70" grpId="0" animBg="1"/>
      <p:bldP spid="70" grpId="1" animBg="1"/>
      <p:bldP spid="70" grpId="2" animBg="1"/>
      <p:bldP spid="70" grpId="3" animBg="1"/>
      <p:bldP spid="71" grpId="0" animBg="1"/>
      <p:bldP spid="71" grpId="1" animBg="1"/>
      <p:bldP spid="71" grpId="2" animBg="1"/>
      <p:bldP spid="71" grpId="3" animBg="1"/>
      <p:bldP spid="21" grpId="0" build="allAtOnce"/>
      <p:bldP spid="21" grpId="1" build="allAtOnce"/>
      <p:bldP spid="22" grpId="0"/>
      <p:bldP spid="66" grpId="0" build="allAtOnce"/>
      <p:bldP spid="66" grpId="1" build="allAtOnce"/>
      <p:bldP spid="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B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>
            <a:extLst>
              <a:ext uri="{FF2B5EF4-FFF2-40B4-BE49-F238E27FC236}">
                <a16:creationId xmlns:a16="http://schemas.microsoft.com/office/drawing/2014/main" id="{801D8B82-CCBA-4F41-BB65-487DE1F60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632988" cy="8421992"/>
          </a:xfrm>
          <a:prstGeom prst="rect">
            <a:avLst/>
          </a:prstGeom>
        </p:spPr>
      </p:pic>
      <p:sp>
        <p:nvSpPr>
          <p:cNvPr id="18" name="Effect">
            <a:extLst>
              <a:ext uri="{FF2B5EF4-FFF2-40B4-BE49-F238E27FC236}">
                <a16:creationId xmlns:a16="http://schemas.microsoft.com/office/drawing/2014/main" id="{ECF77B9C-519B-438D-AC6C-BBE534525993}"/>
              </a:ext>
            </a:extLst>
          </p:cNvPr>
          <p:cNvSpPr>
            <a:spLocks noChangeAspect="1"/>
          </p:cNvSpPr>
          <p:nvPr/>
        </p:nvSpPr>
        <p:spPr>
          <a:xfrm rot="10800000">
            <a:off x="-9538001" y="-447467"/>
            <a:ext cx="12282791" cy="8064224"/>
          </a:xfrm>
          <a:custGeom>
            <a:avLst/>
            <a:gdLst>
              <a:gd name="connsiteX0" fmla="*/ 0 w 12282791"/>
              <a:gd name="connsiteY0" fmla="*/ 0 h 8064224"/>
              <a:gd name="connsiteX1" fmla="*/ 12282791 w 12282791"/>
              <a:gd name="connsiteY1" fmla="*/ 0 h 8064224"/>
              <a:gd name="connsiteX2" fmla="*/ 12282791 w 12282791"/>
              <a:gd name="connsiteY2" fmla="*/ 4863822 h 8064224"/>
              <a:gd name="connsiteX3" fmla="*/ 9059693 w 12282791"/>
              <a:gd name="connsiteY3" fmla="*/ 4863822 h 8064224"/>
              <a:gd name="connsiteX4" fmla="*/ 9059693 w 12282791"/>
              <a:gd name="connsiteY4" fmla="*/ 6478613 h 8064224"/>
              <a:gd name="connsiteX5" fmla="*/ 12282791 w 12282791"/>
              <a:gd name="connsiteY5" fmla="*/ 6478613 h 8064224"/>
              <a:gd name="connsiteX6" fmla="*/ 12282791 w 12282791"/>
              <a:gd name="connsiteY6" fmla="*/ 8064224 h 8064224"/>
              <a:gd name="connsiteX7" fmla="*/ 0 w 12282791"/>
              <a:gd name="connsiteY7" fmla="*/ 8064224 h 8064224"/>
              <a:gd name="connsiteX8" fmla="*/ 0 w 12282791"/>
              <a:gd name="connsiteY8" fmla="*/ 0 h 8064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82791" h="8064224">
                <a:moveTo>
                  <a:pt x="0" y="0"/>
                </a:moveTo>
                <a:lnTo>
                  <a:pt x="12282791" y="0"/>
                </a:lnTo>
                <a:lnTo>
                  <a:pt x="12282791" y="4863822"/>
                </a:lnTo>
                <a:lnTo>
                  <a:pt x="9059693" y="4863822"/>
                </a:lnTo>
                <a:lnTo>
                  <a:pt x="9059693" y="6478613"/>
                </a:lnTo>
                <a:lnTo>
                  <a:pt x="12282791" y="6478613"/>
                </a:lnTo>
                <a:lnTo>
                  <a:pt x="12282791" y="8064224"/>
                </a:lnTo>
                <a:lnTo>
                  <a:pt x="0" y="806422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49000">
                <a:srgbClr val="D6A300"/>
              </a:gs>
              <a:gs pos="79000">
                <a:srgbClr val="C09200">
                  <a:lumMod val="99000"/>
                  <a:lumOff val="1000"/>
                  <a:alpha val="99000"/>
                </a:srgbClr>
              </a:gs>
              <a:gs pos="20000">
                <a:srgbClr val="7E6000"/>
              </a:gs>
            </a:gsLst>
            <a:lin ang="66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66" name="Effect">
            <a:extLst>
              <a:ext uri="{FF2B5EF4-FFF2-40B4-BE49-F238E27FC236}">
                <a16:creationId xmlns:a16="http://schemas.microsoft.com/office/drawing/2014/main" id="{C1E34B18-4273-4B12-9C91-39334AF977B0}"/>
              </a:ext>
            </a:extLst>
          </p:cNvPr>
          <p:cNvSpPr/>
          <p:nvPr/>
        </p:nvSpPr>
        <p:spPr>
          <a:xfrm>
            <a:off x="9167103" y="-466922"/>
            <a:ext cx="12282791" cy="8064224"/>
          </a:xfrm>
          <a:custGeom>
            <a:avLst/>
            <a:gdLst>
              <a:gd name="connsiteX0" fmla="*/ 0 w 12282791"/>
              <a:gd name="connsiteY0" fmla="*/ 0 h 8064224"/>
              <a:gd name="connsiteX1" fmla="*/ 12282791 w 12282791"/>
              <a:gd name="connsiteY1" fmla="*/ 0 h 8064224"/>
              <a:gd name="connsiteX2" fmla="*/ 12282791 w 12282791"/>
              <a:gd name="connsiteY2" fmla="*/ 4863822 h 8064224"/>
              <a:gd name="connsiteX3" fmla="*/ 9059693 w 12282791"/>
              <a:gd name="connsiteY3" fmla="*/ 4863822 h 8064224"/>
              <a:gd name="connsiteX4" fmla="*/ 9059693 w 12282791"/>
              <a:gd name="connsiteY4" fmla="*/ 6478613 h 8064224"/>
              <a:gd name="connsiteX5" fmla="*/ 12282791 w 12282791"/>
              <a:gd name="connsiteY5" fmla="*/ 6478613 h 8064224"/>
              <a:gd name="connsiteX6" fmla="*/ 12282791 w 12282791"/>
              <a:gd name="connsiteY6" fmla="*/ 8064224 h 8064224"/>
              <a:gd name="connsiteX7" fmla="*/ 0 w 12282791"/>
              <a:gd name="connsiteY7" fmla="*/ 8064224 h 8064224"/>
              <a:gd name="connsiteX8" fmla="*/ 0 w 12282791"/>
              <a:gd name="connsiteY8" fmla="*/ 0 h 8064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82791" h="8064224">
                <a:moveTo>
                  <a:pt x="0" y="0"/>
                </a:moveTo>
                <a:lnTo>
                  <a:pt x="12282791" y="0"/>
                </a:lnTo>
                <a:lnTo>
                  <a:pt x="12282791" y="4863822"/>
                </a:lnTo>
                <a:lnTo>
                  <a:pt x="9059693" y="4863822"/>
                </a:lnTo>
                <a:lnTo>
                  <a:pt x="9059693" y="6478613"/>
                </a:lnTo>
                <a:lnTo>
                  <a:pt x="12282791" y="6478613"/>
                </a:lnTo>
                <a:lnTo>
                  <a:pt x="12282791" y="8064224"/>
                </a:lnTo>
                <a:lnTo>
                  <a:pt x="0" y="806422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43000">
                <a:srgbClr val="D6A300"/>
              </a:gs>
              <a:gs pos="16000">
                <a:srgbClr val="C09200">
                  <a:lumMod val="99000"/>
                  <a:lumOff val="1000"/>
                  <a:alpha val="99000"/>
                </a:srgbClr>
              </a:gs>
              <a:gs pos="78000">
                <a:srgbClr val="7E6000"/>
              </a:gs>
            </a:gsLst>
            <a:lin ang="66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/>
          </a:p>
        </p:txBody>
      </p:sp>
      <p:grpSp>
        <p:nvGrpSpPr>
          <p:cNvPr id="65" name="Group Effect">
            <a:extLst>
              <a:ext uri="{FF2B5EF4-FFF2-40B4-BE49-F238E27FC236}">
                <a16:creationId xmlns:a16="http://schemas.microsoft.com/office/drawing/2014/main" id="{7272C9D5-0D4C-4801-BD78-6C70058D61F7}"/>
              </a:ext>
            </a:extLst>
          </p:cNvPr>
          <p:cNvGrpSpPr/>
          <p:nvPr/>
        </p:nvGrpSpPr>
        <p:grpSpPr>
          <a:xfrm>
            <a:off x="8572830" y="620672"/>
            <a:ext cx="1546510" cy="782870"/>
            <a:chOff x="1104900" y="736599"/>
            <a:chExt cx="1701800" cy="861481"/>
          </a:xfrm>
          <a:solidFill>
            <a:schemeClr val="bg1">
              <a:alpha val="41000"/>
            </a:schemeClr>
          </a:solidFill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5248262-46B4-438D-B490-9E29BD61D134}"/>
                </a:ext>
              </a:extLst>
            </p:cNvPr>
            <p:cNvSpPr/>
            <p:nvPr/>
          </p:nvSpPr>
          <p:spPr>
            <a:xfrm>
              <a:off x="26881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6EFEFB4-FEA4-4A45-8403-262869B39D34}"/>
                </a:ext>
              </a:extLst>
            </p:cNvPr>
            <p:cNvSpPr/>
            <p:nvPr/>
          </p:nvSpPr>
          <p:spPr>
            <a:xfrm>
              <a:off x="26881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FBF097B-3F8E-4A36-8F1B-AD029A8A8605}"/>
                </a:ext>
              </a:extLst>
            </p:cNvPr>
            <p:cNvSpPr/>
            <p:nvPr/>
          </p:nvSpPr>
          <p:spPr>
            <a:xfrm>
              <a:off x="26881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4084934-533A-4E10-B7BB-0CD7FF4F8D40}"/>
                </a:ext>
              </a:extLst>
            </p:cNvPr>
            <p:cNvSpPr/>
            <p:nvPr/>
          </p:nvSpPr>
          <p:spPr>
            <a:xfrm>
              <a:off x="26881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9A585EF-41AB-4270-9C66-49EC9EC1F8A7}"/>
                </a:ext>
              </a:extLst>
            </p:cNvPr>
            <p:cNvSpPr/>
            <p:nvPr/>
          </p:nvSpPr>
          <p:spPr>
            <a:xfrm>
              <a:off x="2463799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2F7841D-B8DA-4FB7-9768-8A224E9C8FB6}"/>
                </a:ext>
              </a:extLst>
            </p:cNvPr>
            <p:cNvSpPr/>
            <p:nvPr/>
          </p:nvSpPr>
          <p:spPr>
            <a:xfrm>
              <a:off x="2463799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CD60E90F-19A1-48E2-ABE0-AD9CF526F954}"/>
                </a:ext>
              </a:extLst>
            </p:cNvPr>
            <p:cNvSpPr/>
            <p:nvPr/>
          </p:nvSpPr>
          <p:spPr>
            <a:xfrm>
              <a:off x="2463799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E9DBCEBF-0193-4352-90CE-BA9786AF6663}"/>
                </a:ext>
              </a:extLst>
            </p:cNvPr>
            <p:cNvSpPr/>
            <p:nvPr/>
          </p:nvSpPr>
          <p:spPr>
            <a:xfrm>
              <a:off x="2463799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D880FE58-6217-47EB-9002-C78B3856EC8E}"/>
                </a:ext>
              </a:extLst>
            </p:cNvPr>
            <p:cNvSpPr/>
            <p:nvPr/>
          </p:nvSpPr>
          <p:spPr>
            <a:xfrm>
              <a:off x="22352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980CEF67-DBDF-411D-9054-0C11669FFA43}"/>
                </a:ext>
              </a:extLst>
            </p:cNvPr>
            <p:cNvSpPr/>
            <p:nvPr/>
          </p:nvSpPr>
          <p:spPr>
            <a:xfrm>
              <a:off x="22352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9A53F9C-EB64-413C-9C89-F708234D2E93}"/>
                </a:ext>
              </a:extLst>
            </p:cNvPr>
            <p:cNvSpPr/>
            <p:nvPr/>
          </p:nvSpPr>
          <p:spPr>
            <a:xfrm>
              <a:off x="22352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D92A00E-A848-4FEF-9948-26D6F60791E8}"/>
                </a:ext>
              </a:extLst>
            </p:cNvPr>
            <p:cNvSpPr/>
            <p:nvPr/>
          </p:nvSpPr>
          <p:spPr>
            <a:xfrm>
              <a:off x="22352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37EC1223-A729-451D-B693-A0ABE4AB060E}"/>
                </a:ext>
              </a:extLst>
            </p:cNvPr>
            <p:cNvSpPr/>
            <p:nvPr/>
          </p:nvSpPr>
          <p:spPr>
            <a:xfrm>
              <a:off x="20108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6FE3C7F0-83E2-442D-9265-EB175B30AD96}"/>
                </a:ext>
              </a:extLst>
            </p:cNvPr>
            <p:cNvSpPr/>
            <p:nvPr/>
          </p:nvSpPr>
          <p:spPr>
            <a:xfrm>
              <a:off x="20108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DF92BC1-9E93-4A56-9779-86AD48639215}"/>
                </a:ext>
              </a:extLst>
            </p:cNvPr>
            <p:cNvSpPr/>
            <p:nvPr/>
          </p:nvSpPr>
          <p:spPr>
            <a:xfrm>
              <a:off x="20108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CADECC5-9B33-4F33-BD70-FB62CCA0D9B4}"/>
                </a:ext>
              </a:extLst>
            </p:cNvPr>
            <p:cNvSpPr/>
            <p:nvPr/>
          </p:nvSpPr>
          <p:spPr>
            <a:xfrm>
              <a:off x="20108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88B75243-644B-46F7-B7DD-F16362BB3D24}"/>
                </a:ext>
              </a:extLst>
            </p:cNvPr>
            <p:cNvSpPr/>
            <p:nvPr/>
          </p:nvSpPr>
          <p:spPr>
            <a:xfrm>
              <a:off x="17822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31C56763-66BA-4315-B37C-F2DF2C95F75B}"/>
                </a:ext>
              </a:extLst>
            </p:cNvPr>
            <p:cNvSpPr/>
            <p:nvPr/>
          </p:nvSpPr>
          <p:spPr>
            <a:xfrm>
              <a:off x="17822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C34AB614-10E0-4AFB-B5CC-5B5A0B6169D9}"/>
                </a:ext>
              </a:extLst>
            </p:cNvPr>
            <p:cNvSpPr/>
            <p:nvPr/>
          </p:nvSpPr>
          <p:spPr>
            <a:xfrm>
              <a:off x="17822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5FA98DF3-26E8-40E3-AE2C-DD20E842F829}"/>
                </a:ext>
              </a:extLst>
            </p:cNvPr>
            <p:cNvSpPr/>
            <p:nvPr/>
          </p:nvSpPr>
          <p:spPr>
            <a:xfrm>
              <a:off x="17822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E26D5F4-4118-439F-B043-448584D0DED8}"/>
                </a:ext>
              </a:extLst>
            </p:cNvPr>
            <p:cNvSpPr/>
            <p:nvPr/>
          </p:nvSpPr>
          <p:spPr>
            <a:xfrm>
              <a:off x="15578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21AE0D0A-E629-441B-9A9C-467734EC7515}"/>
                </a:ext>
              </a:extLst>
            </p:cNvPr>
            <p:cNvSpPr/>
            <p:nvPr/>
          </p:nvSpPr>
          <p:spPr>
            <a:xfrm>
              <a:off x="15578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5D06E05E-E266-4920-A05A-BD6B1898CB94}"/>
                </a:ext>
              </a:extLst>
            </p:cNvPr>
            <p:cNvSpPr/>
            <p:nvPr/>
          </p:nvSpPr>
          <p:spPr>
            <a:xfrm>
              <a:off x="15578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E51E989A-55FA-4BDC-A170-261E9A69DFEE}"/>
                </a:ext>
              </a:extLst>
            </p:cNvPr>
            <p:cNvSpPr/>
            <p:nvPr/>
          </p:nvSpPr>
          <p:spPr>
            <a:xfrm>
              <a:off x="15578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48DC3D32-BFFC-401B-9644-C798798BE26E}"/>
                </a:ext>
              </a:extLst>
            </p:cNvPr>
            <p:cNvSpPr/>
            <p:nvPr/>
          </p:nvSpPr>
          <p:spPr>
            <a:xfrm>
              <a:off x="1329267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55255096-FA75-4824-8C1D-30E669BD8414}"/>
                </a:ext>
              </a:extLst>
            </p:cNvPr>
            <p:cNvSpPr/>
            <p:nvPr/>
          </p:nvSpPr>
          <p:spPr>
            <a:xfrm>
              <a:off x="1329267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20B65D0-4AC6-43B9-828A-19A7FB43C1AC}"/>
                </a:ext>
              </a:extLst>
            </p:cNvPr>
            <p:cNvSpPr/>
            <p:nvPr/>
          </p:nvSpPr>
          <p:spPr>
            <a:xfrm>
              <a:off x="1329267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BEB9DA3-7305-4144-9A01-080B06FD49F7}"/>
                </a:ext>
              </a:extLst>
            </p:cNvPr>
            <p:cNvSpPr/>
            <p:nvPr/>
          </p:nvSpPr>
          <p:spPr>
            <a:xfrm>
              <a:off x="1329267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FF4F41F-E983-4B2E-B51C-4123AFA72628}"/>
                </a:ext>
              </a:extLst>
            </p:cNvPr>
            <p:cNvSpPr/>
            <p:nvPr/>
          </p:nvSpPr>
          <p:spPr>
            <a:xfrm>
              <a:off x="11049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62846190-6711-4897-8127-532E2D4F22E9}"/>
                </a:ext>
              </a:extLst>
            </p:cNvPr>
            <p:cNvSpPr/>
            <p:nvPr/>
          </p:nvSpPr>
          <p:spPr>
            <a:xfrm>
              <a:off x="11049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A40C4E8A-D310-478B-A556-EBD54CF194D8}"/>
                </a:ext>
              </a:extLst>
            </p:cNvPr>
            <p:cNvSpPr/>
            <p:nvPr/>
          </p:nvSpPr>
          <p:spPr>
            <a:xfrm>
              <a:off x="11049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3100C6AC-4106-4F96-9F90-FB846BACA0C8}"/>
                </a:ext>
              </a:extLst>
            </p:cNvPr>
            <p:cNvSpPr/>
            <p:nvPr/>
          </p:nvSpPr>
          <p:spPr>
            <a:xfrm>
              <a:off x="11049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" name="Effect">
            <a:extLst>
              <a:ext uri="{FF2B5EF4-FFF2-40B4-BE49-F238E27FC236}">
                <a16:creationId xmlns:a16="http://schemas.microsoft.com/office/drawing/2014/main" id="{FE8235C5-43BC-4C29-833D-29734EB79D4D}"/>
              </a:ext>
            </a:extLst>
          </p:cNvPr>
          <p:cNvSpPr/>
          <p:nvPr/>
        </p:nvSpPr>
        <p:spPr>
          <a:xfrm>
            <a:off x="5969000" y="-466920"/>
            <a:ext cx="3223098" cy="1614791"/>
          </a:xfrm>
          <a:prstGeom prst="rect">
            <a:avLst/>
          </a:prstGeom>
          <a:solidFill>
            <a:srgbClr val="FFC000">
              <a:alpha val="56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" name="Effect">
            <a:extLst>
              <a:ext uri="{FF2B5EF4-FFF2-40B4-BE49-F238E27FC236}">
                <a16:creationId xmlns:a16="http://schemas.microsoft.com/office/drawing/2014/main" id="{B60FC001-1CE2-464F-9D59-B6CBCA3FD052}"/>
              </a:ext>
            </a:extLst>
          </p:cNvPr>
          <p:cNvSpPr/>
          <p:nvPr/>
        </p:nvSpPr>
        <p:spPr>
          <a:xfrm>
            <a:off x="2745902" y="-466921"/>
            <a:ext cx="3223098" cy="1614791"/>
          </a:xfrm>
          <a:prstGeom prst="rect">
            <a:avLst/>
          </a:prstGeom>
          <a:solidFill>
            <a:srgbClr val="FFC000">
              <a:alpha val="2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8" name="Effect">
            <a:extLst>
              <a:ext uri="{FF2B5EF4-FFF2-40B4-BE49-F238E27FC236}">
                <a16:creationId xmlns:a16="http://schemas.microsoft.com/office/drawing/2014/main" id="{9FDA2C47-05D0-4DCB-823C-216D3E9DB2BA}"/>
              </a:ext>
            </a:extLst>
          </p:cNvPr>
          <p:cNvSpPr/>
          <p:nvPr/>
        </p:nvSpPr>
        <p:spPr>
          <a:xfrm>
            <a:off x="5969000" y="1147871"/>
            <a:ext cx="3223098" cy="1614791"/>
          </a:xfrm>
          <a:prstGeom prst="rect">
            <a:avLst/>
          </a:prstGeom>
          <a:solidFill>
            <a:srgbClr val="FFC000">
              <a:alpha val="1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9" name="Effect">
            <a:extLst>
              <a:ext uri="{FF2B5EF4-FFF2-40B4-BE49-F238E27FC236}">
                <a16:creationId xmlns:a16="http://schemas.microsoft.com/office/drawing/2014/main" id="{EC882386-19DC-4D59-ABF4-38B312D7F46F}"/>
              </a:ext>
            </a:extLst>
          </p:cNvPr>
          <p:cNvSpPr/>
          <p:nvPr/>
        </p:nvSpPr>
        <p:spPr>
          <a:xfrm>
            <a:off x="2745346" y="4367720"/>
            <a:ext cx="3223098" cy="1614791"/>
          </a:xfrm>
          <a:prstGeom prst="rect">
            <a:avLst/>
          </a:prstGeom>
          <a:solidFill>
            <a:srgbClr val="FFC000">
              <a:alpha val="18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" name="Effect">
            <a:extLst>
              <a:ext uri="{FF2B5EF4-FFF2-40B4-BE49-F238E27FC236}">
                <a16:creationId xmlns:a16="http://schemas.microsoft.com/office/drawing/2014/main" id="{9465C253-00D5-4B86-88F1-3A9CB5A715DC}"/>
              </a:ext>
            </a:extLst>
          </p:cNvPr>
          <p:cNvSpPr/>
          <p:nvPr/>
        </p:nvSpPr>
        <p:spPr>
          <a:xfrm>
            <a:off x="5969000" y="2772387"/>
            <a:ext cx="3223098" cy="1614791"/>
          </a:xfrm>
          <a:prstGeom prst="rect">
            <a:avLst/>
          </a:prstGeom>
          <a:solidFill>
            <a:srgbClr val="FFC000">
              <a:alpha val="14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" name="Effect">
            <a:extLst>
              <a:ext uri="{FF2B5EF4-FFF2-40B4-BE49-F238E27FC236}">
                <a16:creationId xmlns:a16="http://schemas.microsoft.com/office/drawing/2014/main" id="{2E3D70D9-0C40-472A-8369-DA5468474F79}"/>
              </a:ext>
            </a:extLst>
          </p:cNvPr>
          <p:cNvSpPr/>
          <p:nvPr/>
        </p:nvSpPr>
        <p:spPr>
          <a:xfrm>
            <a:off x="2745902" y="2772386"/>
            <a:ext cx="3223098" cy="1614791"/>
          </a:xfrm>
          <a:prstGeom prst="rect">
            <a:avLst/>
          </a:prstGeom>
          <a:solidFill>
            <a:srgbClr val="FFC000">
              <a:alpha val="4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2" name="Effect">
            <a:extLst>
              <a:ext uri="{FF2B5EF4-FFF2-40B4-BE49-F238E27FC236}">
                <a16:creationId xmlns:a16="http://schemas.microsoft.com/office/drawing/2014/main" id="{06B7C2F1-3920-4A4A-8285-EC31505ED897}"/>
              </a:ext>
            </a:extLst>
          </p:cNvPr>
          <p:cNvSpPr/>
          <p:nvPr/>
        </p:nvSpPr>
        <p:spPr>
          <a:xfrm>
            <a:off x="5969000" y="4377451"/>
            <a:ext cx="3223098" cy="1614791"/>
          </a:xfrm>
          <a:prstGeom prst="rect">
            <a:avLst/>
          </a:prstGeom>
          <a:solidFill>
            <a:srgbClr val="FFC000">
              <a:alpha val="5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" name="Effect">
            <a:extLst>
              <a:ext uri="{FF2B5EF4-FFF2-40B4-BE49-F238E27FC236}">
                <a16:creationId xmlns:a16="http://schemas.microsoft.com/office/drawing/2014/main" id="{2BEA97D0-FE26-4A22-8C2A-ECC1C666C1DF}"/>
              </a:ext>
            </a:extLst>
          </p:cNvPr>
          <p:cNvSpPr/>
          <p:nvPr/>
        </p:nvSpPr>
        <p:spPr>
          <a:xfrm>
            <a:off x="2745346" y="1157594"/>
            <a:ext cx="3223098" cy="1614791"/>
          </a:xfrm>
          <a:prstGeom prst="rect">
            <a:avLst/>
          </a:prstGeom>
          <a:solidFill>
            <a:srgbClr val="FFC000">
              <a:alpha val="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Effect">
            <a:extLst>
              <a:ext uri="{FF2B5EF4-FFF2-40B4-BE49-F238E27FC236}">
                <a16:creationId xmlns:a16="http://schemas.microsoft.com/office/drawing/2014/main" id="{6A178210-75A1-48C1-8C31-897C8A863A29}"/>
              </a:ext>
            </a:extLst>
          </p:cNvPr>
          <p:cNvSpPr/>
          <p:nvPr/>
        </p:nvSpPr>
        <p:spPr>
          <a:xfrm>
            <a:off x="5969000" y="5982513"/>
            <a:ext cx="3223098" cy="1614791"/>
          </a:xfrm>
          <a:prstGeom prst="rect">
            <a:avLst/>
          </a:prstGeom>
          <a:solidFill>
            <a:srgbClr val="FFC000">
              <a:alpha val="47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5" name="Effect">
            <a:extLst>
              <a:ext uri="{FF2B5EF4-FFF2-40B4-BE49-F238E27FC236}">
                <a16:creationId xmlns:a16="http://schemas.microsoft.com/office/drawing/2014/main" id="{AA72A2BA-A58B-4536-9195-2169313B1C6B}"/>
              </a:ext>
            </a:extLst>
          </p:cNvPr>
          <p:cNvSpPr/>
          <p:nvPr/>
        </p:nvSpPr>
        <p:spPr>
          <a:xfrm>
            <a:off x="2745902" y="5982512"/>
            <a:ext cx="3223098" cy="1614791"/>
          </a:xfrm>
          <a:prstGeom prst="rect">
            <a:avLst/>
          </a:prstGeom>
          <a:solidFill>
            <a:srgbClr val="FFC000">
              <a:alpha val="51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0" name="Big Text">
            <a:extLst>
              <a:ext uri="{FF2B5EF4-FFF2-40B4-BE49-F238E27FC236}">
                <a16:creationId xmlns:a16="http://schemas.microsoft.com/office/drawing/2014/main" id="{332D6A26-484E-4381-A622-DEFDDC93A254}"/>
              </a:ext>
            </a:extLst>
          </p:cNvPr>
          <p:cNvSpPr txBox="1"/>
          <p:nvPr/>
        </p:nvSpPr>
        <p:spPr>
          <a:xfrm>
            <a:off x="-6145236" y="1507794"/>
            <a:ext cx="21908889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9600" b="1" dirty="0">
                <a:solidFill>
                  <a:schemeClr val="bg1">
                    <a:alpha val="23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STYLE</a:t>
            </a:r>
            <a:endParaRPr lang="en-ID" sz="49600" b="1" dirty="0">
              <a:solidFill>
                <a:schemeClr val="bg1">
                  <a:alpha val="23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031E2B-457A-49F4-906F-6247A1671D5F}"/>
              </a:ext>
            </a:extLst>
          </p:cNvPr>
          <p:cNvSpPr txBox="1"/>
          <p:nvPr/>
        </p:nvSpPr>
        <p:spPr>
          <a:xfrm>
            <a:off x="-2680304" y="235413"/>
            <a:ext cx="221754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9" name="Effect">
            <a:extLst>
              <a:ext uri="{FF2B5EF4-FFF2-40B4-BE49-F238E27FC236}">
                <a16:creationId xmlns:a16="http://schemas.microsoft.com/office/drawing/2014/main" id="{FA32C9CA-B3F6-4CD0-8A11-2783DE5E9FC8}"/>
              </a:ext>
            </a:extLst>
          </p:cNvPr>
          <p:cNvSpPr/>
          <p:nvPr/>
        </p:nvSpPr>
        <p:spPr>
          <a:xfrm>
            <a:off x="3347523" y="2868758"/>
            <a:ext cx="5390457" cy="1271451"/>
          </a:xfrm>
          <a:prstGeom prst="rect">
            <a:avLst/>
          </a:prstGeom>
          <a:solidFill>
            <a:schemeClr val="accent2">
              <a:lumMod val="50000"/>
              <a:alpha val="64706"/>
            </a:schemeClr>
          </a:solidFill>
          <a:ln>
            <a:noFill/>
          </a:ln>
          <a:effectLst>
            <a:outerShdw blurRad="266700" dist="38100" dir="8100000" algn="tr" rotWithShape="0">
              <a:prstClr val="black">
                <a:alpha val="33000"/>
              </a:prstClr>
            </a:outerShdw>
          </a:effectLst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610CE4-72C6-4BD6-8F20-538AE1826DAA}"/>
              </a:ext>
            </a:extLst>
          </p:cNvPr>
          <p:cNvSpPr txBox="1"/>
          <p:nvPr/>
        </p:nvSpPr>
        <p:spPr>
          <a:xfrm>
            <a:off x="8142538" y="5324538"/>
            <a:ext cx="38424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5" name="Effect">
            <a:extLst>
              <a:ext uri="{FF2B5EF4-FFF2-40B4-BE49-F238E27FC236}">
                <a16:creationId xmlns:a16="http://schemas.microsoft.com/office/drawing/2014/main" id="{E9CC8333-BBD8-4306-8F92-C3B82B64C733}"/>
              </a:ext>
            </a:extLst>
          </p:cNvPr>
          <p:cNvSpPr/>
          <p:nvPr/>
        </p:nvSpPr>
        <p:spPr>
          <a:xfrm>
            <a:off x="3215386" y="2990166"/>
            <a:ext cx="5390457" cy="1271451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Effect">
            <a:extLst>
              <a:ext uri="{FF2B5EF4-FFF2-40B4-BE49-F238E27FC236}">
                <a16:creationId xmlns:a16="http://schemas.microsoft.com/office/drawing/2014/main" id="{F921934A-37F5-4D07-9A56-35F890D3DF44}"/>
              </a:ext>
            </a:extLst>
          </p:cNvPr>
          <p:cNvSpPr/>
          <p:nvPr/>
        </p:nvSpPr>
        <p:spPr>
          <a:xfrm rot="16200000">
            <a:off x="5645325" y="4944352"/>
            <a:ext cx="629867" cy="332902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AAC8239-6727-44E3-B295-EB974C031FF0}"/>
              </a:ext>
            </a:extLst>
          </p:cNvPr>
          <p:cNvSpPr txBox="1"/>
          <p:nvPr/>
        </p:nvSpPr>
        <p:spPr>
          <a:xfrm rot="16200000">
            <a:off x="5754101" y="5222033"/>
            <a:ext cx="400110" cy="2816156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pPr algn="ctr"/>
            <a:r>
              <a:rPr lang="en-ID" sz="1400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POWERPOINT TEMPLATE</a:t>
            </a:r>
          </a:p>
        </p:txBody>
      </p:sp>
      <p:sp>
        <p:nvSpPr>
          <p:cNvPr id="68" name="Effect">
            <a:extLst>
              <a:ext uri="{FF2B5EF4-FFF2-40B4-BE49-F238E27FC236}">
                <a16:creationId xmlns:a16="http://schemas.microsoft.com/office/drawing/2014/main" id="{A46B2C41-77D9-4545-AE90-25ED9F11AD6D}"/>
              </a:ext>
            </a:extLst>
          </p:cNvPr>
          <p:cNvSpPr/>
          <p:nvPr/>
        </p:nvSpPr>
        <p:spPr>
          <a:xfrm rot="10800000">
            <a:off x="0" y="-1656"/>
            <a:ext cx="12192000" cy="6997541"/>
          </a:xfrm>
          <a:prstGeom prst="rect">
            <a:avLst/>
          </a:prstGeom>
          <a:gradFill flip="none" rotWithShape="1">
            <a:gsLst>
              <a:gs pos="74065">
                <a:srgbClr val="952376">
                  <a:alpha val="20000"/>
                </a:srgbClr>
              </a:gs>
              <a:gs pos="25900">
                <a:srgbClr val="DA0C29">
                  <a:alpha val="20000"/>
                </a:srgbClr>
              </a:gs>
              <a:gs pos="0">
                <a:srgbClr val="FF0000">
                  <a:alpha val="83000"/>
                </a:srgbClr>
              </a:gs>
              <a:gs pos="100000">
                <a:srgbClr val="7030A0">
                  <a:alpha val="9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Effect">
            <a:extLst>
              <a:ext uri="{FF2B5EF4-FFF2-40B4-BE49-F238E27FC236}">
                <a16:creationId xmlns:a16="http://schemas.microsoft.com/office/drawing/2014/main" id="{0991852E-D307-40FB-991A-546DE54C194C}"/>
              </a:ext>
            </a:extLst>
          </p:cNvPr>
          <p:cNvSpPr/>
          <p:nvPr/>
        </p:nvSpPr>
        <p:spPr>
          <a:xfrm>
            <a:off x="-2170" y="-3310"/>
            <a:ext cx="12192000" cy="6997543"/>
          </a:xfrm>
          <a:prstGeom prst="rect">
            <a:avLst/>
          </a:prstGeom>
          <a:gradFill flip="none" rotWithShape="1">
            <a:gsLst>
              <a:gs pos="67900">
                <a:srgbClr val="A0206B">
                  <a:alpha val="20000"/>
                </a:srgbClr>
              </a:gs>
              <a:gs pos="25000">
                <a:srgbClr val="DF0B24">
                  <a:alpha val="20000"/>
                </a:srgbClr>
              </a:gs>
              <a:gs pos="0">
                <a:srgbClr val="FF0000">
                  <a:alpha val="83000"/>
                </a:srgbClr>
              </a:gs>
              <a:gs pos="100000">
                <a:srgbClr val="7030A0">
                  <a:alpha val="94000"/>
                </a:srgbClr>
              </a:gs>
            </a:gsLst>
            <a:lin ang="6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Effect">
            <a:extLst>
              <a:ext uri="{FF2B5EF4-FFF2-40B4-BE49-F238E27FC236}">
                <a16:creationId xmlns:a16="http://schemas.microsoft.com/office/drawing/2014/main" id="{81CAE9FF-26DC-4881-B524-342862DE8D7C}"/>
              </a:ext>
            </a:extLst>
          </p:cNvPr>
          <p:cNvSpPr/>
          <p:nvPr/>
        </p:nvSpPr>
        <p:spPr>
          <a:xfrm>
            <a:off x="2984180" y="1973834"/>
            <a:ext cx="548192" cy="548192"/>
          </a:xfrm>
          <a:prstGeom prst="math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7" name="Effect">
            <a:extLst>
              <a:ext uri="{FF2B5EF4-FFF2-40B4-BE49-F238E27FC236}">
                <a16:creationId xmlns:a16="http://schemas.microsoft.com/office/drawing/2014/main" id="{787902F2-7073-4780-A513-F4664B1F9304}"/>
              </a:ext>
            </a:extLst>
          </p:cNvPr>
          <p:cNvSpPr/>
          <p:nvPr/>
        </p:nvSpPr>
        <p:spPr>
          <a:xfrm rot="1787385">
            <a:off x="2518195" y="4453551"/>
            <a:ext cx="548192" cy="548192"/>
          </a:xfrm>
          <a:prstGeom prst="mathPlus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Effect">
            <a:extLst>
              <a:ext uri="{FF2B5EF4-FFF2-40B4-BE49-F238E27FC236}">
                <a16:creationId xmlns:a16="http://schemas.microsoft.com/office/drawing/2014/main" id="{6542B9CB-9766-491E-B063-7C10075F867E}"/>
              </a:ext>
            </a:extLst>
          </p:cNvPr>
          <p:cNvSpPr/>
          <p:nvPr/>
        </p:nvSpPr>
        <p:spPr>
          <a:xfrm rot="20453949">
            <a:off x="8579189" y="4435768"/>
            <a:ext cx="500030" cy="500030"/>
          </a:xfrm>
          <a:prstGeom prst="math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1" name="Effect">
            <a:extLst>
              <a:ext uri="{FF2B5EF4-FFF2-40B4-BE49-F238E27FC236}">
                <a16:creationId xmlns:a16="http://schemas.microsoft.com/office/drawing/2014/main" id="{BC7256C0-E51F-41A6-A1C0-22E384459818}"/>
              </a:ext>
            </a:extLst>
          </p:cNvPr>
          <p:cNvSpPr/>
          <p:nvPr/>
        </p:nvSpPr>
        <p:spPr>
          <a:xfrm rot="20626356">
            <a:off x="8735425" y="1944188"/>
            <a:ext cx="682839" cy="682839"/>
          </a:xfrm>
          <a:prstGeom prst="mathPlus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73" name="Group Effect">
            <a:extLst>
              <a:ext uri="{FF2B5EF4-FFF2-40B4-BE49-F238E27FC236}">
                <a16:creationId xmlns:a16="http://schemas.microsoft.com/office/drawing/2014/main" id="{01FD470F-116F-4AE5-83A7-A3498A35C000}"/>
              </a:ext>
            </a:extLst>
          </p:cNvPr>
          <p:cNvGrpSpPr/>
          <p:nvPr/>
        </p:nvGrpSpPr>
        <p:grpSpPr>
          <a:xfrm>
            <a:off x="1394729" y="5410156"/>
            <a:ext cx="1546510" cy="782870"/>
            <a:chOff x="1104900" y="736599"/>
            <a:chExt cx="1701800" cy="861481"/>
          </a:xfrm>
          <a:solidFill>
            <a:schemeClr val="bg1">
              <a:alpha val="41000"/>
            </a:schemeClr>
          </a:solidFill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A5CD8E91-4601-4579-8969-983ACF358F5C}"/>
                </a:ext>
              </a:extLst>
            </p:cNvPr>
            <p:cNvSpPr/>
            <p:nvPr/>
          </p:nvSpPr>
          <p:spPr>
            <a:xfrm>
              <a:off x="26881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D0B488DB-E42D-489C-BA56-6AC606BAA48A}"/>
                </a:ext>
              </a:extLst>
            </p:cNvPr>
            <p:cNvSpPr/>
            <p:nvPr/>
          </p:nvSpPr>
          <p:spPr>
            <a:xfrm>
              <a:off x="26881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39ECBEE-FB1C-446A-8658-831EA5F19603}"/>
                </a:ext>
              </a:extLst>
            </p:cNvPr>
            <p:cNvSpPr/>
            <p:nvPr/>
          </p:nvSpPr>
          <p:spPr>
            <a:xfrm>
              <a:off x="26881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7183005-A990-4591-9B6B-7025A9532889}"/>
                </a:ext>
              </a:extLst>
            </p:cNvPr>
            <p:cNvSpPr/>
            <p:nvPr/>
          </p:nvSpPr>
          <p:spPr>
            <a:xfrm>
              <a:off x="26881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F320B914-002B-420E-AA18-04E4178A4555}"/>
                </a:ext>
              </a:extLst>
            </p:cNvPr>
            <p:cNvSpPr/>
            <p:nvPr/>
          </p:nvSpPr>
          <p:spPr>
            <a:xfrm>
              <a:off x="2463799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757C17B9-5DA0-4BFE-8035-FA873C30BED9}"/>
                </a:ext>
              </a:extLst>
            </p:cNvPr>
            <p:cNvSpPr/>
            <p:nvPr/>
          </p:nvSpPr>
          <p:spPr>
            <a:xfrm>
              <a:off x="2463799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9680B924-FC85-4B36-A26F-19D8F6A34E8A}"/>
                </a:ext>
              </a:extLst>
            </p:cNvPr>
            <p:cNvSpPr/>
            <p:nvPr/>
          </p:nvSpPr>
          <p:spPr>
            <a:xfrm>
              <a:off x="2463799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615FAE83-3F56-49FB-B865-C84F259A6150}"/>
                </a:ext>
              </a:extLst>
            </p:cNvPr>
            <p:cNvSpPr/>
            <p:nvPr/>
          </p:nvSpPr>
          <p:spPr>
            <a:xfrm>
              <a:off x="2463799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6BDF67B6-5F6C-4E12-8B11-47133B6B7261}"/>
                </a:ext>
              </a:extLst>
            </p:cNvPr>
            <p:cNvSpPr/>
            <p:nvPr/>
          </p:nvSpPr>
          <p:spPr>
            <a:xfrm>
              <a:off x="22352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E714007D-2600-42CB-8D85-9D6B30623B22}"/>
                </a:ext>
              </a:extLst>
            </p:cNvPr>
            <p:cNvSpPr/>
            <p:nvPr/>
          </p:nvSpPr>
          <p:spPr>
            <a:xfrm>
              <a:off x="22352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7864B553-6681-480E-BD18-CFA5949539A0}"/>
                </a:ext>
              </a:extLst>
            </p:cNvPr>
            <p:cNvSpPr/>
            <p:nvPr/>
          </p:nvSpPr>
          <p:spPr>
            <a:xfrm>
              <a:off x="22352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F3CAF75C-7DB1-4255-97BF-02F0C8BCFD8D}"/>
                </a:ext>
              </a:extLst>
            </p:cNvPr>
            <p:cNvSpPr/>
            <p:nvPr/>
          </p:nvSpPr>
          <p:spPr>
            <a:xfrm>
              <a:off x="22352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2513C283-90CA-4F8C-8199-BF5F88735A80}"/>
                </a:ext>
              </a:extLst>
            </p:cNvPr>
            <p:cNvSpPr/>
            <p:nvPr/>
          </p:nvSpPr>
          <p:spPr>
            <a:xfrm>
              <a:off x="20108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00A31B39-3EF3-4C5A-9746-4898607EB493}"/>
                </a:ext>
              </a:extLst>
            </p:cNvPr>
            <p:cNvSpPr/>
            <p:nvPr/>
          </p:nvSpPr>
          <p:spPr>
            <a:xfrm>
              <a:off x="20108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F40886AB-224D-449E-B5CA-3C5DD2634029}"/>
                </a:ext>
              </a:extLst>
            </p:cNvPr>
            <p:cNvSpPr/>
            <p:nvPr/>
          </p:nvSpPr>
          <p:spPr>
            <a:xfrm>
              <a:off x="20108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F80CFAE1-D218-4E68-9B20-FE6DFF62D240}"/>
                </a:ext>
              </a:extLst>
            </p:cNvPr>
            <p:cNvSpPr/>
            <p:nvPr/>
          </p:nvSpPr>
          <p:spPr>
            <a:xfrm>
              <a:off x="20108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2C3FC1A0-5224-4655-A559-5AF8A8DAB4CC}"/>
                </a:ext>
              </a:extLst>
            </p:cNvPr>
            <p:cNvSpPr/>
            <p:nvPr/>
          </p:nvSpPr>
          <p:spPr>
            <a:xfrm>
              <a:off x="17822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40F92BDB-5819-413C-A158-BB30E32B7136}"/>
                </a:ext>
              </a:extLst>
            </p:cNvPr>
            <p:cNvSpPr/>
            <p:nvPr/>
          </p:nvSpPr>
          <p:spPr>
            <a:xfrm>
              <a:off x="17822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E902D3E2-8A3B-4389-97E1-6AECA76547FD}"/>
                </a:ext>
              </a:extLst>
            </p:cNvPr>
            <p:cNvSpPr/>
            <p:nvPr/>
          </p:nvSpPr>
          <p:spPr>
            <a:xfrm>
              <a:off x="17822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72ABE970-FBCF-4902-B59E-56A43A593FC9}"/>
                </a:ext>
              </a:extLst>
            </p:cNvPr>
            <p:cNvSpPr/>
            <p:nvPr/>
          </p:nvSpPr>
          <p:spPr>
            <a:xfrm>
              <a:off x="17822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378FB9F8-384C-44BC-99C0-C10347BA3297}"/>
                </a:ext>
              </a:extLst>
            </p:cNvPr>
            <p:cNvSpPr/>
            <p:nvPr/>
          </p:nvSpPr>
          <p:spPr>
            <a:xfrm>
              <a:off x="15578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D1B86FB9-F462-47B3-B7E0-A080A1AA976E}"/>
                </a:ext>
              </a:extLst>
            </p:cNvPr>
            <p:cNvSpPr/>
            <p:nvPr/>
          </p:nvSpPr>
          <p:spPr>
            <a:xfrm>
              <a:off x="15578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43DA3817-85DA-4269-8F47-AD83174AF9F2}"/>
                </a:ext>
              </a:extLst>
            </p:cNvPr>
            <p:cNvSpPr/>
            <p:nvPr/>
          </p:nvSpPr>
          <p:spPr>
            <a:xfrm>
              <a:off x="15578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FDDB7049-919B-4966-9C9F-476555334DC2}"/>
                </a:ext>
              </a:extLst>
            </p:cNvPr>
            <p:cNvSpPr/>
            <p:nvPr/>
          </p:nvSpPr>
          <p:spPr>
            <a:xfrm>
              <a:off x="15578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91B62FA2-DF7A-46BB-8550-44C853A5B2C6}"/>
                </a:ext>
              </a:extLst>
            </p:cNvPr>
            <p:cNvSpPr/>
            <p:nvPr/>
          </p:nvSpPr>
          <p:spPr>
            <a:xfrm>
              <a:off x="1329267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28FD196A-B384-4A18-AC4D-8B09232DDDF8}"/>
                </a:ext>
              </a:extLst>
            </p:cNvPr>
            <p:cNvSpPr/>
            <p:nvPr/>
          </p:nvSpPr>
          <p:spPr>
            <a:xfrm>
              <a:off x="1329267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82C1B38E-265C-4A53-8AA6-A7CCAC60DC07}"/>
                </a:ext>
              </a:extLst>
            </p:cNvPr>
            <p:cNvSpPr/>
            <p:nvPr/>
          </p:nvSpPr>
          <p:spPr>
            <a:xfrm>
              <a:off x="1329267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A6CAF95C-B230-4A69-96C1-B580E136B8C9}"/>
                </a:ext>
              </a:extLst>
            </p:cNvPr>
            <p:cNvSpPr/>
            <p:nvPr/>
          </p:nvSpPr>
          <p:spPr>
            <a:xfrm>
              <a:off x="1329267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DE180E66-6C80-481D-A444-9612B7530E0B}"/>
                </a:ext>
              </a:extLst>
            </p:cNvPr>
            <p:cNvSpPr/>
            <p:nvPr/>
          </p:nvSpPr>
          <p:spPr>
            <a:xfrm>
              <a:off x="11049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8D77A9E0-8BD8-4E7B-BEA7-246FE5241F85}"/>
                </a:ext>
              </a:extLst>
            </p:cNvPr>
            <p:cNvSpPr/>
            <p:nvPr/>
          </p:nvSpPr>
          <p:spPr>
            <a:xfrm>
              <a:off x="11049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24DFA634-FE13-4C99-89A4-448E458C7FC6}"/>
                </a:ext>
              </a:extLst>
            </p:cNvPr>
            <p:cNvSpPr/>
            <p:nvPr/>
          </p:nvSpPr>
          <p:spPr>
            <a:xfrm>
              <a:off x="11049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F4EF854A-2A57-419A-A911-1F4EB93542D6}"/>
                </a:ext>
              </a:extLst>
            </p:cNvPr>
            <p:cNvSpPr/>
            <p:nvPr/>
          </p:nvSpPr>
          <p:spPr>
            <a:xfrm>
              <a:off x="11049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743611FA-692E-4CE9-807B-974D6E5E6381}"/>
              </a:ext>
            </a:extLst>
          </p:cNvPr>
          <p:cNvSpPr txBox="1"/>
          <p:nvPr/>
        </p:nvSpPr>
        <p:spPr>
          <a:xfrm>
            <a:off x="3736850" y="3132526"/>
            <a:ext cx="44346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4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VERY SIMPLE</a:t>
            </a:r>
          </a:p>
        </p:txBody>
      </p:sp>
    </p:spTree>
    <p:extLst>
      <p:ext uri="{BB962C8B-B14F-4D97-AF65-F5344CB8AC3E}">
        <p14:creationId xmlns:p14="http://schemas.microsoft.com/office/powerpoint/2010/main" val="90338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7000" decel="4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47000" decel="4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61068 -0.1794 L 0.39675 -0.1794 " pathEditMode="relative" rAng="0" ptsTypes="AA">
                                      <p:cBhvr>
                                        <p:cTn id="38" dur="2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65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3" presetClass="path" presetSubtype="0" accel="50000" decel="5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75E-6 4.07407E-6 L 0.24232 4.07407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22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4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0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7" presetClass="emph" presetSubtype="0" repeatCount="2000" fill="remove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8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69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7" presetClass="emph" presetSubtype="0" repeatCount="4000" fill="remove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7" presetClass="emph" presetSubtype="0" repeatCount="5000" fill="remove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3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4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7" presetClass="emph" presetSubtype="0" repeatCount="4000" fill="remove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1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2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7" presetClass="emph" presetSubtype="0" repeatCount="4000" fill="remove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9" presetClass="exit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49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9" presetClass="exit" presetSubtype="0" accel="10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49" presetClass="entr" presetSubtype="0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49" presetClass="exit" presetSubtype="0" accel="100000" fill="hold" grpId="1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152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49" presetClass="entr" presetSubtype="0" decel="100000" fill="hold" grpId="2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1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49" presetClass="exit" presetSubtype="0" accel="100000" fill="hold" grpId="3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164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9" presetClass="exit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49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49" presetClass="exit" presetSubtype="0" accel="10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49" presetClass="entr" presetSubtype="0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9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49" presetClass="exit" presetSubtype="0" accel="100000" fill="hold" grpId="1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200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49" presetClass="entr" presetSubtype="0" decel="100000" fill="hold" grpId="2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20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49" presetClass="exit" presetSubtype="0" accel="100000" fill="hold" grpId="3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212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6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28" dur="4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3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1" dur="1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2" presetID="26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3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4" dur="1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6" grpId="0" animBg="1"/>
      <p:bldP spid="6" grpId="0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5" grpId="1" animBg="1"/>
      <p:bldP spid="20" grpId="0"/>
      <p:bldP spid="20" grpId="1"/>
      <p:bldP spid="23" grpId="0"/>
      <p:bldP spid="23" grpId="1"/>
      <p:bldP spid="19" grpId="0" animBg="1"/>
      <p:bldP spid="24" grpId="0"/>
      <p:bldP spid="25" grpId="0" animBg="1"/>
      <p:bldP spid="26" grpId="0" animBg="1"/>
      <p:bldP spid="27" grpId="0"/>
      <p:bldP spid="68" grpId="0" animBg="1"/>
      <p:bldP spid="68" grpId="1" animBg="1"/>
      <p:bldP spid="69" grpId="0" animBg="1"/>
      <p:bldP spid="69" grpId="1" animBg="1"/>
      <p:bldP spid="2" grpId="0" animBg="1"/>
      <p:bldP spid="2" grpId="1" animBg="1"/>
      <p:bldP spid="2" grpId="2" animBg="1"/>
      <p:bldP spid="2" grpId="3" animBg="1"/>
      <p:bldP spid="67" grpId="0" animBg="1"/>
      <p:bldP spid="67" grpId="1" animBg="1"/>
      <p:bldP spid="67" grpId="2" animBg="1"/>
      <p:bldP spid="67" grpId="3" animBg="1"/>
      <p:bldP spid="70" grpId="0" animBg="1"/>
      <p:bldP spid="70" grpId="1" animBg="1"/>
      <p:bldP spid="70" grpId="2" animBg="1"/>
      <p:bldP spid="70" grpId="3" animBg="1"/>
      <p:bldP spid="71" grpId="0" animBg="1"/>
      <p:bldP spid="71" grpId="1" animBg="1"/>
      <p:bldP spid="71" grpId="2" animBg="1"/>
      <p:bldP spid="71" grpId="3" animBg="1"/>
      <p:bldP spid="21" grpId="1"/>
      <p:bldP spid="21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B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>
            <a:extLst>
              <a:ext uri="{FF2B5EF4-FFF2-40B4-BE49-F238E27FC236}">
                <a16:creationId xmlns:a16="http://schemas.microsoft.com/office/drawing/2014/main" id="{801D8B82-CCBA-4F41-BB65-487DE1F60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99201" y="-703223"/>
            <a:ext cx="12632988" cy="8415412"/>
          </a:xfrm>
          <a:prstGeom prst="rect">
            <a:avLst/>
          </a:prstGeom>
        </p:spPr>
      </p:pic>
      <p:sp>
        <p:nvSpPr>
          <p:cNvPr id="66" name="Effect">
            <a:extLst>
              <a:ext uri="{FF2B5EF4-FFF2-40B4-BE49-F238E27FC236}">
                <a16:creationId xmlns:a16="http://schemas.microsoft.com/office/drawing/2014/main" id="{C1E34B18-4273-4B12-9C91-39334AF977B0}"/>
              </a:ext>
            </a:extLst>
          </p:cNvPr>
          <p:cNvSpPr/>
          <p:nvPr/>
        </p:nvSpPr>
        <p:spPr>
          <a:xfrm>
            <a:off x="9196600" y="-466922"/>
            <a:ext cx="12282791" cy="8064224"/>
          </a:xfrm>
          <a:custGeom>
            <a:avLst/>
            <a:gdLst>
              <a:gd name="connsiteX0" fmla="*/ 0 w 12282791"/>
              <a:gd name="connsiteY0" fmla="*/ 0 h 8064224"/>
              <a:gd name="connsiteX1" fmla="*/ 12282791 w 12282791"/>
              <a:gd name="connsiteY1" fmla="*/ 0 h 8064224"/>
              <a:gd name="connsiteX2" fmla="*/ 12282791 w 12282791"/>
              <a:gd name="connsiteY2" fmla="*/ 4863822 h 8064224"/>
              <a:gd name="connsiteX3" fmla="*/ 9059693 w 12282791"/>
              <a:gd name="connsiteY3" fmla="*/ 4863822 h 8064224"/>
              <a:gd name="connsiteX4" fmla="*/ 9059693 w 12282791"/>
              <a:gd name="connsiteY4" fmla="*/ 6478613 h 8064224"/>
              <a:gd name="connsiteX5" fmla="*/ 12282791 w 12282791"/>
              <a:gd name="connsiteY5" fmla="*/ 6478613 h 8064224"/>
              <a:gd name="connsiteX6" fmla="*/ 12282791 w 12282791"/>
              <a:gd name="connsiteY6" fmla="*/ 8064224 h 8064224"/>
              <a:gd name="connsiteX7" fmla="*/ 0 w 12282791"/>
              <a:gd name="connsiteY7" fmla="*/ 8064224 h 8064224"/>
              <a:gd name="connsiteX8" fmla="*/ 0 w 12282791"/>
              <a:gd name="connsiteY8" fmla="*/ 0 h 8064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82791" h="8064224">
                <a:moveTo>
                  <a:pt x="0" y="0"/>
                </a:moveTo>
                <a:lnTo>
                  <a:pt x="12282791" y="0"/>
                </a:lnTo>
                <a:lnTo>
                  <a:pt x="12282791" y="4863822"/>
                </a:lnTo>
                <a:lnTo>
                  <a:pt x="9059693" y="4863822"/>
                </a:lnTo>
                <a:lnTo>
                  <a:pt x="9059693" y="6478613"/>
                </a:lnTo>
                <a:lnTo>
                  <a:pt x="12282791" y="6478613"/>
                </a:lnTo>
                <a:lnTo>
                  <a:pt x="12282791" y="8064224"/>
                </a:lnTo>
                <a:lnTo>
                  <a:pt x="0" y="806422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43000">
                <a:srgbClr val="D6A300"/>
              </a:gs>
              <a:gs pos="16000">
                <a:srgbClr val="C09200">
                  <a:lumMod val="99000"/>
                  <a:lumOff val="1000"/>
                  <a:alpha val="99000"/>
                </a:srgbClr>
              </a:gs>
              <a:gs pos="78000">
                <a:srgbClr val="7E6000"/>
              </a:gs>
            </a:gsLst>
            <a:lin ang="66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/>
          </a:p>
        </p:txBody>
      </p:sp>
      <p:grpSp>
        <p:nvGrpSpPr>
          <p:cNvPr id="65" name="Group Effect">
            <a:extLst>
              <a:ext uri="{FF2B5EF4-FFF2-40B4-BE49-F238E27FC236}">
                <a16:creationId xmlns:a16="http://schemas.microsoft.com/office/drawing/2014/main" id="{7272C9D5-0D4C-4801-BD78-6C70058D61F7}"/>
              </a:ext>
            </a:extLst>
          </p:cNvPr>
          <p:cNvGrpSpPr/>
          <p:nvPr/>
        </p:nvGrpSpPr>
        <p:grpSpPr>
          <a:xfrm>
            <a:off x="8572830" y="620672"/>
            <a:ext cx="1546510" cy="782870"/>
            <a:chOff x="1104900" y="736599"/>
            <a:chExt cx="1701800" cy="861481"/>
          </a:xfrm>
          <a:solidFill>
            <a:schemeClr val="bg1">
              <a:alpha val="41000"/>
            </a:schemeClr>
          </a:solidFill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5248262-46B4-438D-B490-9E29BD61D134}"/>
                </a:ext>
              </a:extLst>
            </p:cNvPr>
            <p:cNvSpPr/>
            <p:nvPr/>
          </p:nvSpPr>
          <p:spPr>
            <a:xfrm>
              <a:off x="26881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6EFEFB4-FEA4-4A45-8403-262869B39D34}"/>
                </a:ext>
              </a:extLst>
            </p:cNvPr>
            <p:cNvSpPr/>
            <p:nvPr/>
          </p:nvSpPr>
          <p:spPr>
            <a:xfrm>
              <a:off x="26881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FBF097B-3F8E-4A36-8F1B-AD029A8A8605}"/>
                </a:ext>
              </a:extLst>
            </p:cNvPr>
            <p:cNvSpPr/>
            <p:nvPr/>
          </p:nvSpPr>
          <p:spPr>
            <a:xfrm>
              <a:off x="26881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4084934-533A-4E10-B7BB-0CD7FF4F8D40}"/>
                </a:ext>
              </a:extLst>
            </p:cNvPr>
            <p:cNvSpPr/>
            <p:nvPr/>
          </p:nvSpPr>
          <p:spPr>
            <a:xfrm>
              <a:off x="26881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9A585EF-41AB-4270-9C66-49EC9EC1F8A7}"/>
                </a:ext>
              </a:extLst>
            </p:cNvPr>
            <p:cNvSpPr/>
            <p:nvPr/>
          </p:nvSpPr>
          <p:spPr>
            <a:xfrm>
              <a:off x="2463799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2F7841D-B8DA-4FB7-9768-8A224E9C8FB6}"/>
                </a:ext>
              </a:extLst>
            </p:cNvPr>
            <p:cNvSpPr/>
            <p:nvPr/>
          </p:nvSpPr>
          <p:spPr>
            <a:xfrm>
              <a:off x="2463799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CD60E90F-19A1-48E2-ABE0-AD9CF526F954}"/>
                </a:ext>
              </a:extLst>
            </p:cNvPr>
            <p:cNvSpPr/>
            <p:nvPr/>
          </p:nvSpPr>
          <p:spPr>
            <a:xfrm>
              <a:off x="2463799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E9DBCEBF-0193-4352-90CE-BA9786AF6663}"/>
                </a:ext>
              </a:extLst>
            </p:cNvPr>
            <p:cNvSpPr/>
            <p:nvPr/>
          </p:nvSpPr>
          <p:spPr>
            <a:xfrm>
              <a:off x="2463799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D880FE58-6217-47EB-9002-C78B3856EC8E}"/>
                </a:ext>
              </a:extLst>
            </p:cNvPr>
            <p:cNvSpPr/>
            <p:nvPr/>
          </p:nvSpPr>
          <p:spPr>
            <a:xfrm>
              <a:off x="22352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980CEF67-DBDF-411D-9054-0C11669FFA43}"/>
                </a:ext>
              </a:extLst>
            </p:cNvPr>
            <p:cNvSpPr/>
            <p:nvPr/>
          </p:nvSpPr>
          <p:spPr>
            <a:xfrm>
              <a:off x="22352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9A53F9C-EB64-413C-9C89-F708234D2E93}"/>
                </a:ext>
              </a:extLst>
            </p:cNvPr>
            <p:cNvSpPr/>
            <p:nvPr/>
          </p:nvSpPr>
          <p:spPr>
            <a:xfrm>
              <a:off x="22352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D92A00E-A848-4FEF-9948-26D6F60791E8}"/>
                </a:ext>
              </a:extLst>
            </p:cNvPr>
            <p:cNvSpPr/>
            <p:nvPr/>
          </p:nvSpPr>
          <p:spPr>
            <a:xfrm>
              <a:off x="22352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37EC1223-A729-451D-B693-A0ABE4AB060E}"/>
                </a:ext>
              </a:extLst>
            </p:cNvPr>
            <p:cNvSpPr/>
            <p:nvPr/>
          </p:nvSpPr>
          <p:spPr>
            <a:xfrm>
              <a:off x="20108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6FE3C7F0-83E2-442D-9265-EB175B30AD96}"/>
                </a:ext>
              </a:extLst>
            </p:cNvPr>
            <p:cNvSpPr/>
            <p:nvPr/>
          </p:nvSpPr>
          <p:spPr>
            <a:xfrm>
              <a:off x="20108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DF92BC1-9E93-4A56-9779-86AD48639215}"/>
                </a:ext>
              </a:extLst>
            </p:cNvPr>
            <p:cNvSpPr/>
            <p:nvPr/>
          </p:nvSpPr>
          <p:spPr>
            <a:xfrm>
              <a:off x="20108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CADECC5-9B33-4F33-BD70-FB62CCA0D9B4}"/>
                </a:ext>
              </a:extLst>
            </p:cNvPr>
            <p:cNvSpPr/>
            <p:nvPr/>
          </p:nvSpPr>
          <p:spPr>
            <a:xfrm>
              <a:off x="20108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88B75243-644B-46F7-B7DD-F16362BB3D24}"/>
                </a:ext>
              </a:extLst>
            </p:cNvPr>
            <p:cNvSpPr/>
            <p:nvPr/>
          </p:nvSpPr>
          <p:spPr>
            <a:xfrm>
              <a:off x="17822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31C56763-66BA-4315-B37C-F2DF2C95F75B}"/>
                </a:ext>
              </a:extLst>
            </p:cNvPr>
            <p:cNvSpPr/>
            <p:nvPr/>
          </p:nvSpPr>
          <p:spPr>
            <a:xfrm>
              <a:off x="17822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C34AB614-10E0-4AFB-B5CC-5B5A0B6169D9}"/>
                </a:ext>
              </a:extLst>
            </p:cNvPr>
            <p:cNvSpPr/>
            <p:nvPr/>
          </p:nvSpPr>
          <p:spPr>
            <a:xfrm>
              <a:off x="17822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5FA98DF3-26E8-40E3-AE2C-DD20E842F829}"/>
                </a:ext>
              </a:extLst>
            </p:cNvPr>
            <p:cNvSpPr/>
            <p:nvPr/>
          </p:nvSpPr>
          <p:spPr>
            <a:xfrm>
              <a:off x="17822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E26D5F4-4118-439F-B043-448584D0DED8}"/>
                </a:ext>
              </a:extLst>
            </p:cNvPr>
            <p:cNvSpPr/>
            <p:nvPr/>
          </p:nvSpPr>
          <p:spPr>
            <a:xfrm>
              <a:off x="15578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21AE0D0A-E629-441B-9A9C-467734EC7515}"/>
                </a:ext>
              </a:extLst>
            </p:cNvPr>
            <p:cNvSpPr/>
            <p:nvPr/>
          </p:nvSpPr>
          <p:spPr>
            <a:xfrm>
              <a:off x="15578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5D06E05E-E266-4920-A05A-BD6B1898CB94}"/>
                </a:ext>
              </a:extLst>
            </p:cNvPr>
            <p:cNvSpPr/>
            <p:nvPr/>
          </p:nvSpPr>
          <p:spPr>
            <a:xfrm>
              <a:off x="15578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E51E989A-55FA-4BDC-A170-261E9A69DFEE}"/>
                </a:ext>
              </a:extLst>
            </p:cNvPr>
            <p:cNvSpPr/>
            <p:nvPr/>
          </p:nvSpPr>
          <p:spPr>
            <a:xfrm>
              <a:off x="15578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48DC3D32-BFFC-401B-9644-C798798BE26E}"/>
                </a:ext>
              </a:extLst>
            </p:cNvPr>
            <p:cNvSpPr/>
            <p:nvPr/>
          </p:nvSpPr>
          <p:spPr>
            <a:xfrm>
              <a:off x="1329267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55255096-FA75-4824-8C1D-30E669BD8414}"/>
                </a:ext>
              </a:extLst>
            </p:cNvPr>
            <p:cNvSpPr/>
            <p:nvPr/>
          </p:nvSpPr>
          <p:spPr>
            <a:xfrm>
              <a:off x="1329267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20B65D0-4AC6-43B9-828A-19A7FB43C1AC}"/>
                </a:ext>
              </a:extLst>
            </p:cNvPr>
            <p:cNvSpPr/>
            <p:nvPr/>
          </p:nvSpPr>
          <p:spPr>
            <a:xfrm>
              <a:off x="1329267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BEB9DA3-7305-4144-9A01-080B06FD49F7}"/>
                </a:ext>
              </a:extLst>
            </p:cNvPr>
            <p:cNvSpPr/>
            <p:nvPr/>
          </p:nvSpPr>
          <p:spPr>
            <a:xfrm>
              <a:off x="1329267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FF4F41F-E983-4B2E-B51C-4123AFA72628}"/>
                </a:ext>
              </a:extLst>
            </p:cNvPr>
            <p:cNvSpPr/>
            <p:nvPr/>
          </p:nvSpPr>
          <p:spPr>
            <a:xfrm>
              <a:off x="11049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62846190-6711-4897-8127-532E2D4F22E9}"/>
                </a:ext>
              </a:extLst>
            </p:cNvPr>
            <p:cNvSpPr/>
            <p:nvPr/>
          </p:nvSpPr>
          <p:spPr>
            <a:xfrm>
              <a:off x="11049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A40C4E8A-D310-478B-A556-EBD54CF194D8}"/>
                </a:ext>
              </a:extLst>
            </p:cNvPr>
            <p:cNvSpPr/>
            <p:nvPr/>
          </p:nvSpPr>
          <p:spPr>
            <a:xfrm>
              <a:off x="11049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3100C6AC-4106-4F96-9F90-FB846BACA0C8}"/>
                </a:ext>
              </a:extLst>
            </p:cNvPr>
            <p:cNvSpPr/>
            <p:nvPr/>
          </p:nvSpPr>
          <p:spPr>
            <a:xfrm>
              <a:off x="11049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" name="Effect">
            <a:extLst>
              <a:ext uri="{FF2B5EF4-FFF2-40B4-BE49-F238E27FC236}">
                <a16:creationId xmlns:a16="http://schemas.microsoft.com/office/drawing/2014/main" id="{FE8235C5-43BC-4C29-833D-29734EB79D4D}"/>
              </a:ext>
            </a:extLst>
          </p:cNvPr>
          <p:cNvSpPr/>
          <p:nvPr/>
        </p:nvSpPr>
        <p:spPr>
          <a:xfrm>
            <a:off x="5969000" y="-466920"/>
            <a:ext cx="3223098" cy="1614791"/>
          </a:xfrm>
          <a:prstGeom prst="rect">
            <a:avLst/>
          </a:prstGeom>
          <a:solidFill>
            <a:srgbClr val="FFC000">
              <a:alpha val="56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" name="Effect">
            <a:extLst>
              <a:ext uri="{FF2B5EF4-FFF2-40B4-BE49-F238E27FC236}">
                <a16:creationId xmlns:a16="http://schemas.microsoft.com/office/drawing/2014/main" id="{B60FC001-1CE2-464F-9D59-B6CBCA3FD052}"/>
              </a:ext>
            </a:extLst>
          </p:cNvPr>
          <p:cNvSpPr/>
          <p:nvPr/>
        </p:nvSpPr>
        <p:spPr>
          <a:xfrm>
            <a:off x="2745902" y="-466921"/>
            <a:ext cx="3223098" cy="1614791"/>
          </a:xfrm>
          <a:prstGeom prst="rect">
            <a:avLst/>
          </a:prstGeom>
          <a:solidFill>
            <a:srgbClr val="FFC000">
              <a:alpha val="2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8" name="Effect">
            <a:extLst>
              <a:ext uri="{FF2B5EF4-FFF2-40B4-BE49-F238E27FC236}">
                <a16:creationId xmlns:a16="http://schemas.microsoft.com/office/drawing/2014/main" id="{9FDA2C47-05D0-4DCB-823C-216D3E9DB2BA}"/>
              </a:ext>
            </a:extLst>
          </p:cNvPr>
          <p:cNvSpPr/>
          <p:nvPr/>
        </p:nvSpPr>
        <p:spPr>
          <a:xfrm>
            <a:off x="5969000" y="1147871"/>
            <a:ext cx="3223098" cy="1614791"/>
          </a:xfrm>
          <a:prstGeom prst="rect">
            <a:avLst/>
          </a:prstGeom>
          <a:solidFill>
            <a:srgbClr val="FFC000">
              <a:alpha val="1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9" name="Effect">
            <a:extLst>
              <a:ext uri="{FF2B5EF4-FFF2-40B4-BE49-F238E27FC236}">
                <a16:creationId xmlns:a16="http://schemas.microsoft.com/office/drawing/2014/main" id="{EC882386-19DC-4D59-ABF4-38B312D7F46F}"/>
              </a:ext>
            </a:extLst>
          </p:cNvPr>
          <p:cNvSpPr/>
          <p:nvPr/>
        </p:nvSpPr>
        <p:spPr>
          <a:xfrm>
            <a:off x="2745346" y="4367720"/>
            <a:ext cx="3223098" cy="1614791"/>
          </a:xfrm>
          <a:prstGeom prst="rect">
            <a:avLst/>
          </a:prstGeom>
          <a:solidFill>
            <a:srgbClr val="FFC000">
              <a:alpha val="18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" name="Effect">
            <a:extLst>
              <a:ext uri="{FF2B5EF4-FFF2-40B4-BE49-F238E27FC236}">
                <a16:creationId xmlns:a16="http://schemas.microsoft.com/office/drawing/2014/main" id="{9465C253-00D5-4B86-88F1-3A9CB5A715DC}"/>
              </a:ext>
            </a:extLst>
          </p:cNvPr>
          <p:cNvSpPr/>
          <p:nvPr/>
        </p:nvSpPr>
        <p:spPr>
          <a:xfrm>
            <a:off x="5969000" y="2772387"/>
            <a:ext cx="3223098" cy="1614791"/>
          </a:xfrm>
          <a:prstGeom prst="rect">
            <a:avLst/>
          </a:prstGeom>
          <a:solidFill>
            <a:srgbClr val="FFC000">
              <a:alpha val="14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" name="Effect">
            <a:extLst>
              <a:ext uri="{FF2B5EF4-FFF2-40B4-BE49-F238E27FC236}">
                <a16:creationId xmlns:a16="http://schemas.microsoft.com/office/drawing/2014/main" id="{2E3D70D9-0C40-472A-8369-DA5468474F79}"/>
              </a:ext>
            </a:extLst>
          </p:cNvPr>
          <p:cNvSpPr/>
          <p:nvPr/>
        </p:nvSpPr>
        <p:spPr>
          <a:xfrm>
            <a:off x="2745902" y="2772386"/>
            <a:ext cx="3223098" cy="1614791"/>
          </a:xfrm>
          <a:prstGeom prst="rect">
            <a:avLst/>
          </a:prstGeom>
          <a:solidFill>
            <a:srgbClr val="FFC000">
              <a:alpha val="4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2" name="Effect">
            <a:extLst>
              <a:ext uri="{FF2B5EF4-FFF2-40B4-BE49-F238E27FC236}">
                <a16:creationId xmlns:a16="http://schemas.microsoft.com/office/drawing/2014/main" id="{06B7C2F1-3920-4A4A-8285-EC31505ED897}"/>
              </a:ext>
            </a:extLst>
          </p:cNvPr>
          <p:cNvSpPr/>
          <p:nvPr/>
        </p:nvSpPr>
        <p:spPr>
          <a:xfrm>
            <a:off x="5969000" y="4377451"/>
            <a:ext cx="3223098" cy="1614791"/>
          </a:xfrm>
          <a:prstGeom prst="rect">
            <a:avLst/>
          </a:prstGeom>
          <a:solidFill>
            <a:srgbClr val="FFC000">
              <a:alpha val="5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" name="Effect">
            <a:extLst>
              <a:ext uri="{FF2B5EF4-FFF2-40B4-BE49-F238E27FC236}">
                <a16:creationId xmlns:a16="http://schemas.microsoft.com/office/drawing/2014/main" id="{2BEA97D0-FE26-4A22-8C2A-ECC1C666C1DF}"/>
              </a:ext>
            </a:extLst>
          </p:cNvPr>
          <p:cNvSpPr/>
          <p:nvPr/>
        </p:nvSpPr>
        <p:spPr>
          <a:xfrm>
            <a:off x="2745346" y="1157594"/>
            <a:ext cx="3223098" cy="1614791"/>
          </a:xfrm>
          <a:prstGeom prst="rect">
            <a:avLst/>
          </a:prstGeom>
          <a:solidFill>
            <a:srgbClr val="FFC000">
              <a:alpha val="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Effect">
            <a:extLst>
              <a:ext uri="{FF2B5EF4-FFF2-40B4-BE49-F238E27FC236}">
                <a16:creationId xmlns:a16="http://schemas.microsoft.com/office/drawing/2014/main" id="{6A178210-75A1-48C1-8C31-897C8A863A29}"/>
              </a:ext>
            </a:extLst>
          </p:cNvPr>
          <p:cNvSpPr/>
          <p:nvPr/>
        </p:nvSpPr>
        <p:spPr>
          <a:xfrm>
            <a:off x="5969000" y="5982513"/>
            <a:ext cx="3223098" cy="1614791"/>
          </a:xfrm>
          <a:prstGeom prst="rect">
            <a:avLst/>
          </a:prstGeom>
          <a:solidFill>
            <a:srgbClr val="FFC000">
              <a:alpha val="47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5" name="Effect">
            <a:extLst>
              <a:ext uri="{FF2B5EF4-FFF2-40B4-BE49-F238E27FC236}">
                <a16:creationId xmlns:a16="http://schemas.microsoft.com/office/drawing/2014/main" id="{AA72A2BA-A58B-4536-9195-2169313B1C6B}"/>
              </a:ext>
            </a:extLst>
          </p:cNvPr>
          <p:cNvSpPr/>
          <p:nvPr/>
        </p:nvSpPr>
        <p:spPr>
          <a:xfrm>
            <a:off x="2745902" y="5982512"/>
            <a:ext cx="3223098" cy="1614791"/>
          </a:xfrm>
          <a:prstGeom prst="rect">
            <a:avLst/>
          </a:prstGeom>
          <a:solidFill>
            <a:srgbClr val="FFC000">
              <a:alpha val="51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73" name="Group Effect">
            <a:extLst>
              <a:ext uri="{FF2B5EF4-FFF2-40B4-BE49-F238E27FC236}">
                <a16:creationId xmlns:a16="http://schemas.microsoft.com/office/drawing/2014/main" id="{01FD470F-116F-4AE5-83A7-A3498A35C000}"/>
              </a:ext>
            </a:extLst>
          </p:cNvPr>
          <p:cNvGrpSpPr/>
          <p:nvPr/>
        </p:nvGrpSpPr>
        <p:grpSpPr>
          <a:xfrm>
            <a:off x="1394729" y="5410156"/>
            <a:ext cx="1546510" cy="782870"/>
            <a:chOff x="1104900" y="736599"/>
            <a:chExt cx="1701800" cy="861481"/>
          </a:xfrm>
          <a:solidFill>
            <a:schemeClr val="bg1">
              <a:alpha val="41000"/>
            </a:schemeClr>
          </a:solidFill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A5CD8E91-4601-4579-8969-983ACF358F5C}"/>
                </a:ext>
              </a:extLst>
            </p:cNvPr>
            <p:cNvSpPr/>
            <p:nvPr/>
          </p:nvSpPr>
          <p:spPr>
            <a:xfrm>
              <a:off x="26881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D0B488DB-E42D-489C-BA56-6AC606BAA48A}"/>
                </a:ext>
              </a:extLst>
            </p:cNvPr>
            <p:cNvSpPr/>
            <p:nvPr/>
          </p:nvSpPr>
          <p:spPr>
            <a:xfrm>
              <a:off x="26881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39ECBEE-FB1C-446A-8658-831EA5F19603}"/>
                </a:ext>
              </a:extLst>
            </p:cNvPr>
            <p:cNvSpPr/>
            <p:nvPr/>
          </p:nvSpPr>
          <p:spPr>
            <a:xfrm>
              <a:off x="26881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7183005-A990-4591-9B6B-7025A9532889}"/>
                </a:ext>
              </a:extLst>
            </p:cNvPr>
            <p:cNvSpPr/>
            <p:nvPr/>
          </p:nvSpPr>
          <p:spPr>
            <a:xfrm>
              <a:off x="26881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F320B914-002B-420E-AA18-04E4178A4555}"/>
                </a:ext>
              </a:extLst>
            </p:cNvPr>
            <p:cNvSpPr/>
            <p:nvPr/>
          </p:nvSpPr>
          <p:spPr>
            <a:xfrm>
              <a:off x="2463799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757C17B9-5DA0-4BFE-8035-FA873C30BED9}"/>
                </a:ext>
              </a:extLst>
            </p:cNvPr>
            <p:cNvSpPr/>
            <p:nvPr/>
          </p:nvSpPr>
          <p:spPr>
            <a:xfrm>
              <a:off x="2463799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9680B924-FC85-4B36-A26F-19D8F6A34E8A}"/>
                </a:ext>
              </a:extLst>
            </p:cNvPr>
            <p:cNvSpPr/>
            <p:nvPr/>
          </p:nvSpPr>
          <p:spPr>
            <a:xfrm>
              <a:off x="2463799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615FAE83-3F56-49FB-B865-C84F259A6150}"/>
                </a:ext>
              </a:extLst>
            </p:cNvPr>
            <p:cNvSpPr/>
            <p:nvPr/>
          </p:nvSpPr>
          <p:spPr>
            <a:xfrm>
              <a:off x="2463799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6BDF67B6-5F6C-4E12-8B11-47133B6B7261}"/>
                </a:ext>
              </a:extLst>
            </p:cNvPr>
            <p:cNvSpPr/>
            <p:nvPr/>
          </p:nvSpPr>
          <p:spPr>
            <a:xfrm>
              <a:off x="22352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E714007D-2600-42CB-8D85-9D6B30623B22}"/>
                </a:ext>
              </a:extLst>
            </p:cNvPr>
            <p:cNvSpPr/>
            <p:nvPr/>
          </p:nvSpPr>
          <p:spPr>
            <a:xfrm>
              <a:off x="22352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7864B553-6681-480E-BD18-CFA5949539A0}"/>
                </a:ext>
              </a:extLst>
            </p:cNvPr>
            <p:cNvSpPr/>
            <p:nvPr/>
          </p:nvSpPr>
          <p:spPr>
            <a:xfrm>
              <a:off x="22352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F3CAF75C-7DB1-4255-97BF-02F0C8BCFD8D}"/>
                </a:ext>
              </a:extLst>
            </p:cNvPr>
            <p:cNvSpPr/>
            <p:nvPr/>
          </p:nvSpPr>
          <p:spPr>
            <a:xfrm>
              <a:off x="22352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2513C283-90CA-4F8C-8199-BF5F88735A80}"/>
                </a:ext>
              </a:extLst>
            </p:cNvPr>
            <p:cNvSpPr/>
            <p:nvPr/>
          </p:nvSpPr>
          <p:spPr>
            <a:xfrm>
              <a:off x="20108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00A31B39-3EF3-4C5A-9746-4898607EB493}"/>
                </a:ext>
              </a:extLst>
            </p:cNvPr>
            <p:cNvSpPr/>
            <p:nvPr/>
          </p:nvSpPr>
          <p:spPr>
            <a:xfrm>
              <a:off x="20108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F40886AB-224D-449E-B5CA-3C5DD2634029}"/>
                </a:ext>
              </a:extLst>
            </p:cNvPr>
            <p:cNvSpPr/>
            <p:nvPr/>
          </p:nvSpPr>
          <p:spPr>
            <a:xfrm>
              <a:off x="20108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F80CFAE1-D218-4E68-9B20-FE6DFF62D240}"/>
                </a:ext>
              </a:extLst>
            </p:cNvPr>
            <p:cNvSpPr/>
            <p:nvPr/>
          </p:nvSpPr>
          <p:spPr>
            <a:xfrm>
              <a:off x="20108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2C3FC1A0-5224-4655-A559-5AF8A8DAB4CC}"/>
                </a:ext>
              </a:extLst>
            </p:cNvPr>
            <p:cNvSpPr/>
            <p:nvPr/>
          </p:nvSpPr>
          <p:spPr>
            <a:xfrm>
              <a:off x="17822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40F92BDB-5819-413C-A158-BB30E32B7136}"/>
                </a:ext>
              </a:extLst>
            </p:cNvPr>
            <p:cNvSpPr/>
            <p:nvPr/>
          </p:nvSpPr>
          <p:spPr>
            <a:xfrm>
              <a:off x="17822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E902D3E2-8A3B-4389-97E1-6AECA76547FD}"/>
                </a:ext>
              </a:extLst>
            </p:cNvPr>
            <p:cNvSpPr/>
            <p:nvPr/>
          </p:nvSpPr>
          <p:spPr>
            <a:xfrm>
              <a:off x="17822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72ABE970-FBCF-4902-B59E-56A43A593FC9}"/>
                </a:ext>
              </a:extLst>
            </p:cNvPr>
            <p:cNvSpPr/>
            <p:nvPr/>
          </p:nvSpPr>
          <p:spPr>
            <a:xfrm>
              <a:off x="17822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378FB9F8-384C-44BC-99C0-C10347BA3297}"/>
                </a:ext>
              </a:extLst>
            </p:cNvPr>
            <p:cNvSpPr/>
            <p:nvPr/>
          </p:nvSpPr>
          <p:spPr>
            <a:xfrm>
              <a:off x="15578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D1B86FB9-F462-47B3-B7E0-A080A1AA976E}"/>
                </a:ext>
              </a:extLst>
            </p:cNvPr>
            <p:cNvSpPr/>
            <p:nvPr/>
          </p:nvSpPr>
          <p:spPr>
            <a:xfrm>
              <a:off x="15578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43DA3817-85DA-4269-8F47-AD83174AF9F2}"/>
                </a:ext>
              </a:extLst>
            </p:cNvPr>
            <p:cNvSpPr/>
            <p:nvPr/>
          </p:nvSpPr>
          <p:spPr>
            <a:xfrm>
              <a:off x="15578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FDDB7049-919B-4966-9C9F-476555334DC2}"/>
                </a:ext>
              </a:extLst>
            </p:cNvPr>
            <p:cNvSpPr/>
            <p:nvPr/>
          </p:nvSpPr>
          <p:spPr>
            <a:xfrm>
              <a:off x="15578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91B62FA2-DF7A-46BB-8550-44C853A5B2C6}"/>
                </a:ext>
              </a:extLst>
            </p:cNvPr>
            <p:cNvSpPr/>
            <p:nvPr/>
          </p:nvSpPr>
          <p:spPr>
            <a:xfrm>
              <a:off x="1329267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28FD196A-B384-4A18-AC4D-8B09232DDDF8}"/>
                </a:ext>
              </a:extLst>
            </p:cNvPr>
            <p:cNvSpPr/>
            <p:nvPr/>
          </p:nvSpPr>
          <p:spPr>
            <a:xfrm>
              <a:off x="1329267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82C1B38E-265C-4A53-8AA6-A7CCAC60DC07}"/>
                </a:ext>
              </a:extLst>
            </p:cNvPr>
            <p:cNvSpPr/>
            <p:nvPr/>
          </p:nvSpPr>
          <p:spPr>
            <a:xfrm>
              <a:off x="1329267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A6CAF95C-B230-4A69-96C1-B580E136B8C9}"/>
                </a:ext>
              </a:extLst>
            </p:cNvPr>
            <p:cNvSpPr/>
            <p:nvPr/>
          </p:nvSpPr>
          <p:spPr>
            <a:xfrm>
              <a:off x="1329267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DE180E66-6C80-481D-A444-9612B7530E0B}"/>
                </a:ext>
              </a:extLst>
            </p:cNvPr>
            <p:cNvSpPr/>
            <p:nvPr/>
          </p:nvSpPr>
          <p:spPr>
            <a:xfrm>
              <a:off x="11049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8D77A9E0-8BD8-4E7B-BEA7-246FE5241F85}"/>
                </a:ext>
              </a:extLst>
            </p:cNvPr>
            <p:cNvSpPr/>
            <p:nvPr/>
          </p:nvSpPr>
          <p:spPr>
            <a:xfrm>
              <a:off x="11049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24DFA634-FE13-4C99-89A4-448E458C7FC6}"/>
                </a:ext>
              </a:extLst>
            </p:cNvPr>
            <p:cNvSpPr/>
            <p:nvPr/>
          </p:nvSpPr>
          <p:spPr>
            <a:xfrm>
              <a:off x="11049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F4EF854A-2A57-419A-A911-1F4EB93542D6}"/>
                </a:ext>
              </a:extLst>
            </p:cNvPr>
            <p:cNvSpPr/>
            <p:nvPr/>
          </p:nvSpPr>
          <p:spPr>
            <a:xfrm>
              <a:off x="11049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06" name="Effect">
            <a:extLst>
              <a:ext uri="{FF2B5EF4-FFF2-40B4-BE49-F238E27FC236}">
                <a16:creationId xmlns:a16="http://schemas.microsoft.com/office/drawing/2014/main" id="{6E7B87DD-CB03-4CF1-ACAD-671F038AD9EF}"/>
              </a:ext>
            </a:extLst>
          </p:cNvPr>
          <p:cNvSpPr/>
          <p:nvPr/>
        </p:nvSpPr>
        <p:spPr>
          <a:xfrm>
            <a:off x="-460375" y="-466920"/>
            <a:ext cx="3223098" cy="1614791"/>
          </a:xfrm>
          <a:prstGeom prst="rect">
            <a:avLst/>
          </a:prstGeom>
          <a:solidFill>
            <a:srgbClr val="FFC000">
              <a:alpha val="56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7" name="Effect">
            <a:extLst>
              <a:ext uri="{FF2B5EF4-FFF2-40B4-BE49-F238E27FC236}">
                <a16:creationId xmlns:a16="http://schemas.microsoft.com/office/drawing/2014/main" id="{FFB18B8B-FE85-4F6D-A50A-DF7D2E6F1762}"/>
              </a:ext>
            </a:extLst>
          </p:cNvPr>
          <p:cNvSpPr/>
          <p:nvPr/>
        </p:nvSpPr>
        <p:spPr>
          <a:xfrm>
            <a:off x="-460375" y="1147871"/>
            <a:ext cx="3223098" cy="1614791"/>
          </a:xfrm>
          <a:prstGeom prst="rect">
            <a:avLst/>
          </a:prstGeom>
          <a:solidFill>
            <a:srgbClr val="FFC000">
              <a:alpha val="1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8" name="Effect">
            <a:extLst>
              <a:ext uri="{FF2B5EF4-FFF2-40B4-BE49-F238E27FC236}">
                <a16:creationId xmlns:a16="http://schemas.microsoft.com/office/drawing/2014/main" id="{71B1943D-A05A-4A62-A136-1F869E70AA12}"/>
              </a:ext>
            </a:extLst>
          </p:cNvPr>
          <p:cNvSpPr/>
          <p:nvPr/>
        </p:nvSpPr>
        <p:spPr>
          <a:xfrm>
            <a:off x="-460375" y="2772387"/>
            <a:ext cx="3223098" cy="1614791"/>
          </a:xfrm>
          <a:prstGeom prst="rect">
            <a:avLst/>
          </a:prstGeom>
          <a:solidFill>
            <a:srgbClr val="FFC000">
              <a:alpha val="14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9" name="Effect">
            <a:extLst>
              <a:ext uri="{FF2B5EF4-FFF2-40B4-BE49-F238E27FC236}">
                <a16:creationId xmlns:a16="http://schemas.microsoft.com/office/drawing/2014/main" id="{AF11AE06-66F4-4D40-8824-323069286355}"/>
              </a:ext>
            </a:extLst>
          </p:cNvPr>
          <p:cNvSpPr/>
          <p:nvPr/>
        </p:nvSpPr>
        <p:spPr>
          <a:xfrm>
            <a:off x="-460375" y="4377451"/>
            <a:ext cx="3223098" cy="1614791"/>
          </a:xfrm>
          <a:prstGeom prst="rect">
            <a:avLst/>
          </a:prstGeom>
          <a:solidFill>
            <a:srgbClr val="FFC000">
              <a:alpha val="30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0" name="Effect">
            <a:extLst>
              <a:ext uri="{FF2B5EF4-FFF2-40B4-BE49-F238E27FC236}">
                <a16:creationId xmlns:a16="http://schemas.microsoft.com/office/drawing/2014/main" id="{9CF07832-DDAE-4AE0-8606-82D822A404B3}"/>
              </a:ext>
            </a:extLst>
          </p:cNvPr>
          <p:cNvSpPr/>
          <p:nvPr/>
        </p:nvSpPr>
        <p:spPr>
          <a:xfrm>
            <a:off x="-460375" y="5982513"/>
            <a:ext cx="3223098" cy="1614791"/>
          </a:xfrm>
          <a:prstGeom prst="rect">
            <a:avLst/>
          </a:prstGeom>
          <a:solidFill>
            <a:srgbClr val="FFC000">
              <a:alpha val="47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0" name="Big Text">
            <a:extLst>
              <a:ext uri="{FF2B5EF4-FFF2-40B4-BE49-F238E27FC236}">
                <a16:creationId xmlns:a16="http://schemas.microsoft.com/office/drawing/2014/main" id="{332D6A26-484E-4381-A622-DEFDDC93A254}"/>
              </a:ext>
            </a:extLst>
          </p:cNvPr>
          <p:cNvSpPr txBox="1"/>
          <p:nvPr/>
        </p:nvSpPr>
        <p:spPr>
          <a:xfrm>
            <a:off x="5506521" y="2442358"/>
            <a:ext cx="7817525" cy="2941433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49600" b="1" dirty="0">
                <a:solidFill>
                  <a:schemeClr val="bg1">
                    <a:alpha val="23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FASHION</a:t>
            </a:r>
            <a:endParaRPr lang="en-ID" sz="49600" b="1" dirty="0">
              <a:solidFill>
                <a:schemeClr val="bg1">
                  <a:alpha val="23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031E2B-457A-49F4-906F-6247A1671D5F}"/>
              </a:ext>
            </a:extLst>
          </p:cNvPr>
          <p:cNvSpPr txBox="1"/>
          <p:nvPr/>
        </p:nvSpPr>
        <p:spPr>
          <a:xfrm>
            <a:off x="-2680304" y="235413"/>
            <a:ext cx="38204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9" name="Effect">
            <a:extLst>
              <a:ext uri="{FF2B5EF4-FFF2-40B4-BE49-F238E27FC236}">
                <a16:creationId xmlns:a16="http://schemas.microsoft.com/office/drawing/2014/main" id="{FA32C9CA-B3F6-4CD0-8A11-2783DE5E9FC8}"/>
              </a:ext>
            </a:extLst>
          </p:cNvPr>
          <p:cNvSpPr/>
          <p:nvPr/>
        </p:nvSpPr>
        <p:spPr>
          <a:xfrm>
            <a:off x="5460143" y="2868758"/>
            <a:ext cx="6242714" cy="1271451"/>
          </a:xfrm>
          <a:prstGeom prst="rect">
            <a:avLst/>
          </a:prstGeom>
          <a:solidFill>
            <a:schemeClr val="accent2">
              <a:lumMod val="50000"/>
              <a:alpha val="64706"/>
            </a:schemeClr>
          </a:solidFill>
          <a:ln>
            <a:noFill/>
          </a:ln>
          <a:effectLst>
            <a:outerShdw blurRad="266700" dist="38100" dir="8100000" algn="tr" rotWithShape="0">
              <a:prstClr val="black">
                <a:alpha val="33000"/>
              </a:prstClr>
            </a:outerShdw>
          </a:effectLst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610CE4-72C6-4BD6-8F20-538AE1826DAA}"/>
              </a:ext>
            </a:extLst>
          </p:cNvPr>
          <p:cNvSpPr txBox="1"/>
          <p:nvPr/>
        </p:nvSpPr>
        <p:spPr>
          <a:xfrm>
            <a:off x="9396096" y="4670673"/>
            <a:ext cx="221485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5" name="Effect">
            <a:extLst>
              <a:ext uri="{FF2B5EF4-FFF2-40B4-BE49-F238E27FC236}">
                <a16:creationId xmlns:a16="http://schemas.microsoft.com/office/drawing/2014/main" id="{E9CC8333-BBD8-4306-8F92-C3B82B64C733}"/>
              </a:ext>
            </a:extLst>
          </p:cNvPr>
          <p:cNvSpPr/>
          <p:nvPr/>
        </p:nvSpPr>
        <p:spPr>
          <a:xfrm>
            <a:off x="5328006" y="2990166"/>
            <a:ext cx="6242714" cy="1271451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8" name="Effect">
            <a:extLst>
              <a:ext uri="{FF2B5EF4-FFF2-40B4-BE49-F238E27FC236}">
                <a16:creationId xmlns:a16="http://schemas.microsoft.com/office/drawing/2014/main" id="{A46B2C41-77D9-4545-AE90-25ED9F11AD6D}"/>
              </a:ext>
            </a:extLst>
          </p:cNvPr>
          <p:cNvSpPr/>
          <p:nvPr/>
        </p:nvSpPr>
        <p:spPr>
          <a:xfrm rot="10800000">
            <a:off x="0" y="-1656"/>
            <a:ext cx="12192000" cy="7026569"/>
          </a:xfrm>
          <a:prstGeom prst="rect">
            <a:avLst/>
          </a:prstGeom>
          <a:gradFill flip="none" rotWithShape="1">
            <a:gsLst>
              <a:gs pos="74065">
                <a:srgbClr val="952376">
                  <a:alpha val="20000"/>
                </a:srgbClr>
              </a:gs>
              <a:gs pos="25900">
                <a:srgbClr val="DA0C29">
                  <a:alpha val="20000"/>
                </a:srgbClr>
              </a:gs>
              <a:gs pos="0">
                <a:srgbClr val="FF0000">
                  <a:alpha val="83000"/>
                </a:srgbClr>
              </a:gs>
              <a:gs pos="100000">
                <a:srgbClr val="7030A0">
                  <a:alpha val="9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Effect">
            <a:extLst>
              <a:ext uri="{FF2B5EF4-FFF2-40B4-BE49-F238E27FC236}">
                <a16:creationId xmlns:a16="http://schemas.microsoft.com/office/drawing/2014/main" id="{0991852E-D307-40FB-991A-546DE54C194C}"/>
              </a:ext>
            </a:extLst>
          </p:cNvPr>
          <p:cNvSpPr/>
          <p:nvPr/>
        </p:nvSpPr>
        <p:spPr>
          <a:xfrm>
            <a:off x="-2170" y="-3310"/>
            <a:ext cx="12192000" cy="7026571"/>
          </a:xfrm>
          <a:prstGeom prst="rect">
            <a:avLst/>
          </a:prstGeom>
          <a:gradFill flip="none" rotWithShape="1">
            <a:gsLst>
              <a:gs pos="67900">
                <a:srgbClr val="A0206B">
                  <a:alpha val="20000"/>
                </a:srgbClr>
              </a:gs>
              <a:gs pos="25000">
                <a:srgbClr val="DF0B24">
                  <a:alpha val="20000"/>
                </a:srgbClr>
              </a:gs>
              <a:gs pos="0">
                <a:srgbClr val="FF0000">
                  <a:alpha val="83000"/>
                </a:srgbClr>
              </a:gs>
              <a:gs pos="100000">
                <a:srgbClr val="7030A0">
                  <a:alpha val="94000"/>
                </a:srgbClr>
              </a:gs>
            </a:gsLst>
            <a:lin ang="6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43611FA-692E-4CE9-807B-974D6E5E6381}"/>
              </a:ext>
            </a:extLst>
          </p:cNvPr>
          <p:cNvSpPr txBox="1"/>
          <p:nvPr/>
        </p:nvSpPr>
        <p:spPr>
          <a:xfrm>
            <a:off x="5611687" y="3153185"/>
            <a:ext cx="58451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4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EASY CUSTOMIZE</a:t>
            </a:r>
          </a:p>
        </p:txBody>
      </p:sp>
      <p:sp>
        <p:nvSpPr>
          <p:cNvPr id="2" name="Effect">
            <a:extLst>
              <a:ext uri="{FF2B5EF4-FFF2-40B4-BE49-F238E27FC236}">
                <a16:creationId xmlns:a16="http://schemas.microsoft.com/office/drawing/2014/main" id="{81CAE9FF-26DC-4881-B524-342862DE8D7C}"/>
              </a:ext>
            </a:extLst>
          </p:cNvPr>
          <p:cNvSpPr/>
          <p:nvPr/>
        </p:nvSpPr>
        <p:spPr>
          <a:xfrm>
            <a:off x="7308704" y="1810906"/>
            <a:ext cx="548192" cy="548192"/>
          </a:xfrm>
          <a:prstGeom prst="math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7" name="Effect">
            <a:extLst>
              <a:ext uri="{FF2B5EF4-FFF2-40B4-BE49-F238E27FC236}">
                <a16:creationId xmlns:a16="http://schemas.microsoft.com/office/drawing/2014/main" id="{787902F2-7073-4780-A513-F4664B1F9304}"/>
              </a:ext>
            </a:extLst>
          </p:cNvPr>
          <p:cNvSpPr/>
          <p:nvPr/>
        </p:nvSpPr>
        <p:spPr>
          <a:xfrm rot="1787385">
            <a:off x="5443197" y="4815869"/>
            <a:ext cx="548192" cy="548192"/>
          </a:xfrm>
          <a:prstGeom prst="mathPlus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Effect">
            <a:extLst>
              <a:ext uri="{FF2B5EF4-FFF2-40B4-BE49-F238E27FC236}">
                <a16:creationId xmlns:a16="http://schemas.microsoft.com/office/drawing/2014/main" id="{6542B9CB-9766-491E-B063-7C10075F867E}"/>
              </a:ext>
            </a:extLst>
          </p:cNvPr>
          <p:cNvSpPr/>
          <p:nvPr/>
        </p:nvSpPr>
        <p:spPr>
          <a:xfrm rot="20453949">
            <a:off x="9740988" y="4102594"/>
            <a:ext cx="500030" cy="500030"/>
          </a:xfrm>
          <a:prstGeom prst="math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1" name="Effect">
            <a:extLst>
              <a:ext uri="{FF2B5EF4-FFF2-40B4-BE49-F238E27FC236}">
                <a16:creationId xmlns:a16="http://schemas.microsoft.com/office/drawing/2014/main" id="{BC7256C0-E51F-41A6-A1C0-22E384459818}"/>
              </a:ext>
            </a:extLst>
          </p:cNvPr>
          <p:cNvSpPr/>
          <p:nvPr/>
        </p:nvSpPr>
        <p:spPr>
          <a:xfrm rot="20626356">
            <a:off x="8846936" y="2329737"/>
            <a:ext cx="682839" cy="682839"/>
          </a:xfrm>
          <a:prstGeom prst="mathPlus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Effect">
            <a:extLst>
              <a:ext uri="{FF2B5EF4-FFF2-40B4-BE49-F238E27FC236}">
                <a16:creationId xmlns:a16="http://schemas.microsoft.com/office/drawing/2014/main" id="{F921934A-37F5-4D07-9A56-35F890D3DF44}"/>
              </a:ext>
            </a:extLst>
          </p:cNvPr>
          <p:cNvSpPr/>
          <p:nvPr/>
        </p:nvSpPr>
        <p:spPr>
          <a:xfrm>
            <a:off x="-42421" y="1941262"/>
            <a:ext cx="629867" cy="332902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AAC8239-6727-44E3-B295-EB974C031FF0}"/>
              </a:ext>
            </a:extLst>
          </p:cNvPr>
          <p:cNvSpPr txBox="1"/>
          <p:nvPr/>
        </p:nvSpPr>
        <p:spPr>
          <a:xfrm>
            <a:off x="66355" y="2218943"/>
            <a:ext cx="400110" cy="2816156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pPr algn="ctr"/>
            <a:r>
              <a:rPr lang="en-ID" sz="1400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POWERPOINT TEMPLATE</a:t>
            </a:r>
          </a:p>
        </p:txBody>
      </p:sp>
    </p:spTree>
    <p:extLst>
      <p:ext uri="{BB962C8B-B14F-4D97-AF65-F5344CB8AC3E}">
        <p14:creationId xmlns:p14="http://schemas.microsoft.com/office/powerpoint/2010/main" val="2595830325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9" dur="4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2" accel="14667" decel="4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4" presetClass="path" presetSubtype="0" decel="6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375E-6 2.0831 L 4.375E-6 -2.89097 " pathEditMode="relative" rAng="0" ptsTypes="AA">
                                      <p:cBhvr>
                                        <p:cTn id="39" dur="2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70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04167E-6 -3.7037E-6 L 0.26693 0.00255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46" y="11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4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7" presetClass="emph" presetSubtype="0" repeatCount="4000" fill="remove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7" presetClass="emph" presetSubtype="0" repeatCount="5000" fill="remove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4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5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7" presetClass="emph" presetSubtype="0" repeatCount="4000" fill="remove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2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3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7" presetClass="emph" presetSubtype="0" repeatCount="4000" fill="remove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9" presetClass="exit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9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9" presetClass="exit" presetSubtype="0" accel="10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9" presetClass="exit" presetSubtype="0" accel="100000" fill="hold" grpId="1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143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49" presetClass="entr" presetSubtype="0" decel="100000" fill="hold" grpId="2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1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9" presetClass="exit" presetSubtype="0" accel="100000" fill="hold" grpId="3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155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9" presetClass="exit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49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49" presetClass="exit" presetSubtype="0" accel="10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49" presetClass="entr" presetSubtype="0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49" presetClass="exit" presetSubtype="0" accel="100000" fill="hold" grpId="1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191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49" presetClass="entr" presetSubtype="0" decel="100000" fill="hold" grpId="2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19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49" presetClass="exit" presetSubtype="0" accel="100000" fill="hold" grpId="3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203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6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4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7" presetClass="emph" presetSubtype="0" repeatCount="4000" fill="remove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1" dur="250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2" dur="250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3" dur="250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4" dur="250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" grpId="0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5" grpId="1" animBg="1"/>
      <p:bldP spid="106" grpId="0" animBg="1"/>
      <p:bldP spid="107" grpId="0" animBg="1"/>
      <p:bldP spid="108" grpId="0" animBg="1"/>
      <p:bldP spid="109" grpId="0" animBg="1"/>
      <p:bldP spid="109" grpId="1" animBg="1"/>
      <p:bldP spid="110" grpId="0" animBg="1"/>
      <p:bldP spid="20" grpId="0"/>
      <p:bldP spid="20" grpId="1"/>
      <p:bldP spid="23" grpId="0"/>
      <p:bldP spid="23" grpId="1"/>
      <p:bldP spid="19" grpId="0" animBg="1"/>
      <p:bldP spid="24" grpId="0"/>
      <p:bldP spid="25" grpId="0" animBg="1"/>
      <p:bldP spid="68" grpId="0" animBg="1"/>
      <p:bldP spid="68" grpId="1" animBg="1"/>
      <p:bldP spid="69" grpId="0" animBg="1"/>
      <p:bldP spid="69" grpId="1" animBg="1"/>
      <p:bldP spid="21" grpId="0"/>
      <p:bldP spid="2" grpId="0" animBg="1"/>
      <p:bldP spid="2" grpId="1" animBg="1"/>
      <p:bldP spid="2" grpId="2" animBg="1"/>
      <p:bldP spid="2" grpId="3" animBg="1"/>
      <p:bldP spid="67" grpId="0" animBg="1"/>
      <p:bldP spid="67" grpId="1" animBg="1"/>
      <p:bldP spid="67" grpId="2" animBg="1"/>
      <p:bldP spid="67" grpId="3" animBg="1"/>
      <p:bldP spid="70" grpId="0" animBg="1"/>
      <p:bldP spid="70" grpId="1" animBg="1"/>
      <p:bldP spid="70" grpId="2" animBg="1"/>
      <p:bldP spid="70" grpId="3" animBg="1"/>
      <p:bldP spid="71" grpId="0" animBg="1"/>
      <p:bldP spid="71" grpId="1" animBg="1"/>
      <p:bldP spid="71" grpId="2" animBg="1"/>
      <p:bldP spid="71" grpId="3" animBg="1"/>
      <p:bldP spid="26" grpId="0" animBg="1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B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>
            <a:extLst>
              <a:ext uri="{FF2B5EF4-FFF2-40B4-BE49-F238E27FC236}">
                <a16:creationId xmlns:a16="http://schemas.microsoft.com/office/drawing/2014/main" id="{801D8B82-CCBA-4F41-BB65-487DE1F60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795" y="-25041"/>
            <a:ext cx="12632988" cy="8415412"/>
          </a:xfrm>
          <a:prstGeom prst="rect">
            <a:avLst/>
          </a:prstGeom>
        </p:spPr>
      </p:pic>
      <p:sp>
        <p:nvSpPr>
          <p:cNvPr id="18" name="Effect">
            <a:extLst>
              <a:ext uri="{FF2B5EF4-FFF2-40B4-BE49-F238E27FC236}">
                <a16:creationId xmlns:a16="http://schemas.microsoft.com/office/drawing/2014/main" id="{ECF77B9C-519B-438D-AC6C-BBE534525993}"/>
              </a:ext>
            </a:extLst>
          </p:cNvPr>
          <p:cNvSpPr/>
          <p:nvPr/>
        </p:nvSpPr>
        <p:spPr>
          <a:xfrm>
            <a:off x="6467593" y="-466922"/>
            <a:ext cx="12282791" cy="8064224"/>
          </a:xfrm>
          <a:custGeom>
            <a:avLst/>
            <a:gdLst>
              <a:gd name="connsiteX0" fmla="*/ 0 w 12282791"/>
              <a:gd name="connsiteY0" fmla="*/ 0 h 8064224"/>
              <a:gd name="connsiteX1" fmla="*/ 12282791 w 12282791"/>
              <a:gd name="connsiteY1" fmla="*/ 0 h 8064224"/>
              <a:gd name="connsiteX2" fmla="*/ 12282791 w 12282791"/>
              <a:gd name="connsiteY2" fmla="*/ 4863822 h 8064224"/>
              <a:gd name="connsiteX3" fmla="*/ 9059693 w 12282791"/>
              <a:gd name="connsiteY3" fmla="*/ 4863822 h 8064224"/>
              <a:gd name="connsiteX4" fmla="*/ 9059693 w 12282791"/>
              <a:gd name="connsiteY4" fmla="*/ 6478613 h 8064224"/>
              <a:gd name="connsiteX5" fmla="*/ 12282791 w 12282791"/>
              <a:gd name="connsiteY5" fmla="*/ 6478613 h 8064224"/>
              <a:gd name="connsiteX6" fmla="*/ 12282791 w 12282791"/>
              <a:gd name="connsiteY6" fmla="*/ 8064224 h 8064224"/>
              <a:gd name="connsiteX7" fmla="*/ 0 w 12282791"/>
              <a:gd name="connsiteY7" fmla="*/ 8064224 h 8064224"/>
              <a:gd name="connsiteX8" fmla="*/ 0 w 12282791"/>
              <a:gd name="connsiteY8" fmla="*/ 0 h 8064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82791" h="8064224">
                <a:moveTo>
                  <a:pt x="0" y="0"/>
                </a:moveTo>
                <a:lnTo>
                  <a:pt x="12282791" y="0"/>
                </a:lnTo>
                <a:lnTo>
                  <a:pt x="12282791" y="4863822"/>
                </a:lnTo>
                <a:lnTo>
                  <a:pt x="9059693" y="4863822"/>
                </a:lnTo>
                <a:lnTo>
                  <a:pt x="9059693" y="6478613"/>
                </a:lnTo>
                <a:lnTo>
                  <a:pt x="12282791" y="6478613"/>
                </a:lnTo>
                <a:lnTo>
                  <a:pt x="12282791" y="8064224"/>
                </a:lnTo>
                <a:lnTo>
                  <a:pt x="0" y="806422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43000">
                <a:srgbClr val="D6A300"/>
              </a:gs>
              <a:gs pos="16000">
                <a:srgbClr val="C09200">
                  <a:lumMod val="99000"/>
                  <a:lumOff val="1000"/>
                  <a:alpha val="99000"/>
                </a:srgbClr>
              </a:gs>
              <a:gs pos="78000">
                <a:srgbClr val="7E6000"/>
              </a:gs>
            </a:gsLst>
            <a:lin ang="66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/>
          </a:p>
        </p:txBody>
      </p:sp>
      <p:grpSp>
        <p:nvGrpSpPr>
          <p:cNvPr id="65" name="Group Effect">
            <a:extLst>
              <a:ext uri="{FF2B5EF4-FFF2-40B4-BE49-F238E27FC236}">
                <a16:creationId xmlns:a16="http://schemas.microsoft.com/office/drawing/2014/main" id="{7272C9D5-0D4C-4801-BD78-6C70058D61F7}"/>
              </a:ext>
            </a:extLst>
          </p:cNvPr>
          <p:cNvGrpSpPr/>
          <p:nvPr/>
        </p:nvGrpSpPr>
        <p:grpSpPr>
          <a:xfrm>
            <a:off x="5953837" y="535463"/>
            <a:ext cx="1546510" cy="782870"/>
            <a:chOff x="1104900" y="736599"/>
            <a:chExt cx="1701800" cy="861481"/>
          </a:xfrm>
          <a:solidFill>
            <a:schemeClr val="bg1">
              <a:alpha val="41000"/>
            </a:schemeClr>
          </a:solidFill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5248262-46B4-438D-B490-9E29BD61D134}"/>
                </a:ext>
              </a:extLst>
            </p:cNvPr>
            <p:cNvSpPr/>
            <p:nvPr/>
          </p:nvSpPr>
          <p:spPr>
            <a:xfrm>
              <a:off x="26881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6EFEFB4-FEA4-4A45-8403-262869B39D34}"/>
                </a:ext>
              </a:extLst>
            </p:cNvPr>
            <p:cNvSpPr/>
            <p:nvPr/>
          </p:nvSpPr>
          <p:spPr>
            <a:xfrm>
              <a:off x="26881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FBF097B-3F8E-4A36-8F1B-AD029A8A8605}"/>
                </a:ext>
              </a:extLst>
            </p:cNvPr>
            <p:cNvSpPr/>
            <p:nvPr/>
          </p:nvSpPr>
          <p:spPr>
            <a:xfrm>
              <a:off x="26881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4084934-533A-4E10-B7BB-0CD7FF4F8D40}"/>
                </a:ext>
              </a:extLst>
            </p:cNvPr>
            <p:cNvSpPr/>
            <p:nvPr/>
          </p:nvSpPr>
          <p:spPr>
            <a:xfrm>
              <a:off x="26881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9A585EF-41AB-4270-9C66-49EC9EC1F8A7}"/>
                </a:ext>
              </a:extLst>
            </p:cNvPr>
            <p:cNvSpPr/>
            <p:nvPr/>
          </p:nvSpPr>
          <p:spPr>
            <a:xfrm>
              <a:off x="2463799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2F7841D-B8DA-4FB7-9768-8A224E9C8FB6}"/>
                </a:ext>
              </a:extLst>
            </p:cNvPr>
            <p:cNvSpPr/>
            <p:nvPr/>
          </p:nvSpPr>
          <p:spPr>
            <a:xfrm>
              <a:off x="2463799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CD60E90F-19A1-48E2-ABE0-AD9CF526F954}"/>
                </a:ext>
              </a:extLst>
            </p:cNvPr>
            <p:cNvSpPr/>
            <p:nvPr/>
          </p:nvSpPr>
          <p:spPr>
            <a:xfrm>
              <a:off x="2463799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E9DBCEBF-0193-4352-90CE-BA9786AF6663}"/>
                </a:ext>
              </a:extLst>
            </p:cNvPr>
            <p:cNvSpPr/>
            <p:nvPr/>
          </p:nvSpPr>
          <p:spPr>
            <a:xfrm>
              <a:off x="2463799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D880FE58-6217-47EB-9002-C78B3856EC8E}"/>
                </a:ext>
              </a:extLst>
            </p:cNvPr>
            <p:cNvSpPr/>
            <p:nvPr/>
          </p:nvSpPr>
          <p:spPr>
            <a:xfrm>
              <a:off x="22352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980CEF67-DBDF-411D-9054-0C11669FFA43}"/>
                </a:ext>
              </a:extLst>
            </p:cNvPr>
            <p:cNvSpPr/>
            <p:nvPr/>
          </p:nvSpPr>
          <p:spPr>
            <a:xfrm>
              <a:off x="22352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9A53F9C-EB64-413C-9C89-F708234D2E93}"/>
                </a:ext>
              </a:extLst>
            </p:cNvPr>
            <p:cNvSpPr/>
            <p:nvPr/>
          </p:nvSpPr>
          <p:spPr>
            <a:xfrm>
              <a:off x="22352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D92A00E-A848-4FEF-9948-26D6F60791E8}"/>
                </a:ext>
              </a:extLst>
            </p:cNvPr>
            <p:cNvSpPr/>
            <p:nvPr/>
          </p:nvSpPr>
          <p:spPr>
            <a:xfrm>
              <a:off x="22352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37EC1223-A729-451D-B693-A0ABE4AB060E}"/>
                </a:ext>
              </a:extLst>
            </p:cNvPr>
            <p:cNvSpPr/>
            <p:nvPr/>
          </p:nvSpPr>
          <p:spPr>
            <a:xfrm>
              <a:off x="20108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6FE3C7F0-83E2-442D-9265-EB175B30AD96}"/>
                </a:ext>
              </a:extLst>
            </p:cNvPr>
            <p:cNvSpPr/>
            <p:nvPr/>
          </p:nvSpPr>
          <p:spPr>
            <a:xfrm>
              <a:off x="20108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DF92BC1-9E93-4A56-9779-86AD48639215}"/>
                </a:ext>
              </a:extLst>
            </p:cNvPr>
            <p:cNvSpPr/>
            <p:nvPr/>
          </p:nvSpPr>
          <p:spPr>
            <a:xfrm>
              <a:off x="20108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CADECC5-9B33-4F33-BD70-FB62CCA0D9B4}"/>
                </a:ext>
              </a:extLst>
            </p:cNvPr>
            <p:cNvSpPr/>
            <p:nvPr/>
          </p:nvSpPr>
          <p:spPr>
            <a:xfrm>
              <a:off x="20108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88B75243-644B-46F7-B7DD-F16362BB3D24}"/>
                </a:ext>
              </a:extLst>
            </p:cNvPr>
            <p:cNvSpPr/>
            <p:nvPr/>
          </p:nvSpPr>
          <p:spPr>
            <a:xfrm>
              <a:off x="17822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31C56763-66BA-4315-B37C-F2DF2C95F75B}"/>
                </a:ext>
              </a:extLst>
            </p:cNvPr>
            <p:cNvSpPr/>
            <p:nvPr/>
          </p:nvSpPr>
          <p:spPr>
            <a:xfrm>
              <a:off x="17822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C34AB614-10E0-4AFB-B5CC-5B5A0B6169D9}"/>
                </a:ext>
              </a:extLst>
            </p:cNvPr>
            <p:cNvSpPr/>
            <p:nvPr/>
          </p:nvSpPr>
          <p:spPr>
            <a:xfrm>
              <a:off x="17822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5FA98DF3-26E8-40E3-AE2C-DD20E842F829}"/>
                </a:ext>
              </a:extLst>
            </p:cNvPr>
            <p:cNvSpPr/>
            <p:nvPr/>
          </p:nvSpPr>
          <p:spPr>
            <a:xfrm>
              <a:off x="17822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E26D5F4-4118-439F-B043-448584D0DED8}"/>
                </a:ext>
              </a:extLst>
            </p:cNvPr>
            <p:cNvSpPr/>
            <p:nvPr/>
          </p:nvSpPr>
          <p:spPr>
            <a:xfrm>
              <a:off x="15578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21AE0D0A-E629-441B-9A9C-467734EC7515}"/>
                </a:ext>
              </a:extLst>
            </p:cNvPr>
            <p:cNvSpPr/>
            <p:nvPr/>
          </p:nvSpPr>
          <p:spPr>
            <a:xfrm>
              <a:off x="15578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5D06E05E-E266-4920-A05A-BD6B1898CB94}"/>
                </a:ext>
              </a:extLst>
            </p:cNvPr>
            <p:cNvSpPr/>
            <p:nvPr/>
          </p:nvSpPr>
          <p:spPr>
            <a:xfrm>
              <a:off x="15578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E51E989A-55FA-4BDC-A170-261E9A69DFEE}"/>
                </a:ext>
              </a:extLst>
            </p:cNvPr>
            <p:cNvSpPr/>
            <p:nvPr/>
          </p:nvSpPr>
          <p:spPr>
            <a:xfrm>
              <a:off x="15578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48DC3D32-BFFC-401B-9644-C798798BE26E}"/>
                </a:ext>
              </a:extLst>
            </p:cNvPr>
            <p:cNvSpPr/>
            <p:nvPr/>
          </p:nvSpPr>
          <p:spPr>
            <a:xfrm>
              <a:off x="1329267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55255096-FA75-4824-8C1D-30E669BD8414}"/>
                </a:ext>
              </a:extLst>
            </p:cNvPr>
            <p:cNvSpPr/>
            <p:nvPr/>
          </p:nvSpPr>
          <p:spPr>
            <a:xfrm>
              <a:off x="1329267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20B65D0-4AC6-43B9-828A-19A7FB43C1AC}"/>
                </a:ext>
              </a:extLst>
            </p:cNvPr>
            <p:cNvSpPr/>
            <p:nvPr/>
          </p:nvSpPr>
          <p:spPr>
            <a:xfrm>
              <a:off x="1329267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BEB9DA3-7305-4144-9A01-080B06FD49F7}"/>
                </a:ext>
              </a:extLst>
            </p:cNvPr>
            <p:cNvSpPr/>
            <p:nvPr/>
          </p:nvSpPr>
          <p:spPr>
            <a:xfrm>
              <a:off x="1329267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FF4F41F-E983-4B2E-B51C-4123AFA72628}"/>
                </a:ext>
              </a:extLst>
            </p:cNvPr>
            <p:cNvSpPr/>
            <p:nvPr/>
          </p:nvSpPr>
          <p:spPr>
            <a:xfrm>
              <a:off x="11049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62846190-6711-4897-8127-532E2D4F22E9}"/>
                </a:ext>
              </a:extLst>
            </p:cNvPr>
            <p:cNvSpPr/>
            <p:nvPr/>
          </p:nvSpPr>
          <p:spPr>
            <a:xfrm>
              <a:off x="11049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A40C4E8A-D310-478B-A556-EBD54CF194D8}"/>
                </a:ext>
              </a:extLst>
            </p:cNvPr>
            <p:cNvSpPr/>
            <p:nvPr/>
          </p:nvSpPr>
          <p:spPr>
            <a:xfrm>
              <a:off x="11049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3100C6AC-4106-4F96-9F90-FB846BACA0C8}"/>
                </a:ext>
              </a:extLst>
            </p:cNvPr>
            <p:cNvSpPr/>
            <p:nvPr/>
          </p:nvSpPr>
          <p:spPr>
            <a:xfrm>
              <a:off x="11049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" name="Effect">
            <a:extLst>
              <a:ext uri="{FF2B5EF4-FFF2-40B4-BE49-F238E27FC236}">
                <a16:creationId xmlns:a16="http://schemas.microsoft.com/office/drawing/2014/main" id="{FE8235C5-43BC-4C29-833D-29734EB79D4D}"/>
              </a:ext>
            </a:extLst>
          </p:cNvPr>
          <p:cNvSpPr/>
          <p:nvPr/>
        </p:nvSpPr>
        <p:spPr>
          <a:xfrm>
            <a:off x="3249019" y="-466920"/>
            <a:ext cx="3223098" cy="1614791"/>
          </a:xfrm>
          <a:prstGeom prst="rect">
            <a:avLst/>
          </a:prstGeom>
          <a:solidFill>
            <a:srgbClr val="FFC000">
              <a:alpha val="56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" name="Effect">
            <a:extLst>
              <a:ext uri="{FF2B5EF4-FFF2-40B4-BE49-F238E27FC236}">
                <a16:creationId xmlns:a16="http://schemas.microsoft.com/office/drawing/2014/main" id="{B60FC001-1CE2-464F-9D59-B6CBCA3FD052}"/>
              </a:ext>
            </a:extLst>
          </p:cNvPr>
          <p:cNvSpPr/>
          <p:nvPr/>
        </p:nvSpPr>
        <p:spPr>
          <a:xfrm>
            <a:off x="25921" y="-466921"/>
            <a:ext cx="3223098" cy="1614791"/>
          </a:xfrm>
          <a:prstGeom prst="rect">
            <a:avLst/>
          </a:prstGeom>
          <a:solidFill>
            <a:srgbClr val="FFC000">
              <a:alpha val="2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8" name="Effect">
            <a:extLst>
              <a:ext uri="{FF2B5EF4-FFF2-40B4-BE49-F238E27FC236}">
                <a16:creationId xmlns:a16="http://schemas.microsoft.com/office/drawing/2014/main" id="{9FDA2C47-05D0-4DCB-823C-216D3E9DB2BA}"/>
              </a:ext>
            </a:extLst>
          </p:cNvPr>
          <p:cNvSpPr/>
          <p:nvPr/>
        </p:nvSpPr>
        <p:spPr>
          <a:xfrm>
            <a:off x="3249019" y="1147871"/>
            <a:ext cx="3223098" cy="1614791"/>
          </a:xfrm>
          <a:prstGeom prst="rect">
            <a:avLst/>
          </a:prstGeom>
          <a:solidFill>
            <a:srgbClr val="FFC000">
              <a:alpha val="1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9" name="Effect">
            <a:extLst>
              <a:ext uri="{FF2B5EF4-FFF2-40B4-BE49-F238E27FC236}">
                <a16:creationId xmlns:a16="http://schemas.microsoft.com/office/drawing/2014/main" id="{EC882386-19DC-4D59-ABF4-38B312D7F46F}"/>
              </a:ext>
            </a:extLst>
          </p:cNvPr>
          <p:cNvSpPr/>
          <p:nvPr/>
        </p:nvSpPr>
        <p:spPr>
          <a:xfrm>
            <a:off x="25921" y="1147870"/>
            <a:ext cx="3223098" cy="1614791"/>
          </a:xfrm>
          <a:prstGeom prst="rect">
            <a:avLst/>
          </a:prstGeom>
          <a:solidFill>
            <a:srgbClr val="FFC000">
              <a:alpha val="18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" name="Effect">
            <a:extLst>
              <a:ext uri="{FF2B5EF4-FFF2-40B4-BE49-F238E27FC236}">
                <a16:creationId xmlns:a16="http://schemas.microsoft.com/office/drawing/2014/main" id="{9465C253-00D5-4B86-88F1-3A9CB5A715DC}"/>
              </a:ext>
            </a:extLst>
          </p:cNvPr>
          <p:cNvSpPr/>
          <p:nvPr/>
        </p:nvSpPr>
        <p:spPr>
          <a:xfrm>
            <a:off x="3249019" y="2772387"/>
            <a:ext cx="3223098" cy="1614791"/>
          </a:xfrm>
          <a:prstGeom prst="rect">
            <a:avLst/>
          </a:prstGeom>
          <a:solidFill>
            <a:srgbClr val="FFC000">
              <a:alpha val="14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" name="Effect">
            <a:extLst>
              <a:ext uri="{FF2B5EF4-FFF2-40B4-BE49-F238E27FC236}">
                <a16:creationId xmlns:a16="http://schemas.microsoft.com/office/drawing/2014/main" id="{2E3D70D9-0C40-472A-8369-DA5468474F79}"/>
              </a:ext>
            </a:extLst>
          </p:cNvPr>
          <p:cNvSpPr/>
          <p:nvPr/>
        </p:nvSpPr>
        <p:spPr>
          <a:xfrm>
            <a:off x="25921" y="2772386"/>
            <a:ext cx="3223098" cy="1614791"/>
          </a:xfrm>
          <a:prstGeom prst="rect">
            <a:avLst/>
          </a:prstGeom>
          <a:solidFill>
            <a:srgbClr val="FFC000">
              <a:alpha val="4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2" name="Effect">
            <a:extLst>
              <a:ext uri="{FF2B5EF4-FFF2-40B4-BE49-F238E27FC236}">
                <a16:creationId xmlns:a16="http://schemas.microsoft.com/office/drawing/2014/main" id="{06B7C2F1-3920-4A4A-8285-EC31505ED897}"/>
              </a:ext>
            </a:extLst>
          </p:cNvPr>
          <p:cNvSpPr/>
          <p:nvPr/>
        </p:nvSpPr>
        <p:spPr>
          <a:xfrm>
            <a:off x="3249019" y="4377451"/>
            <a:ext cx="3223098" cy="1614791"/>
          </a:xfrm>
          <a:prstGeom prst="rect">
            <a:avLst/>
          </a:prstGeom>
          <a:solidFill>
            <a:srgbClr val="FFC000">
              <a:alpha val="5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" name="Effect">
            <a:extLst>
              <a:ext uri="{FF2B5EF4-FFF2-40B4-BE49-F238E27FC236}">
                <a16:creationId xmlns:a16="http://schemas.microsoft.com/office/drawing/2014/main" id="{2BEA97D0-FE26-4A22-8C2A-ECC1C666C1DF}"/>
              </a:ext>
            </a:extLst>
          </p:cNvPr>
          <p:cNvSpPr/>
          <p:nvPr/>
        </p:nvSpPr>
        <p:spPr>
          <a:xfrm>
            <a:off x="25921" y="4377450"/>
            <a:ext cx="3223098" cy="1614791"/>
          </a:xfrm>
          <a:prstGeom prst="rect">
            <a:avLst/>
          </a:prstGeom>
          <a:solidFill>
            <a:srgbClr val="FFC000">
              <a:alpha val="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Effect">
            <a:extLst>
              <a:ext uri="{FF2B5EF4-FFF2-40B4-BE49-F238E27FC236}">
                <a16:creationId xmlns:a16="http://schemas.microsoft.com/office/drawing/2014/main" id="{6A178210-75A1-48C1-8C31-897C8A863A29}"/>
              </a:ext>
            </a:extLst>
          </p:cNvPr>
          <p:cNvSpPr/>
          <p:nvPr/>
        </p:nvSpPr>
        <p:spPr>
          <a:xfrm>
            <a:off x="3249019" y="5982513"/>
            <a:ext cx="3223098" cy="1614791"/>
          </a:xfrm>
          <a:prstGeom prst="rect">
            <a:avLst/>
          </a:prstGeom>
          <a:solidFill>
            <a:srgbClr val="FFC000">
              <a:alpha val="47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5" name="Effect">
            <a:extLst>
              <a:ext uri="{FF2B5EF4-FFF2-40B4-BE49-F238E27FC236}">
                <a16:creationId xmlns:a16="http://schemas.microsoft.com/office/drawing/2014/main" id="{AA72A2BA-A58B-4536-9195-2169313B1C6B}"/>
              </a:ext>
            </a:extLst>
          </p:cNvPr>
          <p:cNvSpPr/>
          <p:nvPr/>
        </p:nvSpPr>
        <p:spPr>
          <a:xfrm>
            <a:off x="25921" y="5982512"/>
            <a:ext cx="3223098" cy="1614791"/>
          </a:xfrm>
          <a:prstGeom prst="rect">
            <a:avLst/>
          </a:prstGeom>
          <a:solidFill>
            <a:srgbClr val="FFC000">
              <a:alpha val="51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031E2B-457A-49F4-906F-6247A1671D5F}"/>
              </a:ext>
            </a:extLst>
          </p:cNvPr>
          <p:cNvSpPr txBox="1"/>
          <p:nvPr/>
        </p:nvSpPr>
        <p:spPr>
          <a:xfrm>
            <a:off x="11289360" y="101666"/>
            <a:ext cx="38424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0" name="Big Text">
            <a:extLst>
              <a:ext uri="{FF2B5EF4-FFF2-40B4-BE49-F238E27FC236}">
                <a16:creationId xmlns:a16="http://schemas.microsoft.com/office/drawing/2014/main" id="{332D6A26-484E-4381-A622-DEFDDC93A254}"/>
              </a:ext>
            </a:extLst>
          </p:cNvPr>
          <p:cNvSpPr txBox="1"/>
          <p:nvPr/>
        </p:nvSpPr>
        <p:spPr>
          <a:xfrm>
            <a:off x="-6529596" y="-3737312"/>
            <a:ext cx="17691061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9600" b="1" dirty="0">
                <a:solidFill>
                  <a:schemeClr val="bg1">
                    <a:alpha val="23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GIRLS</a:t>
            </a:r>
            <a:endParaRPr lang="en-ID" sz="49600" b="1" dirty="0">
              <a:solidFill>
                <a:schemeClr val="bg1">
                  <a:alpha val="23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Effect">
            <a:extLst>
              <a:ext uri="{FF2B5EF4-FFF2-40B4-BE49-F238E27FC236}">
                <a16:creationId xmlns:a16="http://schemas.microsoft.com/office/drawing/2014/main" id="{FA32C9CA-B3F6-4CD0-8A11-2783DE5E9FC8}"/>
              </a:ext>
            </a:extLst>
          </p:cNvPr>
          <p:cNvSpPr/>
          <p:nvPr/>
        </p:nvSpPr>
        <p:spPr>
          <a:xfrm>
            <a:off x="5508994" y="911570"/>
            <a:ext cx="5684191" cy="4917443"/>
          </a:xfrm>
          <a:prstGeom prst="rect">
            <a:avLst/>
          </a:prstGeom>
          <a:solidFill>
            <a:schemeClr val="accent2">
              <a:lumMod val="50000"/>
              <a:alpha val="64706"/>
            </a:schemeClr>
          </a:solidFill>
          <a:ln>
            <a:noFill/>
          </a:ln>
          <a:effectLst>
            <a:outerShdw blurRad="266700" dist="38100" dir="8100000" algn="tr" rotWithShape="0">
              <a:prstClr val="black">
                <a:alpha val="33000"/>
              </a:prstClr>
            </a:outerShdw>
          </a:effectLst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610CE4-72C6-4BD6-8F20-538AE1826DAA}"/>
              </a:ext>
            </a:extLst>
          </p:cNvPr>
          <p:cNvSpPr txBox="1"/>
          <p:nvPr/>
        </p:nvSpPr>
        <p:spPr>
          <a:xfrm>
            <a:off x="8899361" y="5547756"/>
            <a:ext cx="38424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5" name="Effect">
            <a:extLst>
              <a:ext uri="{FF2B5EF4-FFF2-40B4-BE49-F238E27FC236}">
                <a16:creationId xmlns:a16="http://schemas.microsoft.com/office/drawing/2014/main" id="{E9CC8333-BBD8-4306-8F92-C3B82B64C733}"/>
              </a:ext>
            </a:extLst>
          </p:cNvPr>
          <p:cNvSpPr/>
          <p:nvPr/>
        </p:nvSpPr>
        <p:spPr>
          <a:xfrm>
            <a:off x="5376857" y="1032978"/>
            <a:ext cx="5684191" cy="4917443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Effect">
            <a:extLst>
              <a:ext uri="{FF2B5EF4-FFF2-40B4-BE49-F238E27FC236}">
                <a16:creationId xmlns:a16="http://schemas.microsoft.com/office/drawing/2014/main" id="{F921934A-37F5-4D07-9A56-35F890D3DF44}"/>
              </a:ext>
            </a:extLst>
          </p:cNvPr>
          <p:cNvSpPr/>
          <p:nvPr/>
        </p:nvSpPr>
        <p:spPr>
          <a:xfrm>
            <a:off x="5223" y="1828800"/>
            <a:ext cx="629867" cy="332902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AAC8239-6727-44E3-B295-EB974C031FF0}"/>
              </a:ext>
            </a:extLst>
          </p:cNvPr>
          <p:cNvSpPr txBox="1"/>
          <p:nvPr/>
        </p:nvSpPr>
        <p:spPr>
          <a:xfrm>
            <a:off x="110239" y="2060914"/>
            <a:ext cx="400110" cy="2816156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pPr algn="ctr"/>
            <a:r>
              <a:rPr lang="en-ID" sz="1400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POWERPOINT TEMPLATE</a:t>
            </a:r>
          </a:p>
        </p:txBody>
      </p:sp>
      <p:sp>
        <p:nvSpPr>
          <p:cNvPr id="68" name="Effect">
            <a:extLst>
              <a:ext uri="{FF2B5EF4-FFF2-40B4-BE49-F238E27FC236}">
                <a16:creationId xmlns:a16="http://schemas.microsoft.com/office/drawing/2014/main" id="{A46B2C41-77D9-4545-AE90-25ED9F11AD6D}"/>
              </a:ext>
            </a:extLst>
          </p:cNvPr>
          <p:cNvSpPr/>
          <p:nvPr/>
        </p:nvSpPr>
        <p:spPr>
          <a:xfrm rot="10800000">
            <a:off x="0" y="-1655"/>
            <a:ext cx="12192000" cy="6983026"/>
          </a:xfrm>
          <a:prstGeom prst="rect">
            <a:avLst/>
          </a:prstGeom>
          <a:gradFill flip="none" rotWithShape="1">
            <a:gsLst>
              <a:gs pos="74065">
                <a:srgbClr val="952376">
                  <a:alpha val="20000"/>
                </a:srgbClr>
              </a:gs>
              <a:gs pos="25900">
                <a:srgbClr val="DA0C29">
                  <a:alpha val="20000"/>
                </a:srgbClr>
              </a:gs>
              <a:gs pos="0">
                <a:srgbClr val="FF0000">
                  <a:alpha val="83000"/>
                </a:srgbClr>
              </a:gs>
              <a:gs pos="100000">
                <a:srgbClr val="7030A0">
                  <a:alpha val="9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Effect">
            <a:extLst>
              <a:ext uri="{FF2B5EF4-FFF2-40B4-BE49-F238E27FC236}">
                <a16:creationId xmlns:a16="http://schemas.microsoft.com/office/drawing/2014/main" id="{0991852E-D307-40FB-991A-546DE54C194C}"/>
              </a:ext>
            </a:extLst>
          </p:cNvPr>
          <p:cNvSpPr/>
          <p:nvPr/>
        </p:nvSpPr>
        <p:spPr>
          <a:xfrm>
            <a:off x="-2170" y="-3310"/>
            <a:ext cx="12192000" cy="6983027"/>
          </a:xfrm>
          <a:prstGeom prst="rect">
            <a:avLst/>
          </a:prstGeom>
          <a:gradFill flip="none" rotWithShape="1">
            <a:gsLst>
              <a:gs pos="67900">
                <a:srgbClr val="A0206B">
                  <a:alpha val="20000"/>
                </a:srgbClr>
              </a:gs>
              <a:gs pos="25000">
                <a:srgbClr val="DF0B24">
                  <a:alpha val="20000"/>
                </a:srgbClr>
              </a:gs>
              <a:gs pos="0">
                <a:srgbClr val="FF0000">
                  <a:alpha val="83000"/>
                </a:srgbClr>
              </a:gs>
              <a:gs pos="100000">
                <a:srgbClr val="7030A0">
                  <a:alpha val="94000"/>
                </a:srgbClr>
              </a:gs>
            </a:gsLst>
            <a:lin ang="6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43611FA-692E-4CE9-807B-974D6E5E6381}"/>
              </a:ext>
            </a:extLst>
          </p:cNvPr>
          <p:cNvSpPr txBox="1"/>
          <p:nvPr/>
        </p:nvSpPr>
        <p:spPr>
          <a:xfrm>
            <a:off x="5928851" y="1389965"/>
            <a:ext cx="22429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4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FRESH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7773256-84F1-4D81-94E5-9FDC2526D94A}"/>
              </a:ext>
            </a:extLst>
          </p:cNvPr>
          <p:cNvSpPr txBox="1"/>
          <p:nvPr/>
        </p:nvSpPr>
        <p:spPr>
          <a:xfrm>
            <a:off x="5967002" y="3059667"/>
            <a:ext cx="38677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saiki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terkenal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buanget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kabeh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ngerti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Lorem Ipsum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digawe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nggo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tulisan sing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modele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umak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woco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saiki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Tulunguno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lah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diwoco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langsung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diedit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ojok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dijarno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ae lek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ndelok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tulisan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" name="Effect">
            <a:extLst>
              <a:ext uri="{FF2B5EF4-FFF2-40B4-BE49-F238E27FC236}">
                <a16:creationId xmlns:a16="http://schemas.microsoft.com/office/drawing/2014/main" id="{81CAE9FF-26DC-4881-B524-342862DE8D7C}"/>
              </a:ext>
            </a:extLst>
          </p:cNvPr>
          <p:cNvSpPr/>
          <p:nvPr/>
        </p:nvSpPr>
        <p:spPr>
          <a:xfrm>
            <a:off x="6028345" y="844610"/>
            <a:ext cx="548192" cy="548192"/>
          </a:xfrm>
          <a:prstGeom prst="math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7" name="Effect">
            <a:extLst>
              <a:ext uri="{FF2B5EF4-FFF2-40B4-BE49-F238E27FC236}">
                <a16:creationId xmlns:a16="http://schemas.microsoft.com/office/drawing/2014/main" id="{787902F2-7073-4780-A513-F4664B1F9304}"/>
              </a:ext>
            </a:extLst>
          </p:cNvPr>
          <p:cNvSpPr/>
          <p:nvPr/>
        </p:nvSpPr>
        <p:spPr>
          <a:xfrm rot="1787385">
            <a:off x="5211371" y="5284800"/>
            <a:ext cx="548192" cy="548192"/>
          </a:xfrm>
          <a:prstGeom prst="mathPlus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Effect">
            <a:extLst>
              <a:ext uri="{FF2B5EF4-FFF2-40B4-BE49-F238E27FC236}">
                <a16:creationId xmlns:a16="http://schemas.microsoft.com/office/drawing/2014/main" id="{6542B9CB-9766-491E-B063-7C10075F867E}"/>
              </a:ext>
            </a:extLst>
          </p:cNvPr>
          <p:cNvSpPr/>
          <p:nvPr/>
        </p:nvSpPr>
        <p:spPr>
          <a:xfrm rot="20453949">
            <a:off x="9773979" y="5779379"/>
            <a:ext cx="500030" cy="500030"/>
          </a:xfrm>
          <a:prstGeom prst="math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1" name="Effect">
            <a:extLst>
              <a:ext uri="{FF2B5EF4-FFF2-40B4-BE49-F238E27FC236}">
                <a16:creationId xmlns:a16="http://schemas.microsoft.com/office/drawing/2014/main" id="{BC7256C0-E51F-41A6-A1C0-22E384459818}"/>
              </a:ext>
            </a:extLst>
          </p:cNvPr>
          <p:cNvSpPr/>
          <p:nvPr/>
        </p:nvSpPr>
        <p:spPr>
          <a:xfrm rot="20626356">
            <a:off x="10055927" y="1270531"/>
            <a:ext cx="682839" cy="682839"/>
          </a:xfrm>
          <a:prstGeom prst="mathPlus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2D353DD-AF7E-4B60-9CE6-7209E32B5A43}"/>
              </a:ext>
            </a:extLst>
          </p:cNvPr>
          <p:cNvSpPr txBox="1"/>
          <p:nvPr/>
        </p:nvSpPr>
        <p:spPr>
          <a:xfrm>
            <a:off x="5928851" y="1979318"/>
            <a:ext cx="41331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4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ANIMATION</a:t>
            </a:r>
          </a:p>
        </p:txBody>
      </p:sp>
    </p:spTree>
    <p:extLst>
      <p:ext uri="{BB962C8B-B14F-4D97-AF65-F5344CB8AC3E}">
        <p14:creationId xmlns:p14="http://schemas.microsoft.com/office/powerpoint/2010/main" val="3249175664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91667E-6 -2.22222E-6 L -0.18229 -2.22222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1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1" dur="4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2" accel="47000" decel="4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8958 0.17592 L 0.30691 0.17592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18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54167E-6 7.40741E-7 L -0.25 7.40741E-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8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7" presetClass="emph" presetSubtype="0" repeatCount="4000" fill="remove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7" presetClass="emph" presetSubtype="0" repeatCount="5000" fill="remove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5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7" presetClass="emph" presetSubtype="0" repeatCount="4000" fill="remove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3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7" presetClass="emph" presetSubtype="0" repeatCount="4000" fill="remove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5" presetClass="path" presetSubtype="0" accel="50000" decel="5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11022E-16 -2.22222E-6 L -0.25 -2.22222E-6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9" presetClass="exit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49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9" presetClass="exit" presetSubtype="0" accel="10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49" presetClass="entr" presetSubtype="0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9" presetClass="exit" presetSubtype="0" accel="100000" fill="hold" grpId="1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149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49" presetClass="entr" presetSubtype="0" decel="100000" fill="hold" grpId="2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1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49" presetClass="exit" presetSubtype="0" accel="100000" fill="hold" grpId="3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161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49" presetClass="exit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49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49" presetClass="exit" presetSubtype="0" accel="10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49" presetClass="entr" presetSubtype="0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9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49" presetClass="exit" presetSubtype="0" accel="100000" fill="hold" grpId="1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197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49" presetClass="entr" presetSubtype="0" decel="100000" fill="hold" grpId="2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20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49" presetClass="exit" presetSubtype="0" accel="100000" fill="hold" grpId="3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209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7" presetClass="emph" presetSubtype="0" repeatCount="2000" fill="remove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9" dur="125" autoRev="1" fill="remove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220" dur="125" autoRev="1" fill="remove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21" dur="125" autoRev="1" fill="remove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2" dur="125" autoRev="1" fill="remove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7" presetClass="emph" presetSubtype="0" repeatCount="3000" fill="remove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7" dur="150" autoRev="1" fill="remove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228" dur="150" autoRev="1" fill="remove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29" dur="150" autoRev="1" fill="remove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0" dur="150" autoRev="1" fill="remove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5" grpId="1" animBg="1"/>
      <p:bldP spid="23" grpId="0"/>
      <p:bldP spid="23" grpId="1"/>
      <p:bldP spid="20" grpId="0"/>
      <p:bldP spid="20" grpId="1"/>
      <p:bldP spid="19" grpId="0" animBg="1"/>
      <p:bldP spid="24" grpId="0"/>
      <p:bldP spid="24" grpId="1"/>
      <p:bldP spid="25" grpId="0" animBg="1"/>
      <p:bldP spid="26" grpId="0" animBg="1"/>
      <p:bldP spid="27" grpId="0"/>
      <p:bldP spid="68" grpId="0" animBg="1"/>
      <p:bldP spid="68" grpId="1" animBg="1"/>
      <p:bldP spid="69" grpId="0" animBg="1"/>
      <p:bldP spid="69" grpId="1" animBg="1"/>
      <p:bldP spid="21" grpId="0" build="allAtOnce"/>
      <p:bldP spid="21" grpId="1" build="allAtOnce"/>
      <p:bldP spid="22" grpId="0"/>
      <p:bldP spid="2" grpId="0" animBg="1"/>
      <p:bldP spid="2" grpId="1" animBg="1"/>
      <p:bldP spid="2" grpId="2" animBg="1"/>
      <p:bldP spid="2" grpId="3" animBg="1"/>
      <p:bldP spid="67" grpId="0" animBg="1"/>
      <p:bldP spid="67" grpId="1" animBg="1"/>
      <p:bldP spid="67" grpId="2" animBg="1"/>
      <p:bldP spid="67" grpId="3" animBg="1"/>
      <p:bldP spid="70" grpId="0" animBg="1"/>
      <p:bldP spid="70" grpId="1" animBg="1"/>
      <p:bldP spid="70" grpId="2" animBg="1"/>
      <p:bldP spid="70" grpId="3" animBg="1"/>
      <p:bldP spid="71" grpId="0" animBg="1"/>
      <p:bldP spid="71" grpId="1" animBg="1"/>
      <p:bldP spid="71" grpId="2" animBg="1"/>
      <p:bldP spid="71" grpId="3" animBg="1"/>
      <p:bldP spid="66" grpId="0" build="allAtOnce"/>
      <p:bldP spid="66" grpI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B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>
            <a:extLst>
              <a:ext uri="{FF2B5EF4-FFF2-40B4-BE49-F238E27FC236}">
                <a16:creationId xmlns:a16="http://schemas.microsoft.com/office/drawing/2014/main" id="{801D8B82-CCBA-4F41-BB65-487DE1F60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304" y="-443638"/>
            <a:ext cx="12632988" cy="8415412"/>
          </a:xfrm>
          <a:prstGeom prst="rect">
            <a:avLst/>
          </a:prstGeom>
        </p:spPr>
      </p:pic>
      <p:sp>
        <p:nvSpPr>
          <p:cNvPr id="18" name="Effect">
            <a:extLst>
              <a:ext uri="{FF2B5EF4-FFF2-40B4-BE49-F238E27FC236}">
                <a16:creationId xmlns:a16="http://schemas.microsoft.com/office/drawing/2014/main" id="{ECF77B9C-519B-438D-AC6C-BBE534525993}"/>
              </a:ext>
            </a:extLst>
          </p:cNvPr>
          <p:cNvSpPr>
            <a:spLocks noChangeAspect="1"/>
          </p:cNvSpPr>
          <p:nvPr/>
        </p:nvSpPr>
        <p:spPr>
          <a:xfrm rot="10800000">
            <a:off x="-8467959" y="-447467"/>
            <a:ext cx="12282791" cy="8064224"/>
          </a:xfrm>
          <a:custGeom>
            <a:avLst/>
            <a:gdLst>
              <a:gd name="connsiteX0" fmla="*/ 0 w 12282791"/>
              <a:gd name="connsiteY0" fmla="*/ 0 h 8064224"/>
              <a:gd name="connsiteX1" fmla="*/ 12282791 w 12282791"/>
              <a:gd name="connsiteY1" fmla="*/ 0 h 8064224"/>
              <a:gd name="connsiteX2" fmla="*/ 12282791 w 12282791"/>
              <a:gd name="connsiteY2" fmla="*/ 4863822 h 8064224"/>
              <a:gd name="connsiteX3" fmla="*/ 9059693 w 12282791"/>
              <a:gd name="connsiteY3" fmla="*/ 4863822 h 8064224"/>
              <a:gd name="connsiteX4" fmla="*/ 9059693 w 12282791"/>
              <a:gd name="connsiteY4" fmla="*/ 6478613 h 8064224"/>
              <a:gd name="connsiteX5" fmla="*/ 12282791 w 12282791"/>
              <a:gd name="connsiteY5" fmla="*/ 6478613 h 8064224"/>
              <a:gd name="connsiteX6" fmla="*/ 12282791 w 12282791"/>
              <a:gd name="connsiteY6" fmla="*/ 8064224 h 8064224"/>
              <a:gd name="connsiteX7" fmla="*/ 0 w 12282791"/>
              <a:gd name="connsiteY7" fmla="*/ 8064224 h 8064224"/>
              <a:gd name="connsiteX8" fmla="*/ 0 w 12282791"/>
              <a:gd name="connsiteY8" fmla="*/ 0 h 8064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82791" h="8064224">
                <a:moveTo>
                  <a:pt x="0" y="0"/>
                </a:moveTo>
                <a:lnTo>
                  <a:pt x="12282791" y="0"/>
                </a:lnTo>
                <a:lnTo>
                  <a:pt x="12282791" y="4863822"/>
                </a:lnTo>
                <a:lnTo>
                  <a:pt x="9059693" y="4863822"/>
                </a:lnTo>
                <a:lnTo>
                  <a:pt x="9059693" y="6478613"/>
                </a:lnTo>
                <a:lnTo>
                  <a:pt x="12282791" y="6478613"/>
                </a:lnTo>
                <a:lnTo>
                  <a:pt x="12282791" y="8064224"/>
                </a:lnTo>
                <a:lnTo>
                  <a:pt x="0" y="806422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49000">
                <a:srgbClr val="D6A300"/>
              </a:gs>
              <a:gs pos="79000">
                <a:srgbClr val="C09200">
                  <a:lumMod val="99000"/>
                  <a:lumOff val="1000"/>
                  <a:alpha val="99000"/>
                </a:srgbClr>
              </a:gs>
              <a:gs pos="20000">
                <a:srgbClr val="7E6000"/>
              </a:gs>
            </a:gsLst>
            <a:lin ang="66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/>
          </a:p>
        </p:txBody>
      </p:sp>
      <p:sp>
        <p:nvSpPr>
          <p:cNvPr id="66" name="Effect">
            <a:extLst>
              <a:ext uri="{FF2B5EF4-FFF2-40B4-BE49-F238E27FC236}">
                <a16:creationId xmlns:a16="http://schemas.microsoft.com/office/drawing/2014/main" id="{C1E34B18-4273-4B12-9C91-39334AF977B0}"/>
              </a:ext>
            </a:extLst>
          </p:cNvPr>
          <p:cNvSpPr/>
          <p:nvPr/>
        </p:nvSpPr>
        <p:spPr>
          <a:xfrm flipH="1">
            <a:off x="10276495" y="-447467"/>
            <a:ext cx="12181120" cy="8064224"/>
          </a:xfrm>
          <a:custGeom>
            <a:avLst/>
            <a:gdLst>
              <a:gd name="connsiteX0" fmla="*/ 0 w 12282791"/>
              <a:gd name="connsiteY0" fmla="*/ 0 h 8064224"/>
              <a:gd name="connsiteX1" fmla="*/ 12282791 w 12282791"/>
              <a:gd name="connsiteY1" fmla="*/ 0 h 8064224"/>
              <a:gd name="connsiteX2" fmla="*/ 12282791 w 12282791"/>
              <a:gd name="connsiteY2" fmla="*/ 4863822 h 8064224"/>
              <a:gd name="connsiteX3" fmla="*/ 9059693 w 12282791"/>
              <a:gd name="connsiteY3" fmla="*/ 4863822 h 8064224"/>
              <a:gd name="connsiteX4" fmla="*/ 9059693 w 12282791"/>
              <a:gd name="connsiteY4" fmla="*/ 6478613 h 8064224"/>
              <a:gd name="connsiteX5" fmla="*/ 12282791 w 12282791"/>
              <a:gd name="connsiteY5" fmla="*/ 6478613 h 8064224"/>
              <a:gd name="connsiteX6" fmla="*/ 12282791 w 12282791"/>
              <a:gd name="connsiteY6" fmla="*/ 8064224 h 8064224"/>
              <a:gd name="connsiteX7" fmla="*/ 0 w 12282791"/>
              <a:gd name="connsiteY7" fmla="*/ 8064224 h 8064224"/>
              <a:gd name="connsiteX8" fmla="*/ 0 w 12282791"/>
              <a:gd name="connsiteY8" fmla="*/ 0 h 8064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82791" h="8064224">
                <a:moveTo>
                  <a:pt x="0" y="0"/>
                </a:moveTo>
                <a:lnTo>
                  <a:pt x="12282791" y="0"/>
                </a:lnTo>
                <a:lnTo>
                  <a:pt x="12282791" y="4863822"/>
                </a:lnTo>
                <a:lnTo>
                  <a:pt x="9059693" y="4863822"/>
                </a:lnTo>
                <a:lnTo>
                  <a:pt x="9059693" y="6478613"/>
                </a:lnTo>
                <a:lnTo>
                  <a:pt x="12282791" y="6478613"/>
                </a:lnTo>
                <a:lnTo>
                  <a:pt x="12282791" y="8064224"/>
                </a:lnTo>
                <a:lnTo>
                  <a:pt x="0" y="806422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43000">
                <a:srgbClr val="D6A300"/>
              </a:gs>
              <a:gs pos="16000">
                <a:srgbClr val="C09200">
                  <a:lumMod val="99000"/>
                  <a:lumOff val="1000"/>
                  <a:alpha val="99000"/>
                </a:srgbClr>
              </a:gs>
              <a:gs pos="78000">
                <a:srgbClr val="7E6000"/>
              </a:gs>
            </a:gsLst>
            <a:lin ang="66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/>
          </a:p>
        </p:txBody>
      </p:sp>
      <p:grpSp>
        <p:nvGrpSpPr>
          <p:cNvPr id="65" name="Group Effect">
            <a:extLst>
              <a:ext uri="{FF2B5EF4-FFF2-40B4-BE49-F238E27FC236}">
                <a16:creationId xmlns:a16="http://schemas.microsoft.com/office/drawing/2014/main" id="{7272C9D5-0D4C-4801-BD78-6C70058D61F7}"/>
              </a:ext>
            </a:extLst>
          </p:cNvPr>
          <p:cNvGrpSpPr/>
          <p:nvPr/>
        </p:nvGrpSpPr>
        <p:grpSpPr>
          <a:xfrm>
            <a:off x="9642872" y="620672"/>
            <a:ext cx="1546510" cy="782870"/>
            <a:chOff x="1104900" y="736599"/>
            <a:chExt cx="1701800" cy="861481"/>
          </a:xfrm>
          <a:solidFill>
            <a:schemeClr val="bg1">
              <a:alpha val="41000"/>
            </a:schemeClr>
          </a:solidFill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5248262-46B4-438D-B490-9E29BD61D134}"/>
                </a:ext>
              </a:extLst>
            </p:cNvPr>
            <p:cNvSpPr/>
            <p:nvPr/>
          </p:nvSpPr>
          <p:spPr>
            <a:xfrm>
              <a:off x="26881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6EFEFB4-FEA4-4A45-8403-262869B39D34}"/>
                </a:ext>
              </a:extLst>
            </p:cNvPr>
            <p:cNvSpPr/>
            <p:nvPr/>
          </p:nvSpPr>
          <p:spPr>
            <a:xfrm>
              <a:off x="26881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FBF097B-3F8E-4A36-8F1B-AD029A8A8605}"/>
                </a:ext>
              </a:extLst>
            </p:cNvPr>
            <p:cNvSpPr/>
            <p:nvPr/>
          </p:nvSpPr>
          <p:spPr>
            <a:xfrm>
              <a:off x="26881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4084934-533A-4E10-B7BB-0CD7FF4F8D40}"/>
                </a:ext>
              </a:extLst>
            </p:cNvPr>
            <p:cNvSpPr/>
            <p:nvPr/>
          </p:nvSpPr>
          <p:spPr>
            <a:xfrm>
              <a:off x="26881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9A585EF-41AB-4270-9C66-49EC9EC1F8A7}"/>
                </a:ext>
              </a:extLst>
            </p:cNvPr>
            <p:cNvSpPr/>
            <p:nvPr/>
          </p:nvSpPr>
          <p:spPr>
            <a:xfrm>
              <a:off x="2463799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2F7841D-B8DA-4FB7-9768-8A224E9C8FB6}"/>
                </a:ext>
              </a:extLst>
            </p:cNvPr>
            <p:cNvSpPr/>
            <p:nvPr/>
          </p:nvSpPr>
          <p:spPr>
            <a:xfrm>
              <a:off x="2463799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CD60E90F-19A1-48E2-ABE0-AD9CF526F954}"/>
                </a:ext>
              </a:extLst>
            </p:cNvPr>
            <p:cNvSpPr/>
            <p:nvPr/>
          </p:nvSpPr>
          <p:spPr>
            <a:xfrm>
              <a:off x="2463799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E9DBCEBF-0193-4352-90CE-BA9786AF6663}"/>
                </a:ext>
              </a:extLst>
            </p:cNvPr>
            <p:cNvSpPr/>
            <p:nvPr/>
          </p:nvSpPr>
          <p:spPr>
            <a:xfrm>
              <a:off x="2463799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D880FE58-6217-47EB-9002-C78B3856EC8E}"/>
                </a:ext>
              </a:extLst>
            </p:cNvPr>
            <p:cNvSpPr/>
            <p:nvPr/>
          </p:nvSpPr>
          <p:spPr>
            <a:xfrm>
              <a:off x="22352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980CEF67-DBDF-411D-9054-0C11669FFA43}"/>
                </a:ext>
              </a:extLst>
            </p:cNvPr>
            <p:cNvSpPr/>
            <p:nvPr/>
          </p:nvSpPr>
          <p:spPr>
            <a:xfrm>
              <a:off x="22352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9A53F9C-EB64-413C-9C89-F708234D2E93}"/>
                </a:ext>
              </a:extLst>
            </p:cNvPr>
            <p:cNvSpPr/>
            <p:nvPr/>
          </p:nvSpPr>
          <p:spPr>
            <a:xfrm>
              <a:off x="22352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D92A00E-A848-4FEF-9948-26D6F60791E8}"/>
                </a:ext>
              </a:extLst>
            </p:cNvPr>
            <p:cNvSpPr/>
            <p:nvPr/>
          </p:nvSpPr>
          <p:spPr>
            <a:xfrm>
              <a:off x="22352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37EC1223-A729-451D-B693-A0ABE4AB060E}"/>
                </a:ext>
              </a:extLst>
            </p:cNvPr>
            <p:cNvSpPr/>
            <p:nvPr/>
          </p:nvSpPr>
          <p:spPr>
            <a:xfrm>
              <a:off x="20108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6FE3C7F0-83E2-442D-9265-EB175B30AD96}"/>
                </a:ext>
              </a:extLst>
            </p:cNvPr>
            <p:cNvSpPr/>
            <p:nvPr/>
          </p:nvSpPr>
          <p:spPr>
            <a:xfrm>
              <a:off x="20108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DF92BC1-9E93-4A56-9779-86AD48639215}"/>
                </a:ext>
              </a:extLst>
            </p:cNvPr>
            <p:cNvSpPr/>
            <p:nvPr/>
          </p:nvSpPr>
          <p:spPr>
            <a:xfrm>
              <a:off x="20108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CADECC5-9B33-4F33-BD70-FB62CCA0D9B4}"/>
                </a:ext>
              </a:extLst>
            </p:cNvPr>
            <p:cNvSpPr/>
            <p:nvPr/>
          </p:nvSpPr>
          <p:spPr>
            <a:xfrm>
              <a:off x="20108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88B75243-644B-46F7-B7DD-F16362BB3D24}"/>
                </a:ext>
              </a:extLst>
            </p:cNvPr>
            <p:cNvSpPr/>
            <p:nvPr/>
          </p:nvSpPr>
          <p:spPr>
            <a:xfrm>
              <a:off x="17822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31C56763-66BA-4315-B37C-F2DF2C95F75B}"/>
                </a:ext>
              </a:extLst>
            </p:cNvPr>
            <p:cNvSpPr/>
            <p:nvPr/>
          </p:nvSpPr>
          <p:spPr>
            <a:xfrm>
              <a:off x="17822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C34AB614-10E0-4AFB-B5CC-5B5A0B6169D9}"/>
                </a:ext>
              </a:extLst>
            </p:cNvPr>
            <p:cNvSpPr/>
            <p:nvPr/>
          </p:nvSpPr>
          <p:spPr>
            <a:xfrm>
              <a:off x="17822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5FA98DF3-26E8-40E3-AE2C-DD20E842F829}"/>
                </a:ext>
              </a:extLst>
            </p:cNvPr>
            <p:cNvSpPr/>
            <p:nvPr/>
          </p:nvSpPr>
          <p:spPr>
            <a:xfrm>
              <a:off x="17822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E26D5F4-4118-439F-B043-448584D0DED8}"/>
                </a:ext>
              </a:extLst>
            </p:cNvPr>
            <p:cNvSpPr/>
            <p:nvPr/>
          </p:nvSpPr>
          <p:spPr>
            <a:xfrm>
              <a:off x="15578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21AE0D0A-E629-441B-9A9C-467734EC7515}"/>
                </a:ext>
              </a:extLst>
            </p:cNvPr>
            <p:cNvSpPr/>
            <p:nvPr/>
          </p:nvSpPr>
          <p:spPr>
            <a:xfrm>
              <a:off x="15578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5D06E05E-E266-4920-A05A-BD6B1898CB94}"/>
                </a:ext>
              </a:extLst>
            </p:cNvPr>
            <p:cNvSpPr/>
            <p:nvPr/>
          </p:nvSpPr>
          <p:spPr>
            <a:xfrm>
              <a:off x="15578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E51E989A-55FA-4BDC-A170-261E9A69DFEE}"/>
                </a:ext>
              </a:extLst>
            </p:cNvPr>
            <p:cNvSpPr/>
            <p:nvPr/>
          </p:nvSpPr>
          <p:spPr>
            <a:xfrm>
              <a:off x="15578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48DC3D32-BFFC-401B-9644-C798798BE26E}"/>
                </a:ext>
              </a:extLst>
            </p:cNvPr>
            <p:cNvSpPr/>
            <p:nvPr/>
          </p:nvSpPr>
          <p:spPr>
            <a:xfrm>
              <a:off x="1329267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55255096-FA75-4824-8C1D-30E669BD8414}"/>
                </a:ext>
              </a:extLst>
            </p:cNvPr>
            <p:cNvSpPr/>
            <p:nvPr/>
          </p:nvSpPr>
          <p:spPr>
            <a:xfrm>
              <a:off x="1329267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20B65D0-4AC6-43B9-828A-19A7FB43C1AC}"/>
                </a:ext>
              </a:extLst>
            </p:cNvPr>
            <p:cNvSpPr/>
            <p:nvPr/>
          </p:nvSpPr>
          <p:spPr>
            <a:xfrm>
              <a:off x="1329267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BEB9DA3-7305-4144-9A01-080B06FD49F7}"/>
                </a:ext>
              </a:extLst>
            </p:cNvPr>
            <p:cNvSpPr/>
            <p:nvPr/>
          </p:nvSpPr>
          <p:spPr>
            <a:xfrm>
              <a:off x="1329267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FF4F41F-E983-4B2E-B51C-4123AFA72628}"/>
                </a:ext>
              </a:extLst>
            </p:cNvPr>
            <p:cNvSpPr/>
            <p:nvPr/>
          </p:nvSpPr>
          <p:spPr>
            <a:xfrm>
              <a:off x="11049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62846190-6711-4897-8127-532E2D4F22E9}"/>
                </a:ext>
              </a:extLst>
            </p:cNvPr>
            <p:cNvSpPr/>
            <p:nvPr/>
          </p:nvSpPr>
          <p:spPr>
            <a:xfrm>
              <a:off x="11049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A40C4E8A-D310-478B-A556-EBD54CF194D8}"/>
                </a:ext>
              </a:extLst>
            </p:cNvPr>
            <p:cNvSpPr/>
            <p:nvPr/>
          </p:nvSpPr>
          <p:spPr>
            <a:xfrm>
              <a:off x="11049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3100C6AC-4106-4F96-9F90-FB846BACA0C8}"/>
                </a:ext>
              </a:extLst>
            </p:cNvPr>
            <p:cNvSpPr/>
            <p:nvPr/>
          </p:nvSpPr>
          <p:spPr>
            <a:xfrm>
              <a:off x="11049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" name="Effect">
            <a:extLst>
              <a:ext uri="{FF2B5EF4-FFF2-40B4-BE49-F238E27FC236}">
                <a16:creationId xmlns:a16="http://schemas.microsoft.com/office/drawing/2014/main" id="{FE8235C5-43BC-4C29-833D-29734EB79D4D}"/>
              </a:ext>
            </a:extLst>
          </p:cNvPr>
          <p:cNvSpPr/>
          <p:nvPr/>
        </p:nvSpPr>
        <p:spPr>
          <a:xfrm>
            <a:off x="7039042" y="-466920"/>
            <a:ext cx="3223098" cy="1614791"/>
          </a:xfrm>
          <a:prstGeom prst="rect">
            <a:avLst/>
          </a:prstGeom>
          <a:solidFill>
            <a:srgbClr val="FFC000">
              <a:alpha val="56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" name="Effect">
            <a:extLst>
              <a:ext uri="{FF2B5EF4-FFF2-40B4-BE49-F238E27FC236}">
                <a16:creationId xmlns:a16="http://schemas.microsoft.com/office/drawing/2014/main" id="{B60FC001-1CE2-464F-9D59-B6CBCA3FD052}"/>
              </a:ext>
            </a:extLst>
          </p:cNvPr>
          <p:cNvSpPr/>
          <p:nvPr/>
        </p:nvSpPr>
        <p:spPr>
          <a:xfrm>
            <a:off x="3815944" y="-466921"/>
            <a:ext cx="3223098" cy="1614791"/>
          </a:xfrm>
          <a:prstGeom prst="rect">
            <a:avLst/>
          </a:prstGeom>
          <a:solidFill>
            <a:srgbClr val="FFC000">
              <a:alpha val="2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8" name="Effect">
            <a:extLst>
              <a:ext uri="{FF2B5EF4-FFF2-40B4-BE49-F238E27FC236}">
                <a16:creationId xmlns:a16="http://schemas.microsoft.com/office/drawing/2014/main" id="{9FDA2C47-05D0-4DCB-823C-216D3E9DB2BA}"/>
              </a:ext>
            </a:extLst>
          </p:cNvPr>
          <p:cNvSpPr/>
          <p:nvPr/>
        </p:nvSpPr>
        <p:spPr>
          <a:xfrm>
            <a:off x="7039042" y="1147871"/>
            <a:ext cx="3223098" cy="1614791"/>
          </a:xfrm>
          <a:prstGeom prst="rect">
            <a:avLst/>
          </a:prstGeom>
          <a:solidFill>
            <a:srgbClr val="FFC000">
              <a:alpha val="1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9" name="Effect">
            <a:extLst>
              <a:ext uri="{FF2B5EF4-FFF2-40B4-BE49-F238E27FC236}">
                <a16:creationId xmlns:a16="http://schemas.microsoft.com/office/drawing/2014/main" id="{EC882386-19DC-4D59-ABF4-38B312D7F46F}"/>
              </a:ext>
            </a:extLst>
          </p:cNvPr>
          <p:cNvSpPr/>
          <p:nvPr/>
        </p:nvSpPr>
        <p:spPr>
          <a:xfrm>
            <a:off x="3815388" y="4367720"/>
            <a:ext cx="3223098" cy="1614791"/>
          </a:xfrm>
          <a:prstGeom prst="rect">
            <a:avLst/>
          </a:prstGeom>
          <a:solidFill>
            <a:srgbClr val="FFC000">
              <a:alpha val="18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" name="Effect">
            <a:extLst>
              <a:ext uri="{FF2B5EF4-FFF2-40B4-BE49-F238E27FC236}">
                <a16:creationId xmlns:a16="http://schemas.microsoft.com/office/drawing/2014/main" id="{9465C253-00D5-4B86-88F1-3A9CB5A715DC}"/>
              </a:ext>
            </a:extLst>
          </p:cNvPr>
          <p:cNvSpPr/>
          <p:nvPr/>
        </p:nvSpPr>
        <p:spPr>
          <a:xfrm>
            <a:off x="7039042" y="2760745"/>
            <a:ext cx="3223098" cy="1614791"/>
          </a:xfrm>
          <a:prstGeom prst="rect">
            <a:avLst/>
          </a:prstGeom>
          <a:solidFill>
            <a:srgbClr val="FFC000">
              <a:alpha val="14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" name="Effect">
            <a:extLst>
              <a:ext uri="{FF2B5EF4-FFF2-40B4-BE49-F238E27FC236}">
                <a16:creationId xmlns:a16="http://schemas.microsoft.com/office/drawing/2014/main" id="{2E3D70D9-0C40-472A-8369-DA5468474F79}"/>
              </a:ext>
            </a:extLst>
          </p:cNvPr>
          <p:cNvSpPr/>
          <p:nvPr/>
        </p:nvSpPr>
        <p:spPr>
          <a:xfrm>
            <a:off x="3815944" y="2748063"/>
            <a:ext cx="3223098" cy="1614791"/>
          </a:xfrm>
          <a:prstGeom prst="rect">
            <a:avLst/>
          </a:prstGeom>
          <a:solidFill>
            <a:srgbClr val="FFC000">
              <a:alpha val="4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2" name="Effect">
            <a:extLst>
              <a:ext uri="{FF2B5EF4-FFF2-40B4-BE49-F238E27FC236}">
                <a16:creationId xmlns:a16="http://schemas.microsoft.com/office/drawing/2014/main" id="{06B7C2F1-3920-4A4A-8285-EC31505ED897}"/>
              </a:ext>
            </a:extLst>
          </p:cNvPr>
          <p:cNvSpPr/>
          <p:nvPr/>
        </p:nvSpPr>
        <p:spPr>
          <a:xfrm>
            <a:off x="7039042" y="4377451"/>
            <a:ext cx="3223098" cy="1614791"/>
          </a:xfrm>
          <a:prstGeom prst="rect">
            <a:avLst/>
          </a:prstGeom>
          <a:solidFill>
            <a:srgbClr val="FFC000">
              <a:alpha val="5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" name="Effect">
            <a:extLst>
              <a:ext uri="{FF2B5EF4-FFF2-40B4-BE49-F238E27FC236}">
                <a16:creationId xmlns:a16="http://schemas.microsoft.com/office/drawing/2014/main" id="{2BEA97D0-FE26-4A22-8C2A-ECC1C666C1DF}"/>
              </a:ext>
            </a:extLst>
          </p:cNvPr>
          <p:cNvSpPr/>
          <p:nvPr/>
        </p:nvSpPr>
        <p:spPr>
          <a:xfrm>
            <a:off x="3815388" y="1157594"/>
            <a:ext cx="3223098" cy="1614791"/>
          </a:xfrm>
          <a:prstGeom prst="rect">
            <a:avLst/>
          </a:prstGeom>
          <a:solidFill>
            <a:srgbClr val="FFC000">
              <a:alpha val="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Effect">
            <a:extLst>
              <a:ext uri="{FF2B5EF4-FFF2-40B4-BE49-F238E27FC236}">
                <a16:creationId xmlns:a16="http://schemas.microsoft.com/office/drawing/2014/main" id="{6A178210-75A1-48C1-8C31-897C8A863A29}"/>
              </a:ext>
            </a:extLst>
          </p:cNvPr>
          <p:cNvSpPr/>
          <p:nvPr/>
        </p:nvSpPr>
        <p:spPr>
          <a:xfrm>
            <a:off x="7039042" y="5982513"/>
            <a:ext cx="3223098" cy="1614791"/>
          </a:xfrm>
          <a:prstGeom prst="rect">
            <a:avLst/>
          </a:prstGeom>
          <a:solidFill>
            <a:srgbClr val="FFC000">
              <a:alpha val="47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5" name="Effect">
            <a:extLst>
              <a:ext uri="{FF2B5EF4-FFF2-40B4-BE49-F238E27FC236}">
                <a16:creationId xmlns:a16="http://schemas.microsoft.com/office/drawing/2014/main" id="{AA72A2BA-A58B-4536-9195-2169313B1C6B}"/>
              </a:ext>
            </a:extLst>
          </p:cNvPr>
          <p:cNvSpPr/>
          <p:nvPr/>
        </p:nvSpPr>
        <p:spPr>
          <a:xfrm>
            <a:off x="3815944" y="5982512"/>
            <a:ext cx="3223098" cy="1614791"/>
          </a:xfrm>
          <a:prstGeom prst="rect">
            <a:avLst/>
          </a:prstGeom>
          <a:solidFill>
            <a:srgbClr val="FFC000">
              <a:alpha val="51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0" name="Big Text">
            <a:extLst>
              <a:ext uri="{FF2B5EF4-FFF2-40B4-BE49-F238E27FC236}">
                <a16:creationId xmlns:a16="http://schemas.microsoft.com/office/drawing/2014/main" id="{332D6A26-484E-4381-A622-DEFDDC93A254}"/>
              </a:ext>
            </a:extLst>
          </p:cNvPr>
          <p:cNvSpPr txBox="1"/>
          <p:nvPr/>
        </p:nvSpPr>
        <p:spPr>
          <a:xfrm>
            <a:off x="-6145236" y="1507794"/>
            <a:ext cx="21908889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9600" b="1" dirty="0">
                <a:solidFill>
                  <a:schemeClr val="bg1">
                    <a:alpha val="23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NEW</a:t>
            </a:r>
            <a:endParaRPr lang="en-ID" sz="49600" b="1" dirty="0">
              <a:solidFill>
                <a:schemeClr val="bg1">
                  <a:alpha val="23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031E2B-457A-49F4-906F-6247A1671D5F}"/>
              </a:ext>
            </a:extLst>
          </p:cNvPr>
          <p:cNvSpPr txBox="1"/>
          <p:nvPr/>
        </p:nvSpPr>
        <p:spPr>
          <a:xfrm>
            <a:off x="-2680304" y="332768"/>
            <a:ext cx="42789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9" name="Effect">
            <a:extLst>
              <a:ext uri="{FF2B5EF4-FFF2-40B4-BE49-F238E27FC236}">
                <a16:creationId xmlns:a16="http://schemas.microsoft.com/office/drawing/2014/main" id="{FA32C9CA-B3F6-4CD0-8A11-2783DE5E9FC8}"/>
              </a:ext>
            </a:extLst>
          </p:cNvPr>
          <p:cNvSpPr/>
          <p:nvPr/>
        </p:nvSpPr>
        <p:spPr>
          <a:xfrm>
            <a:off x="603251" y="1388888"/>
            <a:ext cx="5390457" cy="1271451"/>
          </a:xfrm>
          <a:prstGeom prst="rect">
            <a:avLst/>
          </a:prstGeom>
          <a:solidFill>
            <a:schemeClr val="accent2">
              <a:lumMod val="50000"/>
              <a:alpha val="64706"/>
            </a:schemeClr>
          </a:solidFill>
          <a:ln>
            <a:noFill/>
          </a:ln>
          <a:effectLst>
            <a:outerShdw blurRad="266700" dist="38100" dir="8100000" algn="tr" rotWithShape="0">
              <a:prstClr val="black">
                <a:alpha val="33000"/>
              </a:prstClr>
            </a:outerShdw>
          </a:effectLst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610CE4-72C6-4BD6-8F20-538AE1826DAA}"/>
              </a:ext>
            </a:extLst>
          </p:cNvPr>
          <p:cNvSpPr txBox="1"/>
          <p:nvPr/>
        </p:nvSpPr>
        <p:spPr>
          <a:xfrm>
            <a:off x="9133407" y="5352198"/>
            <a:ext cx="27461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5" name="Effect">
            <a:extLst>
              <a:ext uri="{FF2B5EF4-FFF2-40B4-BE49-F238E27FC236}">
                <a16:creationId xmlns:a16="http://schemas.microsoft.com/office/drawing/2014/main" id="{E9CC8333-BBD8-4306-8F92-C3B82B64C733}"/>
              </a:ext>
            </a:extLst>
          </p:cNvPr>
          <p:cNvSpPr/>
          <p:nvPr/>
        </p:nvSpPr>
        <p:spPr>
          <a:xfrm>
            <a:off x="471114" y="1510296"/>
            <a:ext cx="5390457" cy="1271451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Effect">
            <a:extLst>
              <a:ext uri="{FF2B5EF4-FFF2-40B4-BE49-F238E27FC236}">
                <a16:creationId xmlns:a16="http://schemas.microsoft.com/office/drawing/2014/main" id="{F921934A-37F5-4D07-9A56-35F890D3DF44}"/>
              </a:ext>
            </a:extLst>
          </p:cNvPr>
          <p:cNvSpPr/>
          <p:nvPr/>
        </p:nvSpPr>
        <p:spPr>
          <a:xfrm rot="16200000">
            <a:off x="6732619" y="4944352"/>
            <a:ext cx="629867" cy="332902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AAC8239-6727-44E3-B295-EB974C031FF0}"/>
              </a:ext>
            </a:extLst>
          </p:cNvPr>
          <p:cNvSpPr txBox="1"/>
          <p:nvPr/>
        </p:nvSpPr>
        <p:spPr>
          <a:xfrm rot="16200000">
            <a:off x="6841395" y="5222033"/>
            <a:ext cx="400110" cy="2816156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pPr algn="ctr"/>
            <a:r>
              <a:rPr lang="en-ID" sz="1400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POWERPOINT TEMPLATE</a:t>
            </a:r>
          </a:p>
        </p:txBody>
      </p:sp>
      <p:sp>
        <p:nvSpPr>
          <p:cNvPr id="68" name="Effect">
            <a:extLst>
              <a:ext uri="{FF2B5EF4-FFF2-40B4-BE49-F238E27FC236}">
                <a16:creationId xmlns:a16="http://schemas.microsoft.com/office/drawing/2014/main" id="{A46B2C41-77D9-4545-AE90-25ED9F11AD6D}"/>
              </a:ext>
            </a:extLst>
          </p:cNvPr>
          <p:cNvSpPr/>
          <p:nvPr/>
        </p:nvSpPr>
        <p:spPr>
          <a:xfrm rot="10800000">
            <a:off x="0" y="-1656"/>
            <a:ext cx="12192000" cy="7026569"/>
          </a:xfrm>
          <a:prstGeom prst="rect">
            <a:avLst/>
          </a:prstGeom>
          <a:gradFill flip="none" rotWithShape="1">
            <a:gsLst>
              <a:gs pos="74065">
                <a:srgbClr val="952376">
                  <a:alpha val="20000"/>
                </a:srgbClr>
              </a:gs>
              <a:gs pos="25900">
                <a:srgbClr val="DA0C29">
                  <a:alpha val="20000"/>
                </a:srgbClr>
              </a:gs>
              <a:gs pos="0">
                <a:srgbClr val="FF0000">
                  <a:alpha val="83000"/>
                </a:srgbClr>
              </a:gs>
              <a:gs pos="100000">
                <a:srgbClr val="7030A0">
                  <a:alpha val="9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Effect">
            <a:extLst>
              <a:ext uri="{FF2B5EF4-FFF2-40B4-BE49-F238E27FC236}">
                <a16:creationId xmlns:a16="http://schemas.microsoft.com/office/drawing/2014/main" id="{0991852E-D307-40FB-991A-546DE54C194C}"/>
              </a:ext>
            </a:extLst>
          </p:cNvPr>
          <p:cNvSpPr/>
          <p:nvPr/>
        </p:nvSpPr>
        <p:spPr>
          <a:xfrm>
            <a:off x="-2170" y="-3309"/>
            <a:ext cx="12192000" cy="7026570"/>
          </a:xfrm>
          <a:prstGeom prst="rect">
            <a:avLst/>
          </a:prstGeom>
          <a:gradFill flip="none" rotWithShape="1">
            <a:gsLst>
              <a:gs pos="67900">
                <a:srgbClr val="A0206B">
                  <a:alpha val="20000"/>
                </a:srgbClr>
              </a:gs>
              <a:gs pos="25000">
                <a:srgbClr val="DF0B24">
                  <a:alpha val="20000"/>
                </a:srgbClr>
              </a:gs>
              <a:gs pos="0">
                <a:srgbClr val="FF0000">
                  <a:alpha val="83000"/>
                </a:srgbClr>
              </a:gs>
              <a:gs pos="100000">
                <a:srgbClr val="7030A0">
                  <a:alpha val="94000"/>
                </a:srgbClr>
              </a:gs>
            </a:gsLst>
            <a:lin ang="6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43611FA-692E-4CE9-807B-974D6E5E6381}"/>
              </a:ext>
            </a:extLst>
          </p:cNvPr>
          <p:cNvSpPr txBox="1"/>
          <p:nvPr/>
        </p:nvSpPr>
        <p:spPr>
          <a:xfrm>
            <a:off x="688151" y="1655415"/>
            <a:ext cx="50958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4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SIMPLE TO USE</a:t>
            </a:r>
          </a:p>
        </p:txBody>
      </p:sp>
      <p:sp>
        <p:nvSpPr>
          <p:cNvPr id="2" name="Effect">
            <a:extLst>
              <a:ext uri="{FF2B5EF4-FFF2-40B4-BE49-F238E27FC236}">
                <a16:creationId xmlns:a16="http://schemas.microsoft.com/office/drawing/2014/main" id="{81CAE9FF-26DC-4881-B524-342862DE8D7C}"/>
              </a:ext>
            </a:extLst>
          </p:cNvPr>
          <p:cNvSpPr/>
          <p:nvPr/>
        </p:nvSpPr>
        <p:spPr>
          <a:xfrm>
            <a:off x="846537" y="2920261"/>
            <a:ext cx="548192" cy="548192"/>
          </a:xfrm>
          <a:prstGeom prst="math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7" name="Effect">
            <a:extLst>
              <a:ext uri="{FF2B5EF4-FFF2-40B4-BE49-F238E27FC236}">
                <a16:creationId xmlns:a16="http://schemas.microsoft.com/office/drawing/2014/main" id="{787902F2-7073-4780-A513-F4664B1F9304}"/>
              </a:ext>
            </a:extLst>
          </p:cNvPr>
          <p:cNvSpPr/>
          <p:nvPr/>
        </p:nvSpPr>
        <p:spPr>
          <a:xfrm rot="1787385">
            <a:off x="2961995" y="2702650"/>
            <a:ext cx="548192" cy="548192"/>
          </a:xfrm>
          <a:prstGeom prst="mathPlus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Effect">
            <a:extLst>
              <a:ext uri="{FF2B5EF4-FFF2-40B4-BE49-F238E27FC236}">
                <a16:creationId xmlns:a16="http://schemas.microsoft.com/office/drawing/2014/main" id="{6542B9CB-9766-491E-B063-7C10075F867E}"/>
              </a:ext>
            </a:extLst>
          </p:cNvPr>
          <p:cNvSpPr/>
          <p:nvPr/>
        </p:nvSpPr>
        <p:spPr>
          <a:xfrm rot="20453949">
            <a:off x="5791781" y="966828"/>
            <a:ext cx="500030" cy="500030"/>
          </a:xfrm>
          <a:prstGeom prst="math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1" name="Effect">
            <a:extLst>
              <a:ext uri="{FF2B5EF4-FFF2-40B4-BE49-F238E27FC236}">
                <a16:creationId xmlns:a16="http://schemas.microsoft.com/office/drawing/2014/main" id="{BC7256C0-E51F-41A6-A1C0-22E384459818}"/>
              </a:ext>
            </a:extLst>
          </p:cNvPr>
          <p:cNvSpPr/>
          <p:nvPr/>
        </p:nvSpPr>
        <p:spPr>
          <a:xfrm rot="20626356">
            <a:off x="5495843" y="2527293"/>
            <a:ext cx="682839" cy="682839"/>
          </a:xfrm>
          <a:prstGeom prst="mathPlus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73" name="Group Effect">
            <a:extLst>
              <a:ext uri="{FF2B5EF4-FFF2-40B4-BE49-F238E27FC236}">
                <a16:creationId xmlns:a16="http://schemas.microsoft.com/office/drawing/2014/main" id="{01FD470F-116F-4AE5-83A7-A3498A35C000}"/>
              </a:ext>
            </a:extLst>
          </p:cNvPr>
          <p:cNvGrpSpPr/>
          <p:nvPr/>
        </p:nvGrpSpPr>
        <p:grpSpPr>
          <a:xfrm>
            <a:off x="1394729" y="5410156"/>
            <a:ext cx="1546510" cy="782870"/>
            <a:chOff x="1104900" y="736599"/>
            <a:chExt cx="1701800" cy="861481"/>
          </a:xfrm>
          <a:solidFill>
            <a:schemeClr val="bg1">
              <a:alpha val="41000"/>
            </a:schemeClr>
          </a:solidFill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A5CD8E91-4601-4579-8969-983ACF358F5C}"/>
                </a:ext>
              </a:extLst>
            </p:cNvPr>
            <p:cNvSpPr/>
            <p:nvPr/>
          </p:nvSpPr>
          <p:spPr>
            <a:xfrm>
              <a:off x="26881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D0B488DB-E42D-489C-BA56-6AC606BAA48A}"/>
                </a:ext>
              </a:extLst>
            </p:cNvPr>
            <p:cNvSpPr/>
            <p:nvPr/>
          </p:nvSpPr>
          <p:spPr>
            <a:xfrm>
              <a:off x="26881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39ECBEE-FB1C-446A-8658-831EA5F19603}"/>
                </a:ext>
              </a:extLst>
            </p:cNvPr>
            <p:cNvSpPr/>
            <p:nvPr/>
          </p:nvSpPr>
          <p:spPr>
            <a:xfrm>
              <a:off x="26881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7183005-A990-4591-9B6B-7025A9532889}"/>
                </a:ext>
              </a:extLst>
            </p:cNvPr>
            <p:cNvSpPr/>
            <p:nvPr/>
          </p:nvSpPr>
          <p:spPr>
            <a:xfrm>
              <a:off x="26881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F320B914-002B-420E-AA18-04E4178A4555}"/>
                </a:ext>
              </a:extLst>
            </p:cNvPr>
            <p:cNvSpPr/>
            <p:nvPr/>
          </p:nvSpPr>
          <p:spPr>
            <a:xfrm>
              <a:off x="2463799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757C17B9-5DA0-4BFE-8035-FA873C30BED9}"/>
                </a:ext>
              </a:extLst>
            </p:cNvPr>
            <p:cNvSpPr/>
            <p:nvPr/>
          </p:nvSpPr>
          <p:spPr>
            <a:xfrm>
              <a:off x="2463799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9680B924-FC85-4B36-A26F-19D8F6A34E8A}"/>
                </a:ext>
              </a:extLst>
            </p:cNvPr>
            <p:cNvSpPr/>
            <p:nvPr/>
          </p:nvSpPr>
          <p:spPr>
            <a:xfrm>
              <a:off x="2463799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615FAE83-3F56-49FB-B865-C84F259A6150}"/>
                </a:ext>
              </a:extLst>
            </p:cNvPr>
            <p:cNvSpPr/>
            <p:nvPr/>
          </p:nvSpPr>
          <p:spPr>
            <a:xfrm>
              <a:off x="2463799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6BDF67B6-5F6C-4E12-8B11-47133B6B7261}"/>
                </a:ext>
              </a:extLst>
            </p:cNvPr>
            <p:cNvSpPr/>
            <p:nvPr/>
          </p:nvSpPr>
          <p:spPr>
            <a:xfrm>
              <a:off x="22352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E714007D-2600-42CB-8D85-9D6B30623B22}"/>
                </a:ext>
              </a:extLst>
            </p:cNvPr>
            <p:cNvSpPr/>
            <p:nvPr/>
          </p:nvSpPr>
          <p:spPr>
            <a:xfrm>
              <a:off x="22352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7864B553-6681-480E-BD18-CFA5949539A0}"/>
                </a:ext>
              </a:extLst>
            </p:cNvPr>
            <p:cNvSpPr/>
            <p:nvPr/>
          </p:nvSpPr>
          <p:spPr>
            <a:xfrm>
              <a:off x="22352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F3CAF75C-7DB1-4255-97BF-02F0C8BCFD8D}"/>
                </a:ext>
              </a:extLst>
            </p:cNvPr>
            <p:cNvSpPr/>
            <p:nvPr/>
          </p:nvSpPr>
          <p:spPr>
            <a:xfrm>
              <a:off x="22352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2513C283-90CA-4F8C-8199-BF5F88735A80}"/>
                </a:ext>
              </a:extLst>
            </p:cNvPr>
            <p:cNvSpPr/>
            <p:nvPr/>
          </p:nvSpPr>
          <p:spPr>
            <a:xfrm>
              <a:off x="20108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00A31B39-3EF3-4C5A-9746-4898607EB493}"/>
                </a:ext>
              </a:extLst>
            </p:cNvPr>
            <p:cNvSpPr/>
            <p:nvPr/>
          </p:nvSpPr>
          <p:spPr>
            <a:xfrm>
              <a:off x="20108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F40886AB-224D-449E-B5CA-3C5DD2634029}"/>
                </a:ext>
              </a:extLst>
            </p:cNvPr>
            <p:cNvSpPr/>
            <p:nvPr/>
          </p:nvSpPr>
          <p:spPr>
            <a:xfrm>
              <a:off x="20108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F80CFAE1-D218-4E68-9B20-FE6DFF62D240}"/>
                </a:ext>
              </a:extLst>
            </p:cNvPr>
            <p:cNvSpPr/>
            <p:nvPr/>
          </p:nvSpPr>
          <p:spPr>
            <a:xfrm>
              <a:off x="20108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2C3FC1A0-5224-4655-A559-5AF8A8DAB4CC}"/>
                </a:ext>
              </a:extLst>
            </p:cNvPr>
            <p:cNvSpPr/>
            <p:nvPr/>
          </p:nvSpPr>
          <p:spPr>
            <a:xfrm>
              <a:off x="17822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40F92BDB-5819-413C-A158-BB30E32B7136}"/>
                </a:ext>
              </a:extLst>
            </p:cNvPr>
            <p:cNvSpPr/>
            <p:nvPr/>
          </p:nvSpPr>
          <p:spPr>
            <a:xfrm>
              <a:off x="17822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E902D3E2-8A3B-4389-97E1-6AECA76547FD}"/>
                </a:ext>
              </a:extLst>
            </p:cNvPr>
            <p:cNvSpPr/>
            <p:nvPr/>
          </p:nvSpPr>
          <p:spPr>
            <a:xfrm>
              <a:off x="17822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72ABE970-FBCF-4902-B59E-56A43A593FC9}"/>
                </a:ext>
              </a:extLst>
            </p:cNvPr>
            <p:cNvSpPr/>
            <p:nvPr/>
          </p:nvSpPr>
          <p:spPr>
            <a:xfrm>
              <a:off x="17822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378FB9F8-384C-44BC-99C0-C10347BA3297}"/>
                </a:ext>
              </a:extLst>
            </p:cNvPr>
            <p:cNvSpPr/>
            <p:nvPr/>
          </p:nvSpPr>
          <p:spPr>
            <a:xfrm>
              <a:off x="15578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D1B86FB9-F462-47B3-B7E0-A080A1AA976E}"/>
                </a:ext>
              </a:extLst>
            </p:cNvPr>
            <p:cNvSpPr/>
            <p:nvPr/>
          </p:nvSpPr>
          <p:spPr>
            <a:xfrm>
              <a:off x="15578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43DA3817-85DA-4269-8F47-AD83174AF9F2}"/>
                </a:ext>
              </a:extLst>
            </p:cNvPr>
            <p:cNvSpPr/>
            <p:nvPr/>
          </p:nvSpPr>
          <p:spPr>
            <a:xfrm>
              <a:off x="15578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FDDB7049-919B-4966-9C9F-476555334DC2}"/>
                </a:ext>
              </a:extLst>
            </p:cNvPr>
            <p:cNvSpPr/>
            <p:nvPr/>
          </p:nvSpPr>
          <p:spPr>
            <a:xfrm>
              <a:off x="15578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91B62FA2-DF7A-46BB-8550-44C853A5B2C6}"/>
                </a:ext>
              </a:extLst>
            </p:cNvPr>
            <p:cNvSpPr/>
            <p:nvPr/>
          </p:nvSpPr>
          <p:spPr>
            <a:xfrm>
              <a:off x="1329267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28FD196A-B384-4A18-AC4D-8B09232DDDF8}"/>
                </a:ext>
              </a:extLst>
            </p:cNvPr>
            <p:cNvSpPr/>
            <p:nvPr/>
          </p:nvSpPr>
          <p:spPr>
            <a:xfrm>
              <a:off x="1329267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82C1B38E-265C-4A53-8AA6-A7CCAC60DC07}"/>
                </a:ext>
              </a:extLst>
            </p:cNvPr>
            <p:cNvSpPr/>
            <p:nvPr/>
          </p:nvSpPr>
          <p:spPr>
            <a:xfrm>
              <a:off x="1329267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A6CAF95C-B230-4A69-96C1-B580E136B8C9}"/>
                </a:ext>
              </a:extLst>
            </p:cNvPr>
            <p:cNvSpPr/>
            <p:nvPr/>
          </p:nvSpPr>
          <p:spPr>
            <a:xfrm>
              <a:off x="1329267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DE180E66-6C80-481D-A444-9612B7530E0B}"/>
                </a:ext>
              </a:extLst>
            </p:cNvPr>
            <p:cNvSpPr/>
            <p:nvPr/>
          </p:nvSpPr>
          <p:spPr>
            <a:xfrm>
              <a:off x="11049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8D77A9E0-8BD8-4E7B-BEA7-246FE5241F85}"/>
                </a:ext>
              </a:extLst>
            </p:cNvPr>
            <p:cNvSpPr/>
            <p:nvPr/>
          </p:nvSpPr>
          <p:spPr>
            <a:xfrm>
              <a:off x="11049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24DFA634-FE13-4C99-89A4-448E458C7FC6}"/>
                </a:ext>
              </a:extLst>
            </p:cNvPr>
            <p:cNvSpPr/>
            <p:nvPr/>
          </p:nvSpPr>
          <p:spPr>
            <a:xfrm>
              <a:off x="11049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F4EF854A-2A57-419A-A911-1F4EB93542D6}"/>
                </a:ext>
              </a:extLst>
            </p:cNvPr>
            <p:cNvSpPr/>
            <p:nvPr/>
          </p:nvSpPr>
          <p:spPr>
            <a:xfrm>
              <a:off x="11049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06" name="Effect">
            <a:extLst>
              <a:ext uri="{FF2B5EF4-FFF2-40B4-BE49-F238E27FC236}">
                <a16:creationId xmlns:a16="http://schemas.microsoft.com/office/drawing/2014/main" id="{36D98043-73B6-4EB8-B954-3A6EC1BDC14E}"/>
              </a:ext>
            </a:extLst>
          </p:cNvPr>
          <p:cNvSpPr/>
          <p:nvPr/>
        </p:nvSpPr>
        <p:spPr>
          <a:xfrm>
            <a:off x="10267984" y="4406631"/>
            <a:ext cx="3223098" cy="1614791"/>
          </a:xfrm>
          <a:prstGeom prst="rect">
            <a:avLst/>
          </a:prstGeom>
          <a:solidFill>
            <a:srgbClr val="FFC000">
              <a:alpha val="15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93713952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9" dur="4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2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8" accel="47000" decel="4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accel="47000" decel="4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3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61068 -0.1794 L 0.39675 -0.1794 " pathEditMode="relative" rAng="0" ptsTypes="AA">
                                      <p:cBhvr>
                                        <p:cTn id="52" dur="2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65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3" presetClass="path" presetSubtype="0" accel="50000" decel="5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8.33333E-7 -4.81481E-6 L 0.26875 0.00232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38" y="116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decel="4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7" presetClass="emph" presetSubtype="0" repeatCount="4000" fill="remove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0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7" presetClass="emph" presetSubtype="0" repeatCount="5000" fill="remove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8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7" presetClass="emph" presetSubtype="0" repeatCount="4000" fill="remove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6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7" presetClass="emph" presetSubtype="0" repeatCount="4000" fill="remove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9" presetClass="exit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49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49" presetClass="exit" presetSubtype="0" accel="10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49" presetClass="entr" presetSubtype="0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9" presetClass="exit" presetSubtype="0" accel="100000" fill="hold" grpId="1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156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49" presetClass="entr" presetSubtype="0" decel="100000" fill="hold" grpId="2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16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49" presetClass="exit" presetSubtype="0" accel="100000" fill="hold" grpId="3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168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49" presetClass="exit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49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49" presetClass="exit" presetSubtype="0" accel="10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49" presetClass="entr" presetSubtype="0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9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49" presetClass="exit" presetSubtype="0" accel="100000" fill="hold" grpId="1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204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49" presetClass="entr" presetSubtype="0" decel="100000" fill="hold" grpId="2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2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49" presetClass="exit" presetSubtype="0" accel="100000" fill="hold" grpId="3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216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6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7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50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7" presetClass="emph" presetSubtype="0" repeatCount="2000" fill="remove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37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238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39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0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6" grpId="0" animBg="1"/>
      <p:bldP spid="6" grpId="0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5" grpId="1" animBg="1"/>
      <p:bldP spid="20" grpId="0"/>
      <p:bldP spid="20" grpId="1"/>
      <p:bldP spid="23" grpId="0"/>
      <p:bldP spid="23" grpId="1"/>
      <p:bldP spid="19" grpId="0" animBg="1"/>
      <p:bldP spid="24" grpId="0"/>
      <p:bldP spid="25" grpId="0" animBg="1"/>
      <p:bldP spid="26" grpId="0" animBg="1"/>
      <p:bldP spid="27" grpId="0"/>
      <p:bldP spid="68" grpId="0" animBg="1"/>
      <p:bldP spid="68" grpId="1" animBg="1"/>
      <p:bldP spid="69" grpId="0" animBg="1"/>
      <p:bldP spid="69" grpId="1" animBg="1"/>
      <p:bldP spid="21" grpId="0"/>
      <p:bldP spid="21" grpId="1"/>
      <p:bldP spid="2" grpId="0" animBg="1"/>
      <p:bldP spid="2" grpId="1" animBg="1"/>
      <p:bldP spid="2" grpId="2" animBg="1"/>
      <p:bldP spid="2" grpId="3" animBg="1"/>
      <p:bldP spid="67" grpId="0" animBg="1"/>
      <p:bldP spid="67" grpId="1" animBg="1"/>
      <p:bldP spid="67" grpId="2" animBg="1"/>
      <p:bldP spid="67" grpId="3" animBg="1"/>
      <p:bldP spid="70" grpId="0" animBg="1"/>
      <p:bldP spid="70" grpId="1" animBg="1"/>
      <p:bldP spid="70" grpId="2" animBg="1"/>
      <p:bldP spid="70" grpId="3" animBg="1"/>
      <p:bldP spid="71" grpId="0" animBg="1"/>
      <p:bldP spid="71" grpId="1" animBg="1"/>
      <p:bldP spid="71" grpId="2" animBg="1"/>
      <p:bldP spid="71" grpId="3" animBg="1"/>
      <p:bldP spid="10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B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>
            <a:extLst>
              <a:ext uri="{FF2B5EF4-FFF2-40B4-BE49-F238E27FC236}">
                <a16:creationId xmlns:a16="http://schemas.microsoft.com/office/drawing/2014/main" id="{801D8B82-CCBA-4F41-BB65-487DE1F60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 flipV="1">
            <a:off x="525640" y="-4659860"/>
            <a:ext cx="12152308" cy="16097418"/>
          </a:xfrm>
          <a:prstGeom prst="rect">
            <a:avLst/>
          </a:prstGeom>
        </p:spPr>
      </p:pic>
      <p:sp>
        <p:nvSpPr>
          <p:cNvPr id="18" name="Effect">
            <a:extLst>
              <a:ext uri="{FF2B5EF4-FFF2-40B4-BE49-F238E27FC236}">
                <a16:creationId xmlns:a16="http://schemas.microsoft.com/office/drawing/2014/main" id="{ECF77B9C-519B-438D-AC6C-BBE534525993}"/>
              </a:ext>
            </a:extLst>
          </p:cNvPr>
          <p:cNvSpPr/>
          <p:nvPr/>
        </p:nvSpPr>
        <p:spPr>
          <a:xfrm>
            <a:off x="-6536987" y="-466922"/>
            <a:ext cx="12282791" cy="8064224"/>
          </a:xfrm>
          <a:custGeom>
            <a:avLst/>
            <a:gdLst>
              <a:gd name="connsiteX0" fmla="*/ 0 w 12282791"/>
              <a:gd name="connsiteY0" fmla="*/ 0 h 8064224"/>
              <a:gd name="connsiteX1" fmla="*/ 12282791 w 12282791"/>
              <a:gd name="connsiteY1" fmla="*/ 0 h 8064224"/>
              <a:gd name="connsiteX2" fmla="*/ 12282791 w 12282791"/>
              <a:gd name="connsiteY2" fmla="*/ 4863822 h 8064224"/>
              <a:gd name="connsiteX3" fmla="*/ 9059693 w 12282791"/>
              <a:gd name="connsiteY3" fmla="*/ 4863822 h 8064224"/>
              <a:gd name="connsiteX4" fmla="*/ 9059693 w 12282791"/>
              <a:gd name="connsiteY4" fmla="*/ 6478613 h 8064224"/>
              <a:gd name="connsiteX5" fmla="*/ 12282791 w 12282791"/>
              <a:gd name="connsiteY5" fmla="*/ 6478613 h 8064224"/>
              <a:gd name="connsiteX6" fmla="*/ 12282791 w 12282791"/>
              <a:gd name="connsiteY6" fmla="*/ 8064224 h 8064224"/>
              <a:gd name="connsiteX7" fmla="*/ 0 w 12282791"/>
              <a:gd name="connsiteY7" fmla="*/ 8064224 h 8064224"/>
              <a:gd name="connsiteX8" fmla="*/ 0 w 12282791"/>
              <a:gd name="connsiteY8" fmla="*/ 0 h 8064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82791" h="8064224">
                <a:moveTo>
                  <a:pt x="0" y="0"/>
                </a:moveTo>
                <a:lnTo>
                  <a:pt x="12282791" y="0"/>
                </a:lnTo>
                <a:lnTo>
                  <a:pt x="12282791" y="4863822"/>
                </a:lnTo>
                <a:lnTo>
                  <a:pt x="9059693" y="4863822"/>
                </a:lnTo>
                <a:lnTo>
                  <a:pt x="9059693" y="6478613"/>
                </a:lnTo>
                <a:lnTo>
                  <a:pt x="12282791" y="6478613"/>
                </a:lnTo>
                <a:lnTo>
                  <a:pt x="12282791" y="8064224"/>
                </a:lnTo>
                <a:lnTo>
                  <a:pt x="0" y="806422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43000">
                <a:srgbClr val="D6A300"/>
              </a:gs>
              <a:gs pos="16000">
                <a:srgbClr val="C09200">
                  <a:lumMod val="99000"/>
                  <a:lumOff val="1000"/>
                  <a:alpha val="99000"/>
                </a:srgbClr>
              </a:gs>
              <a:gs pos="78000">
                <a:srgbClr val="7E6000"/>
              </a:gs>
            </a:gsLst>
            <a:lin ang="66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/>
          </a:p>
        </p:txBody>
      </p:sp>
      <p:grpSp>
        <p:nvGrpSpPr>
          <p:cNvPr id="65" name="Group Effect">
            <a:extLst>
              <a:ext uri="{FF2B5EF4-FFF2-40B4-BE49-F238E27FC236}">
                <a16:creationId xmlns:a16="http://schemas.microsoft.com/office/drawing/2014/main" id="{7272C9D5-0D4C-4801-BD78-6C70058D61F7}"/>
              </a:ext>
            </a:extLst>
          </p:cNvPr>
          <p:cNvGrpSpPr/>
          <p:nvPr/>
        </p:nvGrpSpPr>
        <p:grpSpPr>
          <a:xfrm>
            <a:off x="666656" y="208288"/>
            <a:ext cx="1546510" cy="782870"/>
            <a:chOff x="1104900" y="736599"/>
            <a:chExt cx="1701800" cy="861481"/>
          </a:xfrm>
          <a:solidFill>
            <a:schemeClr val="bg1">
              <a:alpha val="41000"/>
            </a:schemeClr>
          </a:solidFill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5248262-46B4-438D-B490-9E29BD61D134}"/>
                </a:ext>
              </a:extLst>
            </p:cNvPr>
            <p:cNvSpPr/>
            <p:nvPr/>
          </p:nvSpPr>
          <p:spPr>
            <a:xfrm>
              <a:off x="26881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6EFEFB4-FEA4-4A45-8403-262869B39D34}"/>
                </a:ext>
              </a:extLst>
            </p:cNvPr>
            <p:cNvSpPr/>
            <p:nvPr/>
          </p:nvSpPr>
          <p:spPr>
            <a:xfrm>
              <a:off x="26881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FBF097B-3F8E-4A36-8F1B-AD029A8A8605}"/>
                </a:ext>
              </a:extLst>
            </p:cNvPr>
            <p:cNvSpPr/>
            <p:nvPr/>
          </p:nvSpPr>
          <p:spPr>
            <a:xfrm>
              <a:off x="26881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4084934-533A-4E10-B7BB-0CD7FF4F8D40}"/>
                </a:ext>
              </a:extLst>
            </p:cNvPr>
            <p:cNvSpPr/>
            <p:nvPr/>
          </p:nvSpPr>
          <p:spPr>
            <a:xfrm>
              <a:off x="26881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9A585EF-41AB-4270-9C66-49EC9EC1F8A7}"/>
                </a:ext>
              </a:extLst>
            </p:cNvPr>
            <p:cNvSpPr/>
            <p:nvPr/>
          </p:nvSpPr>
          <p:spPr>
            <a:xfrm>
              <a:off x="2463799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2F7841D-B8DA-4FB7-9768-8A224E9C8FB6}"/>
                </a:ext>
              </a:extLst>
            </p:cNvPr>
            <p:cNvSpPr/>
            <p:nvPr/>
          </p:nvSpPr>
          <p:spPr>
            <a:xfrm>
              <a:off x="2463799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CD60E90F-19A1-48E2-ABE0-AD9CF526F954}"/>
                </a:ext>
              </a:extLst>
            </p:cNvPr>
            <p:cNvSpPr/>
            <p:nvPr/>
          </p:nvSpPr>
          <p:spPr>
            <a:xfrm>
              <a:off x="2463799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E9DBCEBF-0193-4352-90CE-BA9786AF6663}"/>
                </a:ext>
              </a:extLst>
            </p:cNvPr>
            <p:cNvSpPr/>
            <p:nvPr/>
          </p:nvSpPr>
          <p:spPr>
            <a:xfrm>
              <a:off x="2463799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D880FE58-6217-47EB-9002-C78B3856EC8E}"/>
                </a:ext>
              </a:extLst>
            </p:cNvPr>
            <p:cNvSpPr/>
            <p:nvPr/>
          </p:nvSpPr>
          <p:spPr>
            <a:xfrm>
              <a:off x="22352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980CEF67-DBDF-411D-9054-0C11669FFA43}"/>
                </a:ext>
              </a:extLst>
            </p:cNvPr>
            <p:cNvSpPr/>
            <p:nvPr/>
          </p:nvSpPr>
          <p:spPr>
            <a:xfrm>
              <a:off x="22352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9A53F9C-EB64-413C-9C89-F708234D2E93}"/>
                </a:ext>
              </a:extLst>
            </p:cNvPr>
            <p:cNvSpPr/>
            <p:nvPr/>
          </p:nvSpPr>
          <p:spPr>
            <a:xfrm>
              <a:off x="22352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D92A00E-A848-4FEF-9948-26D6F60791E8}"/>
                </a:ext>
              </a:extLst>
            </p:cNvPr>
            <p:cNvSpPr/>
            <p:nvPr/>
          </p:nvSpPr>
          <p:spPr>
            <a:xfrm>
              <a:off x="22352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37EC1223-A729-451D-B693-A0ABE4AB060E}"/>
                </a:ext>
              </a:extLst>
            </p:cNvPr>
            <p:cNvSpPr/>
            <p:nvPr/>
          </p:nvSpPr>
          <p:spPr>
            <a:xfrm>
              <a:off x="20108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6FE3C7F0-83E2-442D-9265-EB175B30AD96}"/>
                </a:ext>
              </a:extLst>
            </p:cNvPr>
            <p:cNvSpPr/>
            <p:nvPr/>
          </p:nvSpPr>
          <p:spPr>
            <a:xfrm>
              <a:off x="20108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DF92BC1-9E93-4A56-9779-86AD48639215}"/>
                </a:ext>
              </a:extLst>
            </p:cNvPr>
            <p:cNvSpPr/>
            <p:nvPr/>
          </p:nvSpPr>
          <p:spPr>
            <a:xfrm>
              <a:off x="20108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CADECC5-9B33-4F33-BD70-FB62CCA0D9B4}"/>
                </a:ext>
              </a:extLst>
            </p:cNvPr>
            <p:cNvSpPr/>
            <p:nvPr/>
          </p:nvSpPr>
          <p:spPr>
            <a:xfrm>
              <a:off x="20108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88B75243-644B-46F7-B7DD-F16362BB3D24}"/>
                </a:ext>
              </a:extLst>
            </p:cNvPr>
            <p:cNvSpPr/>
            <p:nvPr/>
          </p:nvSpPr>
          <p:spPr>
            <a:xfrm>
              <a:off x="17822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31C56763-66BA-4315-B37C-F2DF2C95F75B}"/>
                </a:ext>
              </a:extLst>
            </p:cNvPr>
            <p:cNvSpPr/>
            <p:nvPr/>
          </p:nvSpPr>
          <p:spPr>
            <a:xfrm>
              <a:off x="17822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C34AB614-10E0-4AFB-B5CC-5B5A0B6169D9}"/>
                </a:ext>
              </a:extLst>
            </p:cNvPr>
            <p:cNvSpPr/>
            <p:nvPr/>
          </p:nvSpPr>
          <p:spPr>
            <a:xfrm>
              <a:off x="17822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5FA98DF3-26E8-40E3-AE2C-DD20E842F829}"/>
                </a:ext>
              </a:extLst>
            </p:cNvPr>
            <p:cNvSpPr/>
            <p:nvPr/>
          </p:nvSpPr>
          <p:spPr>
            <a:xfrm>
              <a:off x="17822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E26D5F4-4118-439F-B043-448584D0DED8}"/>
                </a:ext>
              </a:extLst>
            </p:cNvPr>
            <p:cNvSpPr/>
            <p:nvPr/>
          </p:nvSpPr>
          <p:spPr>
            <a:xfrm>
              <a:off x="15578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21AE0D0A-E629-441B-9A9C-467734EC7515}"/>
                </a:ext>
              </a:extLst>
            </p:cNvPr>
            <p:cNvSpPr/>
            <p:nvPr/>
          </p:nvSpPr>
          <p:spPr>
            <a:xfrm>
              <a:off x="15578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5D06E05E-E266-4920-A05A-BD6B1898CB94}"/>
                </a:ext>
              </a:extLst>
            </p:cNvPr>
            <p:cNvSpPr/>
            <p:nvPr/>
          </p:nvSpPr>
          <p:spPr>
            <a:xfrm>
              <a:off x="15578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E51E989A-55FA-4BDC-A170-261E9A69DFEE}"/>
                </a:ext>
              </a:extLst>
            </p:cNvPr>
            <p:cNvSpPr/>
            <p:nvPr/>
          </p:nvSpPr>
          <p:spPr>
            <a:xfrm>
              <a:off x="15578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48DC3D32-BFFC-401B-9644-C798798BE26E}"/>
                </a:ext>
              </a:extLst>
            </p:cNvPr>
            <p:cNvSpPr/>
            <p:nvPr/>
          </p:nvSpPr>
          <p:spPr>
            <a:xfrm>
              <a:off x="1329267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55255096-FA75-4824-8C1D-30E669BD8414}"/>
                </a:ext>
              </a:extLst>
            </p:cNvPr>
            <p:cNvSpPr/>
            <p:nvPr/>
          </p:nvSpPr>
          <p:spPr>
            <a:xfrm>
              <a:off x="1329267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20B65D0-4AC6-43B9-828A-19A7FB43C1AC}"/>
                </a:ext>
              </a:extLst>
            </p:cNvPr>
            <p:cNvSpPr/>
            <p:nvPr/>
          </p:nvSpPr>
          <p:spPr>
            <a:xfrm>
              <a:off x="1329267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BEB9DA3-7305-4144-9A01-080B06FD49F7}"/>
                </a:ext>
              </a:extLst>
            </p:cNvPr>
            <p:cNvSpPr/>
            <p:nvPr/>
          </p:nvSpPr>
          <p:spPr>
            <a:xfrm>
              <a:off x="1329267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FF4F41F-E983-4B2E-B51C-4123AFA72628}"/>
                </a:ext>
              </a:extLst>
            </p:cNvPr>
            <p:cNvSpPr/>
            <p:nvPr/>
          </p:nvSpPr>
          <p:spPr>
            <a:xfrm>
              <a:off x="11049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62846190-6711-4897-8127-532E2D4F22E9}"/>
                </a:ext>
              </a:extLst>
            </p:cNvPr>
            <p:cNvSpPr/>
            <p:nvPr/>
          </p:nvSpPr>
          <p:spPr>
            <a:xfrm>
              <a:off x="11049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A40C4E8A-D310-478B-A556-EBD54CF194D8}"/>
                </a:ext>
              </a:extLst>
            </p:cNvPr>
            <p:cNvSpPr/>
            <p:nvPr/>
          </p:nvSpPr>
          <p:spPr>
            <a:xfrm>
              <a:off x="11049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3100C6AC-4106-4F96-9F90-FB846BACA0C8}"/>
                </a:ext>
              </a:extLst>
            </p:cNvPr>
            <p:cNvSpPr/>
            <p:nvPr/>
          </p:nvSpPr>
          <p:spPr>
            <a:xfrm>
              <a:off x="11049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" name="Effect">
            <a:extLst>
              <a:ext uri="{FF2B5EF4-FFF2-40B4-BE49-F238E27FC236}">
                <a16:creationId xmlns:a16="http://schemas.microsoft.com/office/drawing/2014/main" id="{FE8235C5-43BC-4C29-833D-29734EB79D4D}"/>
              </a:ext>
            </a:extLst>
          </p:cNvPr>
          <p:cNvSpPr/>
          <p:nvPr/>
        </p:nvSpPr>
        <p:spPr>
          <a:xfrm>
            <a:off x="8968902" y="-466920"/>
            <a:ext cx="3223098" cy="1614791"/>
          </a:xfrm>
          <a:prstGeom prst="rect">
            <a:avLst/>
          </a:prstGeom>
          <a:solidFill>
            <a:srgbClr val="FFC000">
              <a:alpha val="56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" name="Effect">
            <a:extLst>
              <a:ext uri="{FF2B5EF4-FFF2-40B4-BE49-F238E27FC236}">
                <a16:creationId xmlns:a16="http://schemas.microsoft.com/office/drawing/2014/main" id="{B60FC001-1CE2-464F-9D59-B6CBCA3FD052}"/>
              </a:ext>
            </a:extLst>
          </p:cNvPr>
          <p:cNvSpPr/>
          <p:nvPr/>
        </p:nvSpPr>
        <p:spPr>
          <a:xfrm>
            <a:off x="5745804" y="-466921"/>
            <a:ext cx="3223098" cy="1614791"/>
          </a:xfrm>
          <a:prstGeom prst="rect">
            <a:avLst/>
          </a:prstGeom>
          <a:solidFill>
            <a:srgbClr val="FFC000">
              <a:alpha val="2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8" name="Effect">
            <a:extLst>
              <a:ext uri="{FF2B5EF4-FFF2-40B4-BE49-F238E27FC236}">
                <a16:creationId xmlns:a16="http://schemas.microsoft.com/office/drawing/2014/main" id="{9FDA2C47-05D0-4DCB-823C-216D3E9DB2BA}"/>
              </a:ext>
            </a:extLst>
          </p:cNvPr>
          <p:cNvSpPr/>
          <p:nvPr/>
        </p:nvSpPr>
        <p:spPr>
          <a:xfrm>
            <a:off x="8968902" y="1147871"/>
            <a:ext cx="3223098" cy="1614791"/>
          </a:xfrm>
          <a:prstGeom prst="rect">
            <a:avLst/>
          </a:prstGeom>
          <a:solidFill>
            <a:srgbClr val="FFC000">
              <a:alpha val="1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9" name="Effect">
            <a:extLst>
              <a:ext uri="{FF2B5EF4-FFF2-40B4-BE49-F238E27FC236}">
                <a16:creationId xmlns:a16="http://schemas.microsoft.com/office/drawing/2014/main" id="{EC882386-19DC-4D59-ABF4-38B312D7F46F}"/>
              </a:ext>
            </a:extLst>
          </p:cNvPr>
          <p:cNvSpPr/>
          <p:nvPr/>
        </p:nvSpPr>
        <p:spPr>
          <a:xfrm>
            <a:off x="5745804" y="1147870"/>
            <a:ext cx="3223098" cy="1614791"/>
          </a:xfrm>
          <a:prstGeom prst="rect">
            <a:avLst/>
          </a:prstGeom>
          <a:solidFill>
            <a:srgbClr val="FFC000">
              <a:alpha val="18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" name="Effect">
            <a:extLst>
              <a:ext uri="{FF2B5EF4-FFF2-40B4-BE49-F238E27FC236}">
                <a16:creationId xmlns:a16="http://schemas.microsoft.com/office/drawing/2014/main" id="{9465C253-00D5-4B86-88F1-3A9CB5A715DC}"/>
              </a:ext>
            </a:extLst>
          </p:cNvPr>
          <p:cNvSpPr/>
          <p:nvPr/>
        </p:nvSpPr>
        <p:spPr>
          <a:xfrm>
            <a:off x="8968902" y="2772387"/>
            <a:ext cx="3223098" cy="1614791"/>
          </a:xfrm>
          <a:prstGeom prst="rect">
            <a:avLst/>
          </a:prstGeom>
          <a:solidFill>
            <a:srgbClr val="FFC000">
              <a:alpha val="14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" name="Effect">
            <a:extLst>
              <a:ext uri="{FF2B5EF4-FFF2-40B4-BE49-F238E27FC236}">
                <a16:creationId xmlns:a16="http://schemas.microsoft.com/office/drawing/2014/main" id="{2E3D70D9-0C40-472A-8369-DA5468474F79}"/>
              </a:ext>
            </a:extLst>
          </p:cNvPr>
          <p:cNvSpPr/>
          <p:nvPr/>
        </p:nvSpPr>
        <p:spPr>
          <a:xfrm>
            <a:off x="5745804" y="2772386"/>
            <a:ext cx="3223098" cy="1614791"/>
          </a:xfrm>
          <a:prstGeom prst="rect">
            <a:avLst/>
          </a:prstGeom>
          <a:solidFill>
            <a:srgbClr val="FFC000">
              <a:alpha val="4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2" name="Effect">
            <a:extLst>
              <a:ext uri="{FF2B5EF4-FFF2-40B4-BE49-F238E27FC236}">
                <a16:creationId xmlns:a16="http://schemas.microsoft.com/office/drawing/2014/main" id="{06B7C2F1-3920-4A4A-8285-EC31505ED897}"/>
              </a:ext>
            </a:extLst>
          </p:cNvPr>
          <p:cNvSpPr/>
          <p:nvPr/>
        </p:nvSpPr>
        <p:spPr>
          <a:xfrm>
            <a:off x="8968902" y="4377451"/>
            <a:ext cx="3223098" cy="1614791"/>
          </a:xfrm>
          <a:prstGeom prst="rect">
            <a:avLst/>
          </a:prstGeom>
          <a:solidFill>
            <a:srgbClr val="FFC000">
              <a:alpha val="5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" name="Effect">
            <a:extLst>
              <a:ext uri="{FF2B5EF4-FFF2-40B4-BE49-F238E27FC236}">
                <a16:creationId xmlns:a16="http://schemas.microsoft.com/office/drawing/2014/main" id="{2BEA97D0-FE26-4A22-8C2A-ECC1C666C1DF}"/>
              </a:ext>
            </a:extLst>
          </p:cNvPr>
          <p:cNvSpPr/>
          <p:nvPr/>
        </p:nvSpPr>
        <p:spPr>
          <a:xfrm>
            <a:off x="5745804" y="4377450"/>
            <a:ext cx="3223098" cy="1614791"/>
          </a:xfrm>
          <a:prstGeom prst="rect">
            <a:avLst/>
          </a:prstGeom>
          <a:solidFill>
            <a:srgbClr val="FFC000">
              <a:alpha val="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Effect">
            <a:extLst>
              <a:ext uri="{FF2B5EF4-FFF2-40B4-BE49-F238E27FC236}">
                <a16:creationId xmlns:a16="http://schemas.microsoft.com/office/drawing/2014/main" id="{6A178210-75A1-48C1-8C31-897C8A863A29}"/>
              </a:ext>
            </a:extLst>
          </p:cNvPr>
          <p:cNvSpPr/>
          <p:nvPr/>
        </p:nvSpPr>
        <p:spPr>
          <a:xfrm>
            <a:off x="8968902" y="5982513"/>
            <a:ext cx="3223098" cy="1614791"/>
          </a:xfrm>
          <a:prstGeom prst="rect">
            <a:avLst/>
          </a:prstGeom>
          <a:solidFill>
            <a:srgbClr val="FFC000">
              <a:alpha val="47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5" name="Effect">
            <a:extLst>
              <a:ext uri="{FF2B5EF4-FFF2-40B4-BE49-F238E27FC236}">
                <a16:creationId xmlns:a16="http://schemas.microsoft.com/office/drawing/2014/main" id="{AA72A2BA-A58B-4536-9195-2169313B1C6B}"/>
              </a:ext>
            </a:extLst>
          </p:cNvPr>
          <p:cNvSpPr/>
          <p:nvPr/>
        </p:nvSpPr>
        <p:spPr>
          <a:xfrm>
            <a:off x="5745804" y="5982512"/>
            <a:ext cx="3223098" cy="1614791"/>
          </a:xfrm>
          <a:prstGeom prst="rect">
            <a:avLst/>
          </a:prstGeom>
          <a:solidFill>
            <a:srgbClr val="FFC000">
              <a:alpha val="51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031E2B-457A-49F4-906F-6247A1671D5F}"/>
              </a:ext>
            </a:extLst>
          </p:cNvPr>
          <p:cNvSpPr txBox="1"/>
          <p:nvPr/>
        </p:nvSpPr>
        <p:spPr>
          <a:xfrm>
            <a:off x="-2039559" y="101666"/>
            <a:ext cx="38424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0" name="Big Text">
            <a:extLst>
              <a:ext uri="{FF2B5EF4-FFF2-40B4-BE49-F238E27FC236}">
                <a16:creationId xmlns:a16="http://schemas.microsoft.com/office/drawing/2014/main" id="{332D6A26-484E-4381-A622-DEFDDC93A254}"/>
              </a:ext>
            </a:extLst>
          </p:cNvPr>
          <p:cNvSpPr txBox="1"/>
          <p:nvPr/>
        </p:nvSpPr>
        <p:spPr>
          <a:xfrm>
            <a:off x="-6145236" y="1507794"/>
            <a:ext cx="15114138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9600" b="1" dirty="0">
                <a:solidFill>
                  <a:schemeClr val="bg1">
                    <a:alpha val="23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NEW</a:t>
            </a:r>
            <a:endParaRPr lang="en-ID" sz="49600" b="1" dirty="0">
              <a:solidFill>
                <a:schemeClr val="bg1">
                  <a:alpha val="23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Effect">
            <a:extLst>
              <a:ext uri="{FF2B5EF4-FFF2-40B4-BE49-F238E27FC236}">
                <a16:creationId xmlns:a16="http://schemas.microsoft.com/office/drawing/2014/main" id="{FA32C9CA-B3F6-4CD0-8A11-2783DE5E9FC8}"/>
              </a:ext>
            </a:extLst>
          </p:cNvPr>
          <p:cNvSpPr/>
          <p:nvPr/>
        </p:nvSpPr>
        <p:spPr>
          <a:xfrm>
            <a:off x="917603" y="911570"/>
            <a:ext cx="5684191" cy="4917443"/>
          </a:xfrm>
          <a:prstGeom prst="rect">
            <a:avLst/>
          </a:prstGeom>
          <a:solidFill>
            <a:schemeClr val="accent2">
              <a:lumMod val="50000"/>
              <a:alpha val="64706"/>
            </a:schemeClr>
          </a:solidFill>
          <a:ln>
            <a:noFill/>
          </a:ln>
          <a:effectLst>
            <a:outerShdw blurRad="266700" dist="38100" dir="8100000" algn="tr" rotWithShape="0">
              <a:prstClr val="black">
                <a:alpha val="33000"/>
              </a:prstClr>
            </a:outerShdw>
          </a:effectLst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610CE4-72C6-4BD6-8F20-538AE1826DAA}"/>
              </a:ext>
            </a:extLst>
          </p:cNvPr>
          <p:cNvSpPr txBox="1"/>
          <p:nvPr/>
        </p:nvSpPr>
        <p:spPr>
          <a:xfrm>
            <a:off x="-3430617" y="5547756"/>
            <a:ext cx="38424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5" name="Effect">
            <a:extLst>
              <a:ext uri="{FF2B5EF4-FFF2-40B4-BE49-F238E27FC236}">
                <a16:creationId xmlns:a16="http://schemas.microsoft.com/office/drawing/2014/main" id="{E9CC8333-BBD8-4306-8F92-C3B82B64C733}"/>
              </a:ext>
            </a:extLst>
          </p:cNvPr>
          <p:cNvSpPr/>
          <p:nvPr/>
        </p:nvSpPr>
        <p:spPr>
          <a:xfrm>
            <a:off x="785466" y="1032978"/>
            <a:ext cx="5684191" cy="4917443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Effect">
            <a:extLst>
              <a:ext uri="{FF2B5EF4-FFF2-40B4-BE49-F238E27FC236}">
                <a16:creationId xmlns:a16="http://schemas.microsoft.com/office/drawing/2014/main" id="{F921934A-37F5-4D07-9A56-35F890D3DF44}"/>
              </a:ext>
            </a:extLst>
          </p:cNvPr>
          <p:cNvSpPr/>
          <p:nvPr/>
        </p:nvSpPr>
        <p:spPr>
          <a:xfrm>
            <a:off x="11570600" y="1828800"/>
            <a:ext cx="629867" cy="332902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AAC8239-6727-44E3-B295-EB974C031FF0}"/>
              </a:ext>
            </a:extLst>
          </p:cNvPr>
          <p:cNvSpPr txBox="1"/>
          <p:nvPr/>
        </p:nvSpPr>
        <p:spPr>
          <a:xfrm>
            <a:off x="11675616" y="2060914"/>
            <a:ext cx="400110" cy="2816156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pPr algn="ctr"/>
            <a:r>
              <a:rPr lang="en-ID" sz="1400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POWERPOINT TEMPLATE</a:t>
            </a:r>
          </a:p>
        </p:txBody>
      </p:sp>
      <p:sp>
        <p:nvSpPr>
          <p:cNvPr id="68" name="Effect">
            <a:extLst>
              <a:ext uri="{FF2B5EF4-FFF2-40B4-BE49-F238E27FC236}">
                <a16:creationId xmlns:a16="http://schemas.microsoft.com/office/drawing/2014/main" id="{A46B2C41-77D9-4545-AE90-25ED9F11AD6D}"/>
              </a:ext>
            </a:extLst>
          </p:cNvPr>
          <p:cNvSpPr/>
          <p:nvPr/>
        </p:nvSpPr>
        <p:spPr>
          <a:xfrm rot="10800000">
            <a:off x="0" y="-40151"/>
            <a:ext cx="12192000" cy="7079580"/>
          </a:xfrm>
          <a:prstGeom prst="rect">
            <a:avLst/>
          </a:prstGeom>
          <a:gradFill flip="none" rotWithShape="1">
            <a:gsLst>
              <a:gs pos="74065">
                <a:srgbClr val="952376">
                  <a:alpha val="20000"/>
                </a:srgbClr>
              </a:gs>
              <a:gs pos="25900">
                <a:srgbClr val="DA0C29">
                  <a:alpha val="20000"/>
                </a:srgbClr>
              </a:gs>
              <a:gs pos="0">
                <a:srgbClr val="FF0000">
                  <a:alpha val="83000"/>
                </a:srgbClr>
              </a:gs>
              <a:gs pos="100000">
                <a:srgbClr val="7030A0">
                  <a:alpha val="9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Effect">
            <a:extLst>
              <a:ext uri="{FF2B5EF4-FFF2-40B4-BE49-F238E27FC236}">
                <a16:creationId xmlns:a16="http://schemas.microsoft.com/office/drawing/2014/main" id="{0991852E-D307-40FB-991A-546DE54C194C}"/>
              </a:ext>
            </a:extLst>
          </p:cNvPr>
          <p:cNvSpPr/>
          <p:nvPr/>
        </p:nvSpPr>
        <p:spPr>
          <a:xfrm>
            <a:off x="-2170" y="-34664"/>
            <a:ext cx="12192000" cy="7074093"/>
          </a:xfrm>
          <a:prstGeom prst="rect">
            <a:avLst/>
          </a:prstGeom>
          <a:gradFill flip="none" rotWithShape="1">
            <a:gsLst>
              <a:gs pos="67900">
                <a:srgbClr val="A0206B">
                  <a:alpha val="20000"/>
                </a:srgbClr>
              </a:gs>
              <a:gs pos="25000">
                <a:srgbClr val="DF0B24">
                  <a:alpha val="20000"/>
                </a:srgbClr>
              </a:gs>
              <a:gs pos="0">
                <a:srgbClr val="FF0000">
                  <a:alpha val="83000"/>
                </a:srgbClr>
              </a:gs>
              <a:gs pos="100000">
                <a:srgbClr val="7030A0">
                  <a:alpha val="94000"/>
                </a:srgbClr>
              </a:gs>
            </a:gsLst>
            <a:lin ang="6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Effect">
            <a:extLst>
              <a:ext uri="{FF2B5EF4-FFF2-40B4-BE49-F238E27FC236}">
                <a16:creationId xmlns:a16="http://schemas.microsoft.com/office/drawing/2014/main" id="{81CAE9FF-26DC-4881-B524-342862DE8D7C}"/>
              </a:ext>
            </a:extLst>
          </p:cNvPr>
          <p:cNvSpPr/>
          <p:nvPr/>
        </p:nvSpPr>
        <p:spPr>
          <a:xfrm>
            <a:off x="1436954" y="844610"/>
            <a:ext cx="548192" cy="548192"/>
          </a:xfrm>
          <a:prstGeom prst="math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7" name="Effect">
            <a:extLst>
              <a:ext uri="{FF2B5EF4-FFF2-40B4-BE49-F238E27FC236}">
                <a16:creationId xmlns:a16="http://schemas.microsoft.com/office/drawing/2014/main" id="{787902F2-7073-4780-A513-F4664B1F9304}"/>
              </a:ext>
            </a:extLst>
          </p:cNvPr>
          <p:cNvSpPr/>
          <p:nvPr/>
        </p:nvSpPr>
        <p:spPr>
          <a:xfrm rot="1787385">
            <a:off x="619980" y="5284800"/>
            <a:ext cx="548192" cy="548192"/>
          </a:xfrm>
          <a:prstGeom prst="mathPlus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Effect">
            <a:extLst>
              <a:ext uri="{FF2B5EF4-FFF2-40B4-BE49-F238E27FC236}">
                <a16:creationId xmlns:a16="http://schemas.microsoft.com/office/drawing/2014/main" id="{6542B9CB-9766-491E-B063-7C10075F867E}"/>
              </a:ext>
            </a:extLst>
          </p:cNvPr>
          <p:cNvSpPr/>
          <p:nvPr/>
        </p:nvSpPr>
        <p:spPr>
          <a:xfrm rot="20453949">
            <a:off x="5182588" y="5779379"/>
            <a:ext cx="500030" cy="500030"/>
          </a:xfrm>
          <a:prstGeom prst="math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1" name="Effect">
            <a:extLst>
              <a:ext uri="{FF2B5EF4-FFF2-40B4-BE49-F238E27FC236}">
                <a16:creationId xmlns:a16="http://schemas.microsoft.com/office/drawing/2014/main" id="{BC7256C0-E51F-41A6-A1C0-22E384459818}"/>
              </a:ext>
            </a:extLst>
          </p:cNvPr>
          <p:cNvSpPr/>
          <p:nvPr/>
        </p:nvSpPr>
        <p:spPr>
          <a:xfrm rot="20626356">
            <a:off x="5464536" y="1270531"/>
            <a:ext cx="682839" cy="682839"/>
          </a:xfrm>
          <a:prstGeom prst="mathPlus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43611FA-692E-4CE9-807B-974D6E5E6381}"/>
              </a:ext>
            </a:extLst>
          </p:cNvPr>
          <p:cNvSpPr txBox="1"/>
          <p:nvPr/>
        </p:nvSpPr>
        <p:spPr>
          <a:xfrm>
            <a:off x="1337460" y="2018098"/>
            <a:ext cx="38427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4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JUST CLICK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7773256-84F1-4D81-94E5-9FDC2526D94A}"/>
              </a:ext>
            </a:extLst>
          </p:cNvPr>
          <p:cNvSpPr txBox="1"/>
          <p:nvPr/>
        </p:nvSpPr>
        <p:spPr>
          <a:xfrm>
            <a:off x="1393540" y="3769921"/>
            <a:ext cx="38677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44F22FE-160D-427C-A8E4-8D568254B609}"/>
              </a:ext>
            </a:extLst>
          </p:cNvPr>
          <p:cNvSpPr txBox="1"/>
          <p:nvPr/>
        </p:nvSpPr>
        <p:spPr>
          <a:xfrm>
            <a:off x="1337460" y="2648636"/>
            <a:ext cx="47205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4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AND REPLACE</a:t>
            </a:r>
          </a:p>
        </p:txBody>
      </p:sp>
    </p:spTree>
    <p:extLst>
      <p:ext uri="{BB962C8B-B14F-4D97-AF65-F5344CB8AC3E}">
        <p14:creationId xmlns:p14="http://schemas.microsoft.com/office/powerpoint/2010/main" val="2767462672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75E-6 -2.96296E-6 L 0.23138 -2.96296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1" dur="4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8" accel="47000" decel="4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79167E-6 -1.85185E-6 L 0.39648 -1.85185E-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18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decel="5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58333E-6 7.40741E-7 L 0.39649 7.40741E-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18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7" presetClass="emph" presetSubtype="0" repeatCount="4000" fill="remove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0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1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7" presetClass="emph" presetSubtype="0" repeatCount="5000" fill="remove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8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9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7" presetClass="emph" presetSubtype="0" repeatCount="4000" fill="remove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6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7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7" presetClass="emph" presetSubtype="0" repeatCount="4000" fill="remove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63" presetClass="path" presetSubtype="0" accel="50000" decel="5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875E-6 -2.22222E-6 L 0.39649 -2.22222E-6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18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9" presetClass="exit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49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9" presetClass="exit" presetSubtype="0" accel="10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49" presetClass="entr" presetSubtype="0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49" presetClass="exit" presetSubtype="0" accel="100000" fill="hold" grpId="1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152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49" presetClass="entr" presetSubtype="0" decel="100000" fill="hold" grpId="2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1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49" presetClass="exit" presetSubtype="0" accel="100000" fill="hold" grpId="3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164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9" presetClass="exit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49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49" presetClass="exit" presetSubtype="0" accel="10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49" presetClass="entr" presetSubtype="0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9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49" presetClass="exit" presetSubtype="0" accel="100000" fill="hold" grpId="1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200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49" presetClass="entr" presetSubtype="0" decel="100000" fill="hold" grpId="2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20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49" presetClass="exit" presetSubtype="0" accel="100000" fill="hold" grpId="3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212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5" grpId="1" animBg="1"/>
      <p:bldP spid="23" grpId="0"/>
      <p:bldP spid="23" grpId="1"/>
      <p:bldP spid="20" grpId="0"/>
      <p:bldP spid="20" grpId="1"/>
      <p:bldP spid="19" grpId="0" animBg="1"/>
      <p:bldP spid="24" grpId="0"/>
      <p:bldP spid="24" grpId="1"/>
      <p:bldP spid="25" grpId="0" animBg="1"/>
      <p:bldP spid="26" grpId="0" animBg="1"/>
      <p:bldP spid="27" grpId="0"/>
      <p:bldP spid="68" grpId="0" animBg="1"/>
      <p:bldP spid="68" grpId="1" animBg="1"/>
      <p:bldP spid="69" grpId="0" animBg="1"/>
      <p:bldP spid="69" grpId="1" animBg="1"/>
      <p:bldP spid="2" grpId="0" animBg="1"/>
      <p:bldP spid="2" grpId="1" animBg="1"/>
      <p:bldP spid="2" grpId="2" animBg="1"/>
      <p:bldP spid="2" grpId="3" animBg="1"/>
      <p:bldP spid="67" grpId="0" animBg="1"/>
      <p:bldP spid="67" grpId="1" animBg="1"/>
      <p:bldP spid="67" grpId="2" animBg="1"/>
      <p:bldP spid="67" grpId="3" animBg="1"/>
      <p:bldP spid="70" grpId="0" animBg="1"/>
      <p:bldP spid="70" grpId="1" animBg="1"/>
      <p:bldP spid="70" grpId="2" animBg="1"/>
      <p:bldP spid="70" grpId="3" animBg="1"/>
      <p:bldP spid="71" grpId="0" animBg="1"/>
      <p:bldP spid="71" grpId="1" animBg="1"/>
      <p:bldP spid="71" grpId="2" animBg="1"/>
      <p:bldP spid="71" grpId="3" animBg="1"/>
      <p:bldP spid="21" grpId="0"/>
      <p:bldP spid="22" grpId="0"/>
      <p:bldP spid="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B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>
            <a:extLst>
              <a:ext uri="{FF2B5EF4-FFF2-40B4-BE49-F238E27FC236}">
                <a16:creationId xmlns:a16="http://schemas.microsoft.com/office/drawing/2014/main" id="{801D8B82-CCBA-4F41-BB65-487DE1F60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7687" y="-25041"/>
            <a:ext cx="12616771" cy="8415412"/>
          </a:xfrm>
          <a:prstGeom prst="rect">
            <a:avLst/>
          </a:prstGeom>
        </p:spPr>
      </p:pic>
      <p:sp>
        <p:nvSpPr>
          <p:cNvPr id="18" name="Effect">
            <a:extLst>
              <a:ext uri="{FF2B5EF4-FFF2-40B4-BE49-F238E27FC236}">
                <a16:creationId xmlns:a16="http://schemas.microsoft.com/office/drawing/2014/main" id="{ECF77B9C-519B-438D-AC6C-BBE534525993}"/>
              </a:ext>
            </a:extLst>
          </p:cNvPr>
          <p:cNvSpPr/>
          <p:nvPr/>
        </p:nvSpPr>
        <p:spPr>
          <a:xfrm>
            <a:off x="6467593" y="-466922"/>
            <a:ext cx="12282791" cy="8064224"/>
          </a:xfrm>
          <a:custGeom>
            <a:avLst/>
            <a:gdLst>
              <a:gd name="connsiteX0" fmla="*/ 0 w 12282791"/>
              <a:gd name="connsiteY0" fmla="*/ 0 h 8064224"/>
              <a:gd name="connsiteX1" fmla="*/ 12282791 w 12282791"/>
              <a:gd name="connsiteY1" fmla="*/ 0 h 8064224"/>
              <a:gd name="connsiteX2" fmla="*/ 12282791 w 12282791"/>
              <a:gd name="connsiteY2" fmla="*/ 4863822 h 8064224"/>
              <a:gd name="connsiteX3" fmla="*/ 9059693 w 12282791"/>
              <a:gd name="connsiteY3" fmla="*/ 4863822 h 8064224"/>
              <a:gd name="connsiteX4" fmla="*/ 9059693 w 12282791"/>
              <a:gd name="connsiteY4" fmla="*/ 6478613 h 8064224"/>
              <a:gd name="connsiteX5" fmla="*/ 12282791 w 12282791"/>
              <a:gd name="connsiteY5" fmla="*/ 6478613 h 8064224"/>
              <a:gd name="connsiteX6" fmla="*/ 12282791 w 12282791"/>
              <a:gd name="connsiteY6" fmla="*/ 8064224 h 8064224"/>
              <a:gd name="connsiteX7" fmla="*/ 0 w 12282791"/>
              <a:gd name="connsiteY7" fmla="*/ 8064224 h 8064224"/>
              <a:gd name="connsiteX8" fmla="*/ 0 w 12282791"/>
              <a:gd name="connsiteY8" fmla="*/ 0 h 8064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82791" h="8064224">
                <a:moveTo>
                  <a:pt x="0" y="0"/>
                </a:moveTo>
                <a:lnTo>
                  <a:pt x="12282791" y="0"/>
                </a:lnTo>
                <a:lnTo>
                  <a:pt x="12282791" y="4863822"/>
                </a:lnTo>
                <a:lnTo>
                  <a:pt x="9059693" y="4863822"/>
                </a:lnTo>
                <a:lnTo>
                  <a:pt x="9059693" y="6478613"/>
                </a:lnTo>
                <a:lnTo>
                  <a:pt x="12282791" y="6478613"/>
                </a:lnTo>
                <a:lnTo>
                  <a:pt x="12282791" y="8064224"/>
                </a:lnTo>
                <a:lnTo>
                  <a:pt x="0" y="806422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43000">
                <a:srgbClr val="D6A300"/>
              </a:gs>
              <a:gs pos="16000">
                <a:srgbClr val="C09200">
                  <a:lumMod val="99000"/>
                  <a:lumOff val="1000"/>
                  <a:alpha val="99000"/>
                </a:srgbClr>
              </a:gs>
              <a:gs pos="78000">
                <a:srgbClr val="7E6000"/>
              </a:gs>
            </a:gsLst>
            <a:lin ang="66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/>
          </a:p>
        </p:txBody>
      </p:sp>
      <p:grpSp>
        <p:nvGrpSpPr>
          <p:cNvPr id="65" name="Group Effect">
            <a:extLst>
              <a:ext uri="{FF2B5EF4-FFF2-40B4-BE49-F238E27FC236}">
                <a16:creationId xmlns:a16="http://schemas.microsoft.com/office/drawing/2014/main" id="{7272C9D5-0D4C-4801-BD78-6C70058D61F7}"/>
              </a:ext>
            </a:extLst>
          </p:cNvPr>
          <p:cNvGrpSpPr/>
          <p:nvPr/>
        </p:nvGrpSpPr>
        <p:grpSpPr>
          <a:xfrm>
            <a:off x="5953837" y="535463"/>
            <a:ext cx="1546510" cy="782870"/>
            <a:chOff x="1104900" y="736599"/>
            <a:chExt cx="1701800" cy="861481"/>
          </a:xfrm>
          <a:solidFill>
            <a:schemeClr val="bg1">
              <a:alpha val="41000"/>
            </a:schemeClr>
          </a:solidFill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5248262-46B4-438D-B490-9E29BD61D134}"/>
                </a:ext>
              </a:extLst>
            </p:cNvPr>
            <p:cNvSpPr/>
            <p:nvPr/>
          </p:nvSpPr>
          <p:spPr>
            <a:xfrm>
              <a:off x="26881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6EFEFB4-FEA4-4A45-8403-262869B39D34}"/>
                </a:ext>
              </a:extLst>
            </p:cNvPr>
            <p:cNvSpPr/>
            <p:nvPr/>
          </p:nvSpPr>
          <p:spPr>
            <a:xfrm>
              <a:off x="26881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FBF097B-3F8E-4A36-8F1B-AD029A8A8605}"/>
                </a:ext>
              </a:extLst>
            </p:cNvPr>
            <p:cNvSpPr/>
            <p:nvPr/>
          </p:nvSpPr>
          <p:spPr>
            <a:xfrm>
              <a:off x="26881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4084934-533A-4E10-B7BB-0CD7FF4F8D40}"/>
                </a:ext>
              </a:extLst>
            </p:cNvPr>
            <p:cNvSpPr/>
            <p:nvPr/>
          </p:nvSpPr>
          <p:spPr>
            <a:xfrm>
              <a:off x="26881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9A585EF-41AB-4270-9C66-49EC9EC1F8A7}"/>
                </a:ext>
              </a:extLst>
            </p:cNvPr>
            <p:cNvSpPr/>
            <p:nvPr/>
          </p:nvSpPr>
          <p:spPr>
            <a:xfrm>
              <a:off x="2463799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2F7841D-B8DA-4FB7-9768-8A224E9C8FB6}"/>
                </a:ext>
              </a:extLst>
            </p:cNvPr>
            <p:cNvSpPr/>
            <p:nvPr/>
          </p:nvSpPr>
          <p:spPr>
            <a:xfrm>
              <a:off x="2463799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CD60E90F-19A1-48E2-ABE0-AD9CF526F954}"/>
                </a:ext>
              </a:extLst>
            </p:cNvPr>
            <p:cNvSpPr/>
            <p:nvPr/>
          </p:nvSpPr>
          <p:spPr>
            <a:xfrm>
              <a:off x="2463799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E9DBCEBF-0193-4352-90CE-BA9786AF6663}"/>
                </a:ext>
              </a:extLst>
            </p:cNvPr>
            <p:cNvSpPr/>
            <p:nvPr/>
          </p:nvSpPr>
          <p:spPr>
            <a:xfrm>
              <a:off x="2463799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D880FE58-6217-47EB-9002-C78B3856EC8E}"/>
                </a:ext>
              </a:extLst>
            </p:cNvPr>
            <p:cNvSpPr/>
            <p:nvPr/>
          </p:nvSpPr>
          <p:spPr>
            <a:xfrm>
              <a:off x="22352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980CEF67-DBDF-411D-9054-0C11669FFA43}"/>
                </a:ext>
              </a:extLst>
            </p:cNvPr>
            <p:cNvSpPr/>
            <p:nvPr/>
          </p:nvSpPr>
          <p:spPr>
            <a:xfrm>
              <a:off x="22352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9A53F9C-EB64-413C-9C89-F708234D2E93}"/>
                </a:ext>
              </a:extLst>
            </p:cNvPr>
            <p:cNvSpPr/>
            <p:nvPr/>
          </p:nvSpPr>
          <p:spPr>
            <a:xfrm>
              <a:off x="22352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D92A00E-A848-4FEF-9948-26D6F60791E8}"/>
                </a:ext>
              </a:extLst>
            </p:cNvPr>
            <p:cNvSpPr/>
            <p:nvPr/>
          </p:nvSpPr>
          <p:spPr>
            <a:xfrm>
              <a:off x="22352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37EC1223-A729-451D-B693-A0ABE4AB060E}"/>
                </a:ext>
              </a:extLst>
            </p:cNvPr>
            <p:cNvSpPr/>
            <p:nvPr/>
          </p:nvSpPr>
          <p:spPr>
            <a:xfrm>
              <a:off x="20108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6FE3C7F0-83E2-442D-9265-EB175B30AD96}"/>
                </a:ext>
              </a:extLst>
            </p:cNvPr>
            <p:cNvSpPr/>
            <p:nvPr/>
          </p:nvSpPr>
          <p:spPr>
            <a:xfrm>
              <a:off x="20108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DF92BC1-9E93-4A56-9779-86AD48639215}"/>
                </a:ext>
              </a:extLst>
            </p:cNvPr>
            <p:cNvSpPr/>
            <p:nvPr/>
          </p:nvSpPr>
          <p:spPr>
            <a:xfrm>
              <a:off x="20108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CADECC5-9B33-4F33-BD70-FB62CCA0D9B4}"/>
                </a:ext>
              </a:extLst>
            </p:cNvPr>
            <p:cNvSpPr/>
            <p:nvPr/>
          </p:nvSpPr>
          <p:spPr>
            <a:xfrm>
              <a:off x="20108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88B75243-644B-46F7-B7DD-F16362BB3D24}"/>
                </a:ext>
              </a:extLst>
            </p:cNvPr>
            <p:cNvSpPr/>
            <p:nvPr/>
          </p:nvSpPr>
          <p:spPr>
            <a:xfrm>
              <a:off x="17822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31C56763-66BA-4315-B37C-F2DF2C95F75B}"/>
                </a:ext>
              </a:extLst>
            </p:cNvPr>
            <p:cNvSpPr/>
            <p:nvPr/>
          </p:nvSpPr>
          <p:spPr>
            <a:xfrm>
              <a:off x="17822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C34AB614-10E0-4AFB-B5CC-5B5A0B6169D9}"/>
                </a:ext>
              </a:extLst>
            </p:cNvPr>
            <p:cNvSpPr/>
            <p:nvPr/>
          </p:nvSpPr>
          <p:spPr>
            <a:xfrm>
              <a:off x="17822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5FA98DF3-26E8-40E3-AE2C-DD20E842F829}"/>
                </a:ext>
              </a:extLst>
            </p:cNvPr>
            <p:cNvSpPr/>
            <p:nvPr/>
          </p:nvSpPr>
          <p:spPr>
            <a:xfrm>
              <a:off x="17822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E26D5F4-4118-439F-B043-448584D0DED8}"/>
                </a:ext>
              </a:extLst>
            </p:cNvPr>
            <p:cNvSpPr/>
            <p:nvPr/>
          </p:nvSpPr>
          <p:spPr>
            <a:xfrm>
              <a:off x="15578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21AE0D0A-E629-441B-9A9C-467734EC7515}"/>
                </a:ext>
              </a:extLst>
            </p:cNvPr>
            <p:cNvSpPr/>
            <p:nvPr/>
          </p:nvSpPr>
          <p:spPr>
            <a:xfrm>
              <a:off x="15578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5D06E05E-E266-4920-A05A-BD6B1898CB94}"/>
                </a:ext>
              </a:extLst>
            </p:cNvPr>
            <p:cNvSpPr/>
            <p:nvPr/>
          </p:nvSpPr>
          <p:spPr>
            <a:xfrm>
              <a:off x="15578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E51E989A-55FA-4BDC-A170-261E9A69DFEE}"/>
                </a:ext>
              </a:extLst>
            </p:cNvPr>
            <p:cNvSpPr/>
            <p:nvPr/>
          </p:nvSpPr>
          <p:spPr>
            <a:xfrm>
              <a:off x="15578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48DC3D32-BFFC-401B-9644-C798798BE26E}"/>
                </a:ext>
              </a:extLst>
            </p:cNvPr>
            <p:cNvSpPr/>
            <p:nvPr/>
          </p:nvSpPr>
          <p:spPr>
            <a:xfrm>
              <a:off x="1329267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55255096-FA75-4824-8C1D-30E669BD8414}"/>
                </a:ext>
              </a:extLst>
            </p:cNvPr>
            <p:cNvSpPr/>
            <p:nvPr/>
          </p:nvSpPr>
          <p:spPr>
            <a:xfrm>
              <a:off x="1329267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20B65D0-4AC6-43B9-828A-19A7FB43C1AC}"/>
                </a:ext>
              </a:extLst>
            </p:cNvPr>
            <p:cNvSpPr/>
            <p:nvPr/>
          </p:nvSpPr>
          <p:spPr>
            <a:xfrm>
              <a:off x="1329267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BEB9DA3-7305-4144-9A01-080B06FD49F7}"/>
                </a:ext>
              </a:extLst>
            </p:cNvPr>
            <p:cNvSpPr/>
            <p:nvPr/>
          </p:nvSpPr>
          <p:spPr>
            <a:xfrm>
              <a:off x="1329267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FF4F41F-E983-4B2E-B51C-4123AFA72628}"/>
                </a:ext>
              </a:extLst>
            </p:cNvPr>
            <p:cNvSpPr/>
            <p:nvPr/>
          </p:nvSpPr>
          <p:spPr>
            <a:xfrm>
              <a:off x="11049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62846190-6711-4897-8127-532E2D4F22E9}"/>
                </a:ext>
              </a:extLst>
            </p:cNvPr>
            <p:cNvSpPr/>
            <p:nvPr/>
          </p:nvSpPr>
          <p:spPr>
            <a:xfrm>
              <a:off x="11049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A40C4E8A-D310-478B-A556-EBD54CF194D8}"/>
                </a:ext>
              </a:extLst>
            </p:cNvPr>
            <p:cNvSpPr/>
            <p:nvPr/>
          </p:nvSpPr>
          <p:spPr>
            <a:xfrm>
              <a:off x="11049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3100C6AC-4106-4F96-9F90-FB846BACA0C8}"/>
                </a:ext>
              </a:extLst>
            </p:cNvPr>
            <p:cNvSpPr/>
            <p:nvPr/>
          </p:nvSpPr>
          <p:spPr>
            <a:xfrm>
              <a:off x="11049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" name="Effect">
            <a:extLst>
              <a:ext uri="{FF2B5EF4-FFF2-40B4-BE49-F238E27FC236}">
                <a16:creationId xmlns:a16="http://schemas.microsoft.com/office/drawing/2014/main" id="{FE8235C5-43BC-4C29-833D-29734EB79D4D}"/>
              </a:ext>
            </a:extLst>
          </p:cNvPr>
          <p:cNvSpPr/>
          <p:nvPr/>
        </p:nvSpPr>
        <p:spPr>
          <a:xfrm>
            <a:off x="3249019" y="-466920"/>
            <a:ext cx="3223098" cy="1614791"/>
          </a:xfrm>
          <a:prstGeom prst="rect">
            <a:avLst/>
          </a:prstGeom>
          <a:solidFill>
            <a:srgbClr val="FFC000">
              <a:alpha val="56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" name="Effect">
            <a:extLst>
              <a:ext uri="{FF2B5EF4-FFF2-40B4-BE49-F238E27FC236}">
                <a16:creationId xmlns:a16="http://schemas.microsoft.com/office/drawing/2014/main" id="{B60FC001-1CE2-464F-9D59-B6CBCA3FD052}"/>
              </a:ext>
            </a:extLst>
          </p:cNvPr>
          <p:cNvSpPr/>
          <p:nvPr/>
        </p:nvSpPr>
        <p:spPr>
          <a:xfrm>
            <a:off x="25921" y="-466921"/>
            <a:ext cx="3223098" cy="1614791"/>
          </a:xfrm>
          <a:prstGeom prst="rect">
            <a:avLst/>
          </a:prstGeom>
          <a:solidFill>
            <a:srgbClr val="FFC000">
              <a:alpha val="2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8" name="Effect">
            <a:extLst>
              <a:ext uri="{FF2B5EF4-FFF2-40B4-BE49-F238E27FC236}">
                <a16:creationId xmlns:a16="http://schemas.microsoft.com/office/drawing/2014/main" id="{9FDA2C47-05D0-4DCB-823C-216D3E9DB2BA}"/>
              </a:ext>
            </a:extLst>
          </p:cNvPr>
          <p:cNvSpPr/>
          <p:nvPr/>
        </p:nvSpPr>
        <p:spPr>
          <a:xfrm>
            <a:off x="3249019" y="1147871"/>
            <a:ext cx="3223098" cy="1614791"/>
          </a:xfrm>
          <a:prstGeom prst="rect">
            <a:avLst/>
          </a:prstGeom>
          <a:solidFill>
            <a:srgbClr val="FFC000">
              <a:alpha val="1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9" name="Effect">
            <a:extLst>
              <a:ext uri="{FF2B5EF4-FFF2-40B4-BE49-F238E27FC236}">
                <a16:creationId xmlns:a16="http://schemas.microsoft.com/office/drawing/2014/main" id="{EC882386-19DC-4D59-ABF4-38B312D7F46F}"/>
              </a:ext>
            </a:extLst>
          </p:cNvPr>
          <p:cNvSpPr/>
          <p:nvPr/>
        </p:nvSpPr>
        <p:spPr>
          <a:xfrm>
            <a:off x="25921" y="1147870"/>
            <a:ext cx="3223098" cy="1614791"/>
          </a:xfrm>
          <a:prstGeom prst="rect">
            <a:avLst/>
          </a:prstGeom>
          <a:solidFill>
            <a:srgbClr val="FFC000">
              <a:alpha val="18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" name="Effect">
            <a:extLst>
              <a:ext uri="{FF2B5EF4-FFF2-40B4-BE49-F238E27FC236}">
                <a16:creationId xmlns:a16="http://schemas.microsoft.com/office/drawing/2014/main" id="{9465C253-00D5-4B86-88F1-3A9CB5A715DC}"/>
              </a:ext>
            </a:extLst>
          </p:cNvPr>
          <p:cNvSpPr/>
          <p:nvPr/>
        </p:nvSpPr>
        <p:spPr>
          <a:xfrm>
            <a:off x="3249019" y="2772387"/>
            <a:ext cx="3223098" cy="1614791"/>
          </a:xfrm>
          <a:prstGeom prst="rect">
            <a:avLst/>
          </a:prstGeom>
          <a:solidFill>
            <a:srgbClr val="FFC000">
              <a:alpha val="14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" name="Effect">
            <a:extLst>
              <a:ext uri="{FF2B5EF4-FFF2-40B4-BE49-F238E27FC236}">
                <a16:creationId xmlns:a16="http://schemas.microsoft.com/office/drawing/2014/main" id="{2E3D70D9-0C40-472A-8369-DA5468474F79}"/>
              </a:ext>
            </a:extLst>
          </p:cNvPr>
          <p:cNvSpPr/>
          <p:nvPr/>
        </p:nvSpPr>
        <p:spPr>
          <a:xfrm>
            <a:off x="25921" y="2772386"/>
            <a:ext cx="3223098" cy="1614791"/>
          </a:xfrm>
          <a:prstGeom prst="rect">
            <a:avLst/>
          </a:prstGeom>
          <a:solidFill>
            <a:srgbClr val="FFC000">
              <a:alpha val="4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2" name="Effect">
            <a:extLst>
              <a:ext uri="{FF2B5EF4-FFF2-40B4-BE49-F238E27FC236}">
                <a16:creationId xmlns:a16="http://schemas.microsoft.com/office/drawing/2014/main" id="{06B7C2F1-3920-4A4A-8285-EC31505ED897}"/>
              </a:ext>
            </a:extLst>
          </p:cNvPr>
          <p:cNvSpPr/>
          <p:nvPr/>
        </p:nvSpPr>
        <p:spPr>
          <a:xfrm>
            <a:off x="3249019" y="4377451"/>
            <a:ext cx="3223098" cy="1614791"/>
          </a:xfrm>
          <a:prstGeom prst="rect">
            <a:avLst/>
          </a:prstGeom>
          <a:solidFill>
            <a:srgbClr val="FFC000">
              <a:alpha val="5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" name="Effect">
            <a:extLst>
              <a:ext uri="{FF2B5EF4-FFF2-40B4-BE49-F238E27FC236}">
                <a16:creationId xmlns:a16="http://schemas.microsoft.com/office/drawing/2014/main" id="{2BEA97D0-FE26-4A22-8C2A-ECC1C666C1DF}"/>
              </a:ext>
            </a:extLst>
          </p:cNvPr>
          <p:cNvSpPr/>
          <p:nvPr/>
        </p:nvSpPr>
        <p:spPr>
          <a:xfrm>
            <a:off x="25921" y="4377450"/>
            <a:ext cx="3223098" cy="1614791"/>
          </a:xfrm>
          <a:prstGeom prst="rect">
            <a:avLst/>
          </a:prstGeom>
          <a:solidFill>
            <a:srgbClr val="FFC000">
              <a:alpha val="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Effect">
            <a:extLst>
              <a:ext uri="{FF2B5EF4-FFF2-40B4-BE49-F238E27FC236}">
                <a16:creationId xmlns:a16="http://schemas.microsoft.com/office/drawing/2014/main" id="{6A178210-75A1-48C1-8C31-897C8A863A29}"/>
              </a:ext>
            </a:extLst>
          </p:cNvPr>
          <p:cNvSpPr/>
          <p:nvPr/>
        </p:nvSpPr>
        <p:spPr>
          <a:xfrm>
            <a:off x="3249019" y="5982513"/>
            <a:ext cx="3223098" cy="1614791"/>
          </a:xfrm>
          <a:prstGeom prst="rect">
            <a:avLst/>
          </a:prstGeom>
          <a:solidFill>
            <a:srgbClr val="FFC000">
              <a:alpha val="47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5" name="Effect">
            <a:extLst>
              <a:ext uri="{FF2B5EF4-FFF2-40B4-BE49-F238E27FC236}">
                <a16:creationId xmlns:a16="http://schemas.microsoft.com/office/drawing/2014/main" id="{AA72A2BA-A58B-4536-9195-2169313B1C6B}"/>
              </a:ext>
            </a:extLst>
          </p:cNvPr>
          <p:cNvSpPr/>
          <p:nvPr/>
        </p:nvSpPr>
        <p:spPr>
          <a:xfrm>
            <a:off x="25921" y="5982512"/>
            <a:ext cx="3223098" cy="1614791"/>
          </a:xfrm>
          <a:prstGeom prst="rect">
            <a:avLst/>
          </a:prstGeom>
          <a:solidFill>
            <a:srgbClr val="FFC000">
              <a:alpha val="51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031E2B-457A-49F4-906F-6247A1671D5F}"/>
              </a:ext>
            </a:extLst>
          </p:cNvPr>
          <p:cNvSpPr txBox="1"/>
          <p:nvPr/>
        </p:nvSpPr>
        <p:spPr>
          <a:xfrm>
            <a:off x="11289360" y="101666"/>
            <a:ext cx="38424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0" name="Big Text">
            <a:extLst>
              <a:ext uri="{FF2B5EF4-FFF2-40B4-BE49-F238E27FC236}">
                <a16:creationId xmlns:a16="http://schemas.microsoft.com/office/drawing/2014/main" id="{332D6A26-484E-4381-A622-DEFDDC93A254}"/>
              </a:ext>
            </a:extLst>
          </p:cNvPr>
          <p:cNvSpPr txBox="1"/>
          <p:nvPr/>
        </p:nvSpPr>
        <p:spPr>
          <a:xfrm>
            <a:off x="-6529596" y="-3737312"/>
            <a:ext cx="17691061" cy="77251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9600" b="1" dirty="0">
                <a:solidFill>
                  <a:schemeClr val="bg1">
                    <a:alpha val="23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GIRLS</a:t>
            </a:r>
            <a:endParaRPr lang="en-ID" sz="49600" b="1" dirty="0">
              <a:solidFill>
                <a:schemeClr val="bg1">
                  <a:alpha val="23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Effect">
            <a:extLst>
              <a:ext uri="{FF2B5EF4-FFF2-40B4-BE49-F238E27FC236}">
                <a16:creationId xmlns:a16="http://schemas.microsoft.com/office/drawing/2014/main" id="{FA32C9CA-B3F6-4CD0-8A11-2783DE5E9FC8}"/>
              </a:ext>
            </a:extLst>
          </p:cNvPr>
          <p:cNvSpPr/>
          <p:nvPr/>
        </p:nvSpPr>
        <p:spPr>
          <a:xfrm>
            <a:off x="5508994" y="911570"/>
            <a:ext cx="5684191" cy="4917443"/>
          </a:xfrm>
          <a:prstGeom prst="rect">
            <a:avLst/>
          </a:prstGeom>
          <a:solidFill>
            <a:schemeClr val="accent2">
              <a:lumMod val="50000"/>
              <a:alpha val="64706"/>
            </a:schemeClr>
          </a:solidFill>
          <a:ln>
            <a:noFill/>
          </a:ln>
          <a:effectLst>
            <a:outerShdw blurRad="266700" dist="38100" dir="8100000" algn="tr" rotWithShape="0">
              <a:prstClr val="black">
                <a:alpha val="33000"/>
              </a:prstClr>
            </a:outerShdw>
          </a:effectLst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610CE4-72C6-4BD6-8F20-538AE1826DAA}"/>
              </a:ext>
            </a:extLst>
          </p:cNvPr>
          <p:cNvSpPr txBox="1"/>
          <p:nvPr/>
        </p:nvSpPr>
        <p:spPr>
          <a:xfrm>
            <a:off x="8899361" y="5547756"/>
            <a:ext cx="38424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sz="1400" dirty="0">
                <a:solidFill>
                  <a:schemeClr val="bg1">
                    <a:alpha val="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5" name="Effect">
            <a:extLst>
              <a:ext uri="{FF2B5EF4-FFF2-40B4-BE49-F238E27FC236}">
                <a16:creationId xmlns:a16="http://schemas.microsoft.com/office/drawing/2014/main" id="{E9CC8333-BBD8-4306-8F92-C3B82B64C733}"/>
              </a:ext>
            </a:extLst>
          </p:cNvPr>
          <p:cNvSpPr/>
          <p:nvPr/>
        </p:nvSpPr>
        <p:spPr>
          <a:xfrm>
            <a:off x="5376857" y="1032978"/>
            <a:ext cx="5684191" cy="4917443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Effect">
            <a:extLst>
              <a:ext uri="{FF2B5EF4-FFF2-40B4-BE49-F238E27FC236}">
                <a16:creationId xmlns:a16="http://schemas.microsoft.com/office/drawing/2014/main" id="{F921934A-37F5-4D07-9A56-35F890D3DF44}"/>
              </a:ext>
            </a:extLst>
          </p:cNvPr>
          <p:cNvSpPr/>
          <p:nvPr/>
        </p:nvSpPr>
        <p:spPr>
          <a:xfrm>
            <a:off x="5223" y="1828800"/>
            <a:ext cx="629867" cy="332902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AAC8239-6727-44E3-B295-EB974C031FF0}"/>
              </a:ext>
            </a:extLst>
          </p:cNvPr>
          <p:cNvSpPr txBox="1"/>
          <p:nvPr/>
        </p:nvSpPr>
        <p:spPr>
          <a:xfrm>
            <a:off x="110239" y="2060914"/>
            <a:ext cx="400110" cy="2816156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pPr algn="ctr"/>
            <a:r>
              <a:rPr lang="en-ID" sz="1400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POWERPOINT TEMPLATE</a:t>
            </a:r>
          </a:p>
        </p:txBody>
      </p:sp>
      <p:sp>
        <p:nvSpPr>
          <p:cNvPr id="68" name="Effect">
            <a:extLst>
              <a:ext uri="{FF2B5EF4-FFF2-40B4-BE49-F238E27FC236}">
                <a16:creationId xmlns:a16="http://schemas.microsoft.com/office/drawing/2014/main" id="{A46B2C41-77D9-4545-AE90-25ED9F11AD6D}"/>
              </a:ext>
            </a:extLst>
          </p:cNvPr>
          <p:cNvSpPr/>
          <p:nvPr/>
        </p:nvSpPr>
        <p:spPr>
          <a:xfrm rot="10800000">
            <a:off x="0" y="-1655"/>
            <a:ext cx="12192000" cy="7084626"/>
          </a:xfrm>
          <a:prstGeom prst="rect">
            <a:avLst/>
          </a:prstGeom>
          <a:gradFill flip="none" rotWithShape="1">
            <a:gsLst>
              <a:gs pos="74065">
                <a:srgbClr val="952376">
                  <a:alpha val="20000"/>
                </a:srgbClr>
              </a:gs>
              <a:gs pos="25900">
                <a:srgbClr val="DA0C29">
                  <a:alpha val="20000"/>
                </a:srgbClr>
              </a:gs>
              <a:gs pos="0">
                <a:srgbClr val="FF0000">
                  <a:alpha val="83000"/>
                </a:srgbClr>
              </a:gs>
              <a:gs pos="100000">
                <a:srgbClr val="7030A0">
                  <a:alpha val="9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Effect">
            <a:extLst>
              <a:ext uri="{FF2B5EF4-FFF2-40B4-BE49-F238E27FC236}">
                <a16:creationId xmlns:a16="http://schemas.microsoft.com/office/drawing/2014/main" id="{0991852E-D307-40FB-991A-546DE54C194C}"/>
              </a:ext>
            </a:extLst>
          </p:cNvPr>
          <p:cNvSpPr/>
          <p:nvPr/>
        </p:nvSpPr>
        <p:spPr>
          <a:xfrm>
            <a:off x="-2170" y="-3310"/>
            <a:ext cx="12192000" cy="7084627"/>
          </a:xfrm>
          <a:prstGeom prst="rect">
            <a:avLst/>
          </a:prstGeom>
          <a:gradFill flip="none" rotWithShape="1">
            <a:gsLst>
              <a:gs pos="67900">
                <a:srgbClr val="A0206B">
                  <a:alpha val="20000"/>
                </a:srgbClr>
              </a:gs>
              <a:gs pos="25000">
                <a:srgbClr val="DF0B24">
                  <a:alpha val="20000"/>
                </a:srgbClr>
              </a:gs>
              <a:gs pos="0">
                <a:srgbClr val="FF0000">
                  <a:alpha val="83000"/>
                </a:srgbClr>
              </a:gs>
              <a:gs pos="100000">
                <a:srgbClr val="7030A0">
                  <a:alpha val="94000"/>
                </a:srgbClr>
              </a:gs>
            </a:gsLst>
            <a:lin ang="6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Effect">
            <a:extLst>
              <a:ext uri="{FF2B5EF4-FFF2-40B4-BE49-F238E27FC236}">
                <a16:creationId xmlns:a16="http://schemas.microsoft.com/office/drawing/2014/main" id="{81CAE9FF-26DC-4881-B524-342862DE8D7C}"/>
              </a:ext>
            </a:extLst>
          </p:cNvPr>
          <p:cNvSpPr/>
          <p:nvPr/>
        </p:nvSpPr>
        <p:spPr>
          <a:xfrm>
            <a:off x="6028345" y="844610"/>
            <a:ext cx="548192" cy="548192"/>
          </a:xfrm>
          <a:prstGeom prst="math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7" name="Effect">
            <a:extLst>
              <a:ext uri="{FF2B5EF4-FFF2-40B4-BE49-F238E27FC236}">
                <a16:creationId xmlns:a16="http://schemas.microsoft.com/office/drawing/2014/main" id="{787902F2-7073-4780-A513-F4664B1F9304}"/>
              </a:ext>
            </a:extLst>
          </p:cNvPr>
          <p:cNvSpPr/>
          <p:nvPr/>
        </p:nvSpPr>
        <p:spPr>
          <a:xfrm rot="1787385">
            <a:off x="5211371" y="5284800"/>
            <a:ext cx="548192" cy="548192"/>
          </a:xfrm>
          <a:prstGeom prst="mathPlus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Effect">
            <a:extLst>
              <a:ext uri="{FF2B5EF4-FFF2-40B4-BE49-F238E27FC236}">
                <a16:creationId xmlns:a16="http://schemas.microsoft.com/office/drawing/2014/main" id="{6542B9CB-9766-491E-B063-7C10075F867E}"/>
              </a:ext>
            </a:extLst>
          </p:cNvPr>
          <p:cNvSpPr/>
          <p:nvPr/>
        </p:nvSpPr>
        <p:spPr>
          <a:xfrm rot="20453949">
            <a:off x="9773979" y="5779379"/>
            <a:ext cx="500030" cy="500030"/>
          </a:xfrm>
          <a:prstGeom prst="math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1" name="Effect">
            <a:extLst>
              <a:ext uri="{FF2B5EF4-FFF2-40B4-BE49-F238E27FC236}">
                <a16:creationId xmlns:a16="http://schemas.microsoft.com/office/drawing/2014/main" id="{BC7256C0-E51F-41A6-A1C0-22E384459818}"/>
              </a:ext>
            </a:extLst>
          </p:cNvPr>
          <p:cNvSpPr/>
          <p:nvPr/>
        </p:nvSpPr>
        <p:spPr>
          <a:xfrm rot="20626356">
            <a:off x="10055927" y="1270531"/>
            <a:ext cx="682839" cy="682839"/>
          </a:xfrm>
          <a:prstGeom prst="mathPlus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43611FA-692E-4CE9-807B-974D6E5E6381}"/>
              </a:ext>
            </a:extLst>
          </p:cNvPr>
          <p:cNvSpPr txBox="1"/>
          <p:nvPr/>
        </p:nvSpPr>
        <p:spPr>
          <a:xfrm>
            <a:off x="5928851" y="1389965"/>
            <a:ext cx="31390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4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ELEGANT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7773256-84F1-4D81-94E5-9FDC2526D94A}"/>
              </a:ext>
            </a:extLst>
          </p:cNvPr>
          <p:cNvSpPr txBox="1"/>
          <p:nvPr/>
        </p:nvSpPr>
        <p:spPr>
          <a:xfrm>
            <a:off x="5967002" y="3059667"/>
            <a:ext cx="38677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saiki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terkenal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buanget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kabeh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ngerti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Lorem Ipsum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digawe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nggo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tulisan sing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modele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umak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woco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saiki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Tulunguno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lah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diwoco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langsung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diedit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ojok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dijarno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ae lek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ndelok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tulisan </a:t>
            </a:r>
            <a:r>
              <a:rPr lang="en-ID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ID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D754BD6-E55A-49C4-B6B5-1AAB4B5154FA}"/>
              </a:ext>
            </a:extLst>
          </p:cNvPr>
          <p:cNvSpPr txBox="1"/>
          <p:nvPr/>
        </p:nvSpPr>
        <p:spPr>
          <a:xfrm>
            <a:off x="5928851" y="200398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4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DESIGN</a:t>
            </a:r>
          </a:p>
        </p:txBody>
      </p:sp>
    </p:spTree>
    <p:extLst>
      <p:ext uri="{BB962C8B-B14F-4D97-AF65-F5344CB8AC3E}">
        <p14:creationId xmlns:p14="http://schemas.microsoft.com/office/powerpoint/2010/main" val="1573796003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91667E-6 -2.22222E-6 L -0.0625 -2.22222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1" dur="4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2" accel="47000" decel="4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8958 0.17592 L 0.30691 0.17592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18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54167E-6 7.40741E-7 L -0.25 7.40741E-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8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7" presetClass="emph" presetSubtype="0" repeatCount="4000" fill="remove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7" presetClass="emph" presetSubtype="0" repeatCount="5000" fill="remove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5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7" presetClass="emph" presetSubtype="0" repeatCount="4000" fill="remove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3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7" presetClass="emph" presetSubtype="0" repeatCount="4000" fill="remove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5" presetClass="path" presetSubtype="0" accel="50000" decel="5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11022E-16 -2.22222E-6 L -0.25 -2.22222E-6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9" presetClass="exit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49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9" presetClass="exit" presetSubtype="0" accel="10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49" presetClass="entr" presetSubtype="0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9" presetClass="exit" presetSubtype="0" accel="100000" fill="hold" grpId="1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149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49" presetClass="entr" presetSubtype="0" decel="100000" fill="hold" grpId="2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1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49" presetClass="exit" presetSubtype="0" accel="100000" fill="hold" grpId="3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161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49" presetClass="exit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49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49" presetClass="exit" presetSubtype="0" accel="10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49" presetClass="entr" presetSubtype="0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9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49" presetClass="exit" presetSubtype="0" accel="100000" fill="hold" grpId="1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197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49" presetClass="entr" presetSubtype="0" decel="100000" fill="hold" grpId="2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20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49" presetClass="exit" presetSubtype="0" accel="100000" fill="hold" grpId="3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209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7" presetClass="emph" presetSubtype="0" repeatCount="2000" fill="remove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9" dur="125" autoRev="1" fill="remove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220" dur="125" autoRev="1" fill="remove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21" dur="125" autoRev="1" fill="remove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2" dur="125" autoRev="1" fill="remove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7" presetClass="emph" presetSubtype="0" repeatCount="3000" fill="remove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7" dur="150" autoRev="1" fill="remove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228" dur="150" autoRev="1" fill="remove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29" dur="150" autoRev="1" fill="remove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0" dur="150" autoRev="1" fill="remove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5" grpId="1" animBg="1"/>
      <p:bldP spid="23" grpId="0"/>
      <p:bldP spid="23" grpId="1"/>
      <p:bldP spid="20" grpId="0"/>
      <p:bldP spid="20" grpId="1"/>
      <p:bldP spid="19" grpId="0" animBg="1"/>
      <p:bldP spid="24" grpId="0"/>
      <p:bldP spid="24" grpId="1"/>
      <p:bldP spid="25" grpId="0" animBg="1"/>
      <p:bldP spid="26" grpId="0" animBg="1"/>
      <p:bldP spid="27" grpId="0"/>
      <p:bldP spid="68" grpId="0" animBg="1"/>
      <p:bldP spid="68" grpId="1" animBg="1"/>
      <p:bldP spid="69" grpId="0" animBg="1"/>
      <p:bldP spid="69" grpId="1" animBg="1"/>
      <p:bldP spid="2" grpId="0" animBg="1"/>
      <p:bldP spid="2" grpId="1" animBg="1"/>
      <p:bldP spid="2" grpId="2" animBg="1"/>
      <p:bldP spid="2" grpId="3" animBg="1"/>
      <p:bldP spid="67" grpId="0" animBg="1"/>
      <p:bldP spid="67" grpId="1" animBg="1"/>
      <p:bldP spid="67" grpId="2" animBg="1"/>
      <p:bldP spid="67" grpId="3" animBg="1"/>
      <p:bldP spid="70" grpId="0" animBg="1"/>
      <p:bldP spid="70" grpId="1" animBg="1"/>
      <p:bldP spid="70" grpId="2" animBg="1"/>
      <p:bldP spid="70" grpId="3" animBg="1"/>
      <p:bldP spid="71" grpId="0" animBg="1"/>
      <p:bldP spid="71" grpId="1" animBg="1"/>
      <p:bldP spid="71" grpId="2" animBg="1"/>
      <p:bldP spid="71" grpId="3" animBg="1"/>
      <p:bldP spid="21" grpId="0" build="allAtOnce"/>
      <p:bldP spid="21" grpId="1" build="allAtOnce"/>
      <p:bldP spid="22" grpId="0"/>
      <p:bldP spid="66" grpId="0" build="allAtOnce"/>
      <p:bldP spid="66" grpI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B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>
            <a:extLst>
              <a:ext uri="{FF2B5EF4-FFF2-40B4-BE49-F238E27FC236}">
                <a16:creationId xmlns:a16="http://schemas.microsoft.com/office/drawing/2014/main" id="{801D8B82-CCBA-4F41-BB65-487DE1F60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875456" y="-703223"/>
            <a:ext cx="12609412" cy="8415412"/>
          </a:xfrm>
          <a:prstGeom prst="rect">
            <a:avLst/>
          </a:prstGeom>
        </p:spPr>
      </p:pic>
      <p:sp>
        <p:nvSpPr>
          <p:cNvPr id="66" name="Effect">
            <a:extLst>
              <a:ext uri="{FF2B5EF4-FFF2-40B4-BE49-F238E27FC236}">
                <a16:creationId xmlns:a16="http://schemas.microsoft.com/office/drawing/2014/main" id="{C1E34B18-4273-4B12-9C91-39334AF977B0}"/>
              </a:ext>
            </a:extLst>
          </p:cNvPr>
          <p:cNvSpPr/>
          <p:nvPr/>
        </p:nvSpPr>
        <p:spPr>
          <a:xfrm>
            <a:off x="9196600" y="-466922"/>
            <a:ext cx="12282791" cy="8064224"/>
          </a:xfrm>
          <a:custGeom>
            <a:avLst/>
            <a:gdLst>
              <a:gd name="connsiteX0" fmla="*/ 0 w 12282791"/>
              <a:gd name="connsiteY0" fmla="*/ 0 h 8064224"/>
              <a:gd name="connsiteX1" fmla="*/ 12282791 w 12282791"/>
              <a:gd name="connsiteY1" fmla="*/ 0 h 8064224"/>
              <a:gd name="connsiteX2" fmla="*/ 12282791 w 12282791"/>
              <a:gd name="connsiteY2" fmla="*/ 4863822 h 8064224"/>
              <a:gd name="connsiteX3" fmla="*/ 9059693 w 12282791"/>
              <a:gd name="connsiteY3" fmla="*/ 4863822 h 8064224"/>
              <a:gd name="connsiteX4" fmla="*/ 9059693 w 12282791"/>
              <a:gd name="connsiteY4" fmla="*/ 6478613 h 8064224"/>
              <a:gd name="connsiteX5" fmla="*/ 12282791 w 12282791"/>
              <a:gd name="connsiteY5" fmla="*/ 6478613 h 8064224"/>
              <a:gd name="connsiteX6" fmla="*/ 12282791 w 12282791"/>
              <a:gd name="connsiteY6" fmla="*/ 8064224 h 8064224"/>
              <a:gd name="connsiteX7" fmla="*/ 0 w 12282791"/>
              <a:gd name="connsiteY7" fmla="*/ 8064224 h 8064224"/>
              <a:gd name="connsiteX8" fmla="*/ 0 w 12282791"/>
              <a:gd name="connsiteY8" fmla="*/ 0 h 8064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82791" h="8064224">
                <a:moveTo>
                  <a:pt x="0" y="0"/>
                </a:moveTo>
                <a:lnTo>
                  <a:pt x="12282791" y="0"/>
                </a:lnTo>
                <a:lnTo>
                  <a:pt x="12282791" y="4863822"/>
                </a:lnTo>
                <a:lnTo>
                  <a:pt x="9059693" y="4863822"/>
                </a:lnTo>
                <a:lnTo>
                  <a:pt x="9059693" y="6478613"/>
                </a:lnTo>
                <a:lnTo>
                  <a:pt x="12282791" y="6478613"/>
                </a:lnTo>
                <a:lnTo>
                  <a:pt x="12282791" y="8064224"/>
                </a:lnTo>
                <a:lnTo>
                  <a:pt x="0" y="806422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43000">
                <a:srgbClr val="D6A300"/>
              </a:gs>
              <a:gs pos="16000">
                <a:srgbClr val="C09200">
                  <a:lumMod val="99000"/>
                  <a:lumOff val="1000"/>
                  <a:alpha val="99000"/>
                </a:srgbClr>
              </a:gs>
              <a:gs pos="78000">
                <a:srgbClr val="7E6000"/>
              </a:gs>
            </a:gsLst>
            <a:lin ang="6600000" scaled="0"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/>
          </a:p>
        </p:txBody>
      </p:sp>
      <p:grpSp>
        <p:nvGrpSpPr>
          <p:cNvPr id="65" name="Group Effect">
            <a:extLst>
              <a:ext uri="{FF2B5EF4-FFF2-40B4-BE49-F238E27FC236}">
                <a16:creationId xmlns:a16="http://schemas.microsoft.com/office/drawing/2014/main" id="{7272C9D5-0D4C-4801-BD78-6C70058D61F7}"/>
              </a:ext>
            </a:extLst>
          </p:cNvPr>
          <p:cNvGrpSpPr/>
          <p:nvPr/>
        </p:nvGrpSpPr>
        <p:grpSpPr>
          <a:xfrm>
            <a:off x="8572830" y="620672"/>
            <a:ext cx="1546510" cy="782870"/>
            <a:chOff x="1104900" y="736599"/>
            <a:chExt cx="1701800" cy="861481"/>
          </a:xfrm>
          <a:solidFill>
            <a:schemeClr val="bg1">
              <a:alpha val="41000"/>
            </a:schemeClr>
          </a:solidFill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5248262-46B4-438D-B490-9E29BD61D134}"/>
                </a:ext>
              </a:extLst>
            </p:cNvPr>
            <p:cNvSpPr/>
            <p:nvPr/>
          </p:nvSpPr>
          <p:spPr>
            <a:xfrm>
              <a:off x="26881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6EFEFB4-FEA4-4A45-8403-262869B39D34}"/>
                </a:ext>
              </a:extLst>
            </p:cNvPr>
            <p:cNvSpPr/>
            <p:nvPr/>
          </p:nvSpPr>
          <p:spPr>
            <a:xfrm>
              <a:off x="26881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FBF097B-3F8E-4A36-8F1B-AD029A8A8605}"/>
                </a:ext>
              </a:extLst>
            </p:cNvPr>
            <p:cNvSpPr/>
            <p:nvPr/>
          </p:nvSpPr>
          <p:spPr>
            <a:xfrm>
              <a:off x="26881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4084934-533A-4E10-B7BB-0CD7FF4F8D40}"/>
                </a:ext>
              </a:extLst>
            </p:cNvPr>
            <p:cNvSpPr/>
            <p:nvPr/>
          </p:nvSpPr>
          <p:spPr>
            <a:xfrm>
              <a:off x="26881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9A585EF-41AB-4270-9C66-49EC9EC1F8A7}"/>
                </a:ext>
              </a:extLst>
            </p:cNvPr>
            <p:cNvSpPr/>
            <p:nvPr/>
          </p:nvSpPr>
          <p:spPr>
            <a:xfrm>
              <a:off x="2463799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2F7841D-B8DA-4FB7-9768-8A224E9C8FB6}"/>
                </a:ext>
              </a:extLst>
            </p:cNvPr>
            <p:cNvSpPr/>
            <p:nvPr/>
          </p:nvSpPr>
          <p:spPr>
            <a:xfrm>
              <a:off x="2463799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CD60E90F-19A1-48E2-ABE0-AD9CF526F954}"/>
                </a:ext>
              </a:extLst>
            </p:cNvPr>
            <p:cNvSpPr/>
            <p:nvPr/>
          </p:nvSpPr>
          <p:spPr>
            <a:xfrm>
              <a:off x="2463799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E9DBCEBF-0193-4352-90CE-BA9786AF6663}"/>
                </a:ext>
              </a:extLst>
            </p:cNvPr>
            <p:cNvSpPr/>
            <p:nvPr/>
          </p:nvSpPr>
          <p:spPr>
            <a:xfrm>
              <a:off x="2463799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D880FE58-6217-47EB-9002-C78B3856EC8E}"/>
                </a:ext>
              </a:extLst>
            </p:cNvPr>
            <p:cNvSpPr/>
            <p:nvPr/>
          </p:nvSpPr>
          <p:spPr>
            <a:xfrm>
              <a:off x="22352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980CEF67-DBDF-411D-9054-0C11669FFA43}"/>
                </a:ext>
              </a:extLst>
            </p:cNvPr>
            <p:cNvSpPr/>
            <p:nvPr/>
          </p:nvSpPr>
          <p:spPr>
            <a:xfrm>
              <a:off x="22352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9A53F9C-EB64-413C-9C89-F708234D2E93}"/>
                </a:ext>
              </a:extLst>
            </p:cNvPr>
            <p:cNvSpPr/>
            <p:nvPr/>
          </p:nvSpPr>
          <p:spPr>
            <a:xfrm>
              <a:off x="22352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D92A00E-A848-4FEF-9948-26D6F60791E8}"/>
                </a:ext>
              </a:extLst>
            </p:cNvPr>
            <p:cNvSpPr/>
            <p:nvPr/>
          </p:nvSpPr>
          <p:spPr>
            <a:xfrm>
              <a:off x="22352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37EC1223-A729-451D-B693-A0ABE4AB060E}"/>
                </a:ext>
              </a:extLst>
            </p:cNvPr>
            <p:cNvSpPr/>
            <p:nvPr/>
          </p:nvSpPr>
          <p:spPr>
            <a:xfrm>
              <a:off x="20108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6FE3C7F0-83E2-442D-9265-EB175B30AD96}"/>
                </a:ext>
              </a:extLst>
            </p:cNvPr>
            <p:cNvSpPr/>
            <p:nvPr/>
          </p:nvSpPr>
          <p:spPr>
            <a:xfrm>
              <a:off x="20108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DF92BC1-9E93-4A56-9779-86AD48639215}"/>
                </a:ext>
              </a:extLst>
            </p:cNvPr>
            <p:cNvSpPr/>
            <p:nvPr/>
          </p:nvSpPr>
          <p:spPr>
            <a:xfrm>
              <a:off x="20108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CADECC5-9B33-4F33-BD70-FB62CCA0D9B4}"/>
                </a:ext>
              </a:extLst>
            </p:cNvPr>
            <p:cNvSpPr/>
            <p:nvPr/>
          </p:nvSpPr>
          <p:spPr>
            <a:xfrm>
              <a:off x="20108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88B75243-644B-46F7-B7DD-F16362BB3D24}"/>
                </a:ext>
              </a:extLst>
            </p:cNvPr>
            <p:cNvSpPr/>
            <p:nvPr/>
          </p:nvSpPr>
          <p:spPr>
            <a:xfrm>
              <a:off x="17822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31C56763-66BA-4315-B37C-F2DF2C95F75B}"/>
                </a:ext>
              </a:extLst>
            </p:cNvPr>
            <p:cNvSpPr/>
            <p:nvPr/>
          </p:nvSpPr>
          <p:spPr>
            <a:xfrm>
              <a:off x="17822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C34AB614-10E0-4AFB-B5CC-5B5A0B6169D9}"/>
                </a:ext>
              </a:extLst>
            </p:cNvPr>
            <p:cNvSpPr/>
            <p:nvPr/>
          </p:nvSpPr>
          <p:spPr>
            <a:xfrm>
              <a:off x="17822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5FA98DF3-26E8-40E3-AE2C-DD20E842F829}"/>
                </a:ext>
              </a:extLst>
            </p:cNvPr>
            <p:cNvSpPr/>
            <p:nvPr/>
          </p:nvSpPr>
          <p:spPr>
            <a:xfrm>
              <a:off x="17822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E26D5F4-4118-439F-B043-448584D0DED8}"/>
                </a:ext>
              </a:extLst>
            </p:cNvPr>
            <p:cNvSpPr/>
            <p:nvPr/>
          </p:nvSpPr>
          <p:spPr>
            <a:xfrm>
              <a:off x="15578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21AE0D0A-E629-441B-9A9C-467734EC7515}"/>
                </a:ext>
              </a:extLst>
            </p:cNvPr>
            <p:cNvSpPr/>
            <p:nvPr/>
          </p:nvSpPr>
          <p:spPr>
            <a:xfrm>
              <a:off x="15578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5D06E05E-E266-4920-A05A-BD6B1898CB94}"/>
                </a:ext>
              </a:extLst>
            </p:cNvPr>
            <p:cNvSpPr/>
            <p:nvPr/>
          </p:nvSpPr>
          <p:spPr>
            <a:xfrm>
              <a:off x="15578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E51E989A-55FA-4BDC-A170-261E9A69DFEE}"/>
                </a:ext>
              </a:extLst>
            </p:cNvPr>
            <p:cNvSpPr/>
            <p:nvPr/>
          </p:nvSpPr>
          <p:spPr>
            <a:xfrm>
              <a:off x="15578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48DC3D32-BFFC-401B-9644-C798798BE26E}"/>
                </a:ext>
              </a:extLst>
            </p:cNvPr>
            <p:cNvSpPr/>
            <p:nvPr/>
          </p:nvSpPr>
          <p:spPr>
            <a:xfrm>
              <a:off x="1329267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55255096-FA75-4824-8C1D-30E669BD8414}"/>
                </a:ext>
              </a:extLst>
            </p:cNvPr>
            <p:cNvSpPr/>
            <p:nvPr/>
          </p:nvSpPr>
          <p:spPr>
            <a:xfrm>
              <a:off x="1329267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20B65D0-4AC6-43B9-828A-19A7FB43C1AC}"/>
                </a:ext>
              </a:extLst>
            </p:cNvPr>
            <p:cNvSpPr/>
            <p:nvPr/>
          </p:nvSpPr>
          <p:spPr>
            <a:xfrm>
              <a:off x="1329267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BEB9DA3-7305-4144-9A01-080B06FD49F7}"/>
                </a:ext>
              </a:extLst>
            </p:cNvPr>
            <p:cNvSpPr/>
            <p:nvPr/>
          </p:nvSpPr>
          <p:spPr>
            <a:xfrm>
              <a:off x="1329267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FF4F41F-E983-4B2E-B51C-4123AFA72628}"/>
                </a:ext>
              </a:extLst>
            </p:cNvPr>
            <p:cNvSpPr/>
            <p:nvPr/>
          </p:nvSpPr>
          <p:spPr>
            <a:xfrm>
              <a:off x="11049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62846190-6711-4897-8127-532E2D4F22E9}"/>
                </a:ext>
              </a:extLst>
            </p:cNvPr>
            <p:cNvSpPr/>
            <p:nvPr/>
          </p:nvSpPr>
          <p:spPr>
            <a:xfrm>
              <a:off x="11049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A40C4E8A-D310-478B-A556-EBD54CF194D8}"/>
                </a:ext>
              </a:extLst>
            </p:cNvPr>
            <p:cNvSpPr/>
            <p:nvPr/>
          </p:nvSpPr>
          <p:spPr>
            <a:xfrm>
              <a:off x="11049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3100C6AC-4106-4F96-9F90-FB846BACA0C8}"/>
                </a:ext>
              </a:extLst>
            </p:cNvPr>
            <p:cNvSpPr/>
            <p:nvPr/>
          </p:nvSpPr>
          <p:spPr>
            <a:xfrm>
              <a:off x="11049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" name="Effect">
            <a:extLst>
              <a:ext uri="{FF2B5EF4-FFF2-40B4-BE49-F238E27FC236}">
                <a16:creationId xmlns:a16="http://schemas.microsoft.com/office/drawing/2014/main" id="{FE8235C5-43BC-4C29-833D-29734EB79D4D}"/>
              </a:ext>
            </a:extLst>
          </p:cNvPr>
          <p:cNvSpPr/>
          <p:nvPr/>
        </p:nvSpPr>
        <p:spPr>
          <a:xfrm>
            <a:off x="5969000" y="-466920"/>
            <a:ext cx="3223098" cy="1614791"/>
          </a:xfrm>
          <a:prstGeom prst="rect">
            <a:avLst/>
          </a:prstGeom>
          <a:solidFill>
            <a:srgbClr val="FFC000">
              <a:alpha val="56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" name="Effect">
            <a:extLst>
              <a:ext uri="{FF2B5EF4-FFF2-40B4-BE49-F238E27FC236}">
                <a16:creationId xmlns:a16="http://schemas.microsoft.com/office/drawing/2014/main" id="{B60FC001-1CE2-464F-9D59-B6CBCA3FD052}"/>
              </a:ext>
            </a:extLst>
          </p:cNvPr>
          <p:cNvSpPr/>
          <p:nvPr/>
        </p:nvSpPr>
        <p:spPr>
          <a:xfrm>
            <a:off x="2745902" y="-466921"/>
            <a:ext cx="3223098" cy="1614791"/>
          </a:xfrm>
          <a:prstGeom prst="rect">
            <a:avLst/>
          </a:prstGeom>
          <a:solidFill>
            <a:srgbClr val="FFC000">
              <a:alpha val="2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8" name="Effect">
            <a:extLst>
              <a:ext uri="{FF2B5EF4-FFF2-40B4-BE49-F238E27FC236}">
                <a16:creationId xmlns:a16="http://schemas.microsoft.com/office/drawing/2014/main" id="{9FDA2C47-05D0-4DCB-823C-216D3E9DB2BA}"/>
              </a:ext>
            </a:extLst>
          </p:cNvPr>
          <p:cNvSpPr/>
          <p:nvPr/>
        </p:nvSpPr>
        <p:spPr>
          <a:xfrm>
            <a:off x="5969000" y="1147871"/>
            <a:ext cx="3223098" cy="1614791"/>
          </a:xfrm>
          <a:prstGeom prst="rect">
            <a:avLst/>
          </a:prstGeom>
          <a:solidFill>
            <a:srgbClr val="FFC000">
              <a:alpha val="1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9" name="Effect">
            <a:extLst>
              <a:ext uri="{FF2B5EF4-FFF2-40B4-BE49-F238E27FC236}">
                <a16:creationId xmlns:a16="http://schemas.microsoft.com/office/drawing/2014/main" id="{EC882386-19DC-4D59-ABF4-38B312D7F46F}"/>
              </a:ext>
            </a:extLst>
          </p:cNvPr>
          <p:cNvSpPr/>
          <p:nvPr/>
        </p:nvSpPr>
        <p:spPr>
          <a:xfrm>
            <a:off x="2745346" y="4367720"/>
            <a:ext cx="3223098" cy="1614791"/>
          </a:xfrm>
          <a:prstGeom prst="rect">
            <a:avLst/>
          </a:prstGeom>
          <a:solidFill>
            <a:srgbClr val="FFC000">
              <a:alpha val="18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" name="Effect">
            <a:extLst>
              <a:ext uri="{FF2B5EF4-FFF2-40B4-BE49-F238E27FC236}">
                <a16:creationId xmlns:a16="http://schemas.microsoft.com/office/drawing/2014/main" id="{9465C253-00D5-4B86-88F1-3A9CB5A715DC}"/>
              </a:ext>
            </a:extLst>
          </p:cNvPr>
          <p:cNvSpPr/>
          <p:nvPr/>
        </p:nvSpPr>
        <p:spPr>
          <a:xfrm>
            <a:off x="5969000" y="2772387"/>
            <a:ext cx="3223098" cy="1614791"/>
          </a:xfrm>
          <a:prstGeom prst="rect">
            <a:avLst/>
          </a:prstGeom>
          <a:solidFill>
            <a:srgbClr val="FFC000">
              <a:alpha val="14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" name="Effect">
            <a:extLst>
              <a:ext uri="{FF2B5EF4-FFF2-40B4-BE49-F238E27FC236}">
                <a16:creationId xmlns:a16="http://schemas.microsoft.com/office/drawing/2014/main" id="{2E3D70D9-0C40-472A-8369-DA5468474F79}"/>
              </a:ext>
            </a:extLst>
          </p:cNvPr>
          <p:cNvSpPr/>
          <p:nvPr/>
        </p:nvSpPr>
        <p:spPr>
          <a:xfrm>
            <a:off x="2745902" y="2772386"/>
            <a:ext cx="3223098" cy="1614791"/>
          </a:xfrm>
          <a:prstGeom prst="rect">
            <a:avLst/>
          </a:prstGeom>
          <a:solidFill>
            <a:srgbClr val="FFC000">
              <a:alpha val="4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2" name="Effect">
            <a:extLst>
              <a:ext uri="{FF2B5EF4-FFF2-40B4-BE49-F238E27FC236}">
                <a16:creationId xmlns:a16="http://schemas.microsoft.com/office/drawing/2014/main" id="{06B7C2F1-3920-4A4A-8285-EC31505ED897}"/>
              </a:ext>
            </a:extLst>
          </p:cNvPr>
          <p:cNvSpPr/>
          <p:nvPr/>
        </p:nvSpPr>
        <p:spPr>
          <a:xfrm>
            <a:off x="5969000" y="4377451"/>
            <a:ext cx="3223098" cy="1614791"/>
          </a:xfrm>
          <a:prstGeom prst="rect">
            <a:avLst/>
          </a:prstGeom>
          <a:solidFill>
            <a:srgbClr val="FFC000">
              <a:alpha val="5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" name="Effect">
            <a:extLst>
              <a:ext uri="{FF2B5EF4-FFF2-40B4-BE49-F238E27FC236}">
                <a16:creationId xmlns:a16="http://schemas.microsoft.com/office/drawing/2014/main" id="{2BEA97D0-FE26-4A22-8C2A-ECC1C666C1DF}"/>
              </a:ext>
            </a:extLst>
          </p:cNvPr>
          <p:cNvSpPr/>
          <p:nvPr/>
        </p:nvSpPr>
        <p:spPr>
          <a:xfrm>
            <a:off x="2745346" y="1157594"/>
            <a:ext cx="3223098" cy="1614791"/>
          </a:xfrm>
          <a:prstGeom prst="rect">
            <a:avLst/>
          </a:prstGeom>
          <a:solidFill>
            <a:srgbClr val="FFC000">
              <a:alpha val="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Effect">
            <a:extLst>
              <a:ext uri="{FF2B5EF4-FFF2-40B4-BE49-F238E27FC236}">
                <a16:creationId xmlns:a16="http://schemas.microsoft.com/office/drawing/2014/main" id="{6A178210-75A1-48C1-8C31-897C8A863A29}"/>
              </a:ext>
            </a:extLst>
          </p:cNvPr>
          <p:cNvSpPr/>
          <p:nvPr/>
        </p:nvSpPr>
        <p:spPr>
          <a:xfrm>
            <a:off x="5969000" y="5982513"/>
            <a:ext cx="3223098" cy="1614791"/>
          </a:xfrm>
          <a:prstGeom prst="rect">
            <a:avLst/>
          </a:prstGeom>
          <a:solidFill>
            <a:srgbClr val="FFC000">
              <a:alpha val="47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5" name="Effect">
            <a:extLst>
              <a:ext uri="{FF2B5EF4-FFF2-40B4-BE49-F238E27FC236}">
                <a16:creationId xmlns:a16="http://schemas.microsoft.com/office/drawing/2014/main" id="{AA72A2BA-A58B-4536-9195-2169313B1C6B}"/>
              </a:ext>
            </a:extLst>
          </p:cNvPr>
          <p:cNvSpPr/>
          <p:nvPr/>
        </p:nvSpPr>
        <p:spPr>
          <a:xfrm>
            <a:off x="2745902" y="5982512"/>
            <a:ext cx="3223098" cy="1614791"/>
          </a:xfrm>
          <a:prstGeom prst="rect">
            <a:avLst/>
          </a:prstGeom>
          <a:solidFill>
            <a:srgbClr val="FFC000">
              <a:alpha val="51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73" name="Group Effect">
            <a:extLst>
              <a:ext uri="{FF2B5EF4-FFF2-40B4-BE49-F238E27FC236}">
                <a16:creationId xmlns:a16="http://schemas.microsoft.com/office/drawing/2014/main" id="{01FD470F-116F-4AE5-83A7-A3498A35C000}"/>
              </a:ext>
            </a:extLst>
          </p:cNvPr>
          <p:cNvGrpSpPr/>
          <p:nvPr/>
        </p:nvGrpSpPr>
        <p:grpSpPr>
          <a:xfrm>
            <a:off x="1394729" y="5410156"/>
            <a:ext cx="1546510" cy="782870"/>
            <a:chOff x="1104900" y="736599"/>
            <a:chExt cx="1701800" cy="861481"/>
          </a:xfrm>
          <a:solidFill>
            <a:schemeClr val="bg1">
              <a:alpha val="41000"/>
            </a:schemeClr>
          </a:solidFill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A5CD8E91-4601-4579-8969-983ACF358F5C}"/>
                </a:ext>
              </a:extLst>
            </p:cNvPr>
            <p:cNvSpPr/>
            <p:nvPr/>
          </p:nvSpPr>
          <p:spPr>
            <a:xfrm>
              <a:off x="26881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D0B488DB-E42D-489C-BA56-6AC606BAA48A}"/>
                </a:ext>
              </a:extLst>
            </p:cNvPr>
            <p:cNvSpPr/>
            <p:nvPr/>
          </p:nvSpPr>
          <p:spPr>
            <a:xfrm>
              <a:off x="26881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39ECBEE-FB1C-446A-8658-831EA5F19603}"/>
                </a:ext>
              </a:extLst>
            </p:cNvPr>
            <p:cNvSpPr/>
            <p:nvPr/>
          </p:nvSpPr>
          <p:spPr>
            <a:xfrm>
              <a:off x="26881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7183005-A990-4591-9B6B-7025A9532889}"/>
                </a:ext>
              </a:extLst>
            </p:cNvPr>
            <p:cNvSpPr/>
            <p:nvPr/>
          </p:nvSpPr>
          <p:spPr>
            <a:xfrm>
              <a:off x="26881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F320B914-002B-420E-AA18-04E4178A4555}"/>
                </a:ext>
              </a:extLst>
            </p:cNvPr>
            <p:cNvSpPr/>
            <p:nvPr/>
          </p:nvSpPr>
          <p:spPr>
            <a:xfrm>
              <a:off x="2463799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757C17B9-5DA0-4BFE-8035-FA873C30BED9}"/>
                </a:ext>
              </a:extLst>
            </p:cNvPr>
            <p:cNvSpPr/>
            <p:nvPr/>
          </p:nvSpPr>
          <p:spPr>
            <a:xfrm>
              <a:off x="2463799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9680B924-FC85-4B36-A26F-19D8F6A34E8A}"/>
                </a:ext>
              </a:extLst>
            </p:cNvPr>
            <p:cNvSpPr/>
            <p:nvPr/>
          </p:nvSpPr>
          <p:spPr>
            <a:xfrm>
              <a:off x="2463799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615FAE83-3F56-49FB-B865-C84F259A6150}"/>
                </a:ext>
              </a:extLst>
            </p:cNvPr>
            <p:cNvSpPr/>
            <p:nvPr/>
          </p:nvSpPr>
          <p:spPr>
            <a:xfrm>
              <a:off x="2463799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6BDF67B6-5F6C-4E12-8B11-47133B6B7261}"/>
                </a:ext>
              </a:extLst>
            </p:cNvPr>
            <p:cNvSpPr/>
            <p:nvPr/>
          </p:nvSpPr>
          <p:spPr>
            <a:xfrm>
              <a:off x="22352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E714007D-2600-42CB-8D85-9D6B30623B22}"/>
                </a:ext>
              </a:extLst>
            </p:cNvPr>
            <p:cNvSpPr/>
            <p:nvPr/>
          </p:nvSpPr>
          <p:spPr>
            <a:xfrm>
              <a:off x="22352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7864B553-6681-480E-BD18-CFA5949539A0}"/>
                </a:ext>
              </a:extLst>
            </p:cNvPr>
            <p:cNvSpPr/>
            <p:nvPr/>
          </p:nvSpPr>
          <p:spPr>
            <a:xfrm>
              <a:off x="22352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F3CAF75C-7DB1-4255-97BF-02F0C8BCFD8D}"/>
                </a:ext>
              </a:extLst>
            </p:cNvPr>
            <p:cNvSpPr/>
            <p:nvPr/>
          </p:nvSpPr>
          <p:spPr>
            <a:xfrm>
              <a:off x="22352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2513C283-90CA-4F8C-8199-BF5F88735A80}"/>
                </a:ext>
              </a:extLst>
            </p:cNvPr>
            <p:cNvSpPr/>
            <p:nvPr/>
          </p:nvSpPr>
          <p:spPr>
            <a:xfrm>
              <a:off x="20108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00A31B39-3EF3-4C5A-9746-4898607EB493}"/>
                </a:ext>
              </a:extLst>
            </p:cNvPr>
            <p:cNvSpPr/>
            <p:nvPr/>
          </p:nvSpPr>
          <p:spPr>
            <a:xfrm>
              <a:off x="20108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F40886AB-224D-449E-B5CA-3C5DD2634029}"/>
                </a:ext>
              </a:extLst>
            </p:cNvPr>
            <p:cNvSpPr/>
            <p:nvPr/>
          </p:nvSpPr>
          <p:spPr>
            <a:xfrm>
              <a:off x="20108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F80CFAE1-D218-4E68-9B20-FE6DFF62D240}"/>
                </a:ext>
              </a:extLst>
            </p:cNvPr>
            <p:cNvSpPr/>
            <p:nvPr/>
          </p:nvSpPr>
          <p:spPr>
            <a:xfrm>
              <a:off x="20108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2C3FC1A0-5224-4655-A559-5AF8A8DAB4CC}"/>
                </a:ext>
              </a:extLst>
            </p:cNvPr>
            <p:cNvSpPr/>
            <p:nvPr/>
          </p:nvSpPr>
          <p:spPr>
            <a:xfrm>
              <a:off x="1782233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40F92BDB-5819-413C-A158-BB30E32B7136}"/>
                </a:ext>
              </a:extLst>
            </p:cNvPr>
            <p:cNvSpPr/>
            <p:nvPr/>
          </p:nvSpPr>
          <p:spPr>
            <a:xfrm>
              <a:off x="1782233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E902D3E2-8A3B-4389-97E1-6AECA76547FD}"/>
                </a:ext>
              </a:extLst>
            </p:cNvPr>
            <p:cNvSpPr/>
            <p:nvPr/>
          </p:nvSpPr>
          <p:spPr>
            <a:xfrm>
              <a:off x="1782233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72ABE970-FBCF-4902-B59E-56A43A593FC9}"/>
                </a:ext>
              </a:extLst>
            </p:cNvPr>
            <p:cNvSpPr/>
            <p:nvPr/>
          </p:nvSpPr>
          <p:spPr>
            <a:xfrm>
              <a:off x="1782233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378FB9F8-384C-44BC-99C0-C10347BA3297}"/>
                </a:ext>
              </a:extLst>
            </p:cNvPr>
            <p:cNvSpPr/>
            <p:nvPr/>
          </p:nvSpPr>
          <p:spPr>
            <a:xfrm>
              <a:off x="1557866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D1B86FB9-F462-47B3-B7E0-A080A1AA976E}"/>
                </a:ext>
              </a:extLst>
            </p:cNvPr>
            <p:cNvSpPr/>
            <p:nvPr/>
          </p:nvSpPr>
          <p:spPr>
            <a:xfrm>
              <a:off x="1557866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43DA3817-85DA-4269-8F47-AD83174AF9F2}"/>
                </a:ext>
              </a:extLst>
            </p:cNvPr>
            <p:cNvSpPr/>
            <p:nvPr/>
          </p:nvSpPr>
          <p:spPr>
            <a:xfrm>
              <a:off x="1557866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FDDB7049-919B-4966-9C9F-476555334DC2}"/>
                </a:ext>
              </a:extLst>
            </p:cNvPr>
            <p:cNvSpPr/>
            <p:nvPr/>
          </p:nvSpPr>
          <p:spPr>
            <a:xfrm>
              <a:off x="1557866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91B62FA2-DF7A-46BB-8550-44C853A5B2C6}"/>
                </a:ext>
              </a:extLst>
            </p:cNvPr>
            <p:cNvSpPr/>
            <p:nvPr/>
          </p:nvSpPr>
          <p:spPr>
            <a:xfrm>
              <a:off x="1329267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28FD196A-B384-4A18-AC4D-8B09232DDDF8}"/>
                </a:ext>
              </a:extLst>
            </p:cNvPr>
            <p:cNvSpPr/>
            <p:nvPr/>
          </p:nvSpPr>
          <p:spPr>
            <a:xfrm>
              <a:off x="1329267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82C1B38E-265C-4A53-8AA6-A7CCAC60DC07}"/>
                </a:ext>
              </a:extLst>
            </p:cNvPr>
            <p:cNvSpPr/>
            <p:nvPr/>
          </p:nvSpPr>
          <p:spPr>
            <a:xfrm>
              <a:off x="1329267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A6CAF95C-B230-4A69-96C1-B580E136B8C9}"/>
                </a:ext>
              </a:extLst>
            </p:cNvPr>
            <p:cNvSpPr/>
            <p:nvPr/>
          </p:nvSpPr>
          <p:spPr>
            <a:xfrm>
              <a:off x="1329267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DE180E66-6C80-481D-A444-9612B7530E0B}"/>
                </a:ext>
              </a:extLst>
            </p:cNvPr>
            <p:cNvSpPr/>
            <p:nvPr/>
          </p:nvSpPr>
          <p:spPr>
            <a:xfrm>
              <a:off x="1104900" y="736599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8D77A9E0-8BD8-4E7B-BEA7-246FE5241F85}"/>
                </a:ext>
              </a:extLst>
            </p:cNvPr>
            <p:cNvSpPr/>
            <p:nvPr/>
          </p:nvSpPr>
          <p:spPr>
            <a:xfrm>
              <a:off x="1104900" y="984248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24DFA634-FE13-4C99-89A4-448E458C7FC6}"/>
                </a:ext>
              </a:extLst>
            </p:cNvPr>
            <p:cNvSpPr/>
            <p:nvPr/>
          </p:nvSpPr>
          <p:spPr>
            <a:xfrm>
              <a:off x="1104900" y="1231897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F4EF854A-2A57-419A-A911-1F4EB93542D6}"/>
                </a:ext>
              </a:extLst>
            </p:cNvPr>
            <p:cNvSpPr/>
            <p:nvPr/>
          </p:nvSpPr>
          <p:spPr>
            <a:xfrm>
              <a:off x="1104900" y="1479546"/>
              <a:ext cx="118534" cy="11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06" name="Effect">
            <a:extLst>
              <a:ext uri="{FF2B5EF4-FFF2-40B4-BE49-F238E27FC236}">
                <a16:creationId xmlns:a16="http://schemas.microsoft.com/office/drawing/2014/main" id="{6E7B87DD-CB03-4CF1-ACAD-671F038AD9EF}"/>
              </a:ext>
            </a:extLst>
          </p:cNvPr>
          <p:cNvSpPr/>
          <p:nvPr/>
        </p:nvSpPr>
        <p:spPr>
          <a:xfrm>
            <a:off x="-460375" y="-466920"/>
            <a:ext cx="3223098" cy="1614791"/>
          </a:xfrm>
          <a:prstGeom prst="rect">
            <a:avLst/>
          </a:prstGeom>
          <a:solidFill>
            <a:srgbClr val="FFC000">
              <a:alpha val="56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7" name="Effect">
            <a:extLst>
              <a:ext uri="{FF2B5EF4-FFF2-40B4-BE49-F238E27FC236}">
                <a16:creationId xmlns:a16="http://schemas.microsoft.com/office/drawing/2014/main" id="{FFB18B8B-FE85-4F6D-A50A-DF7D2E6F1762}"/>
              </a:ext>
            </a:extLst>
          </p:cNvPr>
          <p:cNvSpPr/>
          <p:nvPr/>
        </p:nvSpPr>
        <p:spPr>
          <a:xfrm>
            <a:off x="-460375" y="1147871"/>
            <a:ext cx="3223098" cy="1614791"/>
          </a:xfrm>
          <a:prstGeom prst="rect">
            <a:avLst/>
          </a:prstGeom>
          <a:solidFill>
            <a:srgbClr val="FFC000">
              <a:alpha val="13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8" name="Effect">
            <a:extLst>
              <a:ext uri="{FF2B5EF4-FFF2-40B4-BE49-F238E27FC236}">
                <a16:creationId xmlns:a16="http://schemas.microsoft.com/office/drawing/2014/main" id="{71B1943D-A05A-4A62-A136-1F869E70AA12}"/>
              </a:ext>
            </a:extLst>
          </p:cNvPr>
          <p:cNvSpPr/>
          <p:nvPr/>
        </p:nvSpPr>
        <p:spPr>
          <a:xfrm>
            <a:off x="-460375" y="2772387"/>
            <a:ext cx="3223098" cy="1614791"/>
          </a:xfrm>
          <a:prstGeom prst="rect">
            <a:avLst/>
          </a:prstGeom>
          <a:solidFill>
            <a:srgbClr val="FFC000">
              <a:alpha val="14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9" name="Effect">
            <a:extLst>
              <a:ext uri="{FF2B5EF4-FFF2-40B4-BE49-F238E27FC236}">
                <a16:creationId xmlns:a16="http://schemas.microsoft.com/office/drawing/2014/main" id="{AF11AE06-66F4-4D40-8824-323069286355}"/>
              </a:ext>
            </a:extLst>
          </p:cNvPr>
          <p:cNvSpPr/>
          <p:nvPr/>
        </p:nvSpPr>
        <p:spPr>
          <a:xfrm>
            <a:off x="-460375" y="4377451"/>
            <a:ext cx="3223098" cy="1614791"/>
          </a:xfrm>
          <a:prstGeom prst="rect">
            <a:avLst/>
          </a:prstGeom>
          <a:solidFill>
            <a:srgbClr val="FFC000">
              <a:alpha val="30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0" name="Effect">
            <a:extLst>
              <a:ext uri="{FF2B5EF4-FFF2-40B4-BE49-F238E27FC236}">
                <a16:creationId xmlns:a16="http://schemas.microsoft.com/office/drawing/2014/main" id="{9CF07832-DDAE-4AE0-8606-82D822A404B3}"/>
              </a:ext>
            </a:extLst>
          </p:cNvPr>
          <p:cNvSpPr/>
          <p:nvPr/>
        </p:nvSpPr>
        <p:spPr>
          <a:xfrm>
            <a:off x="-460375" y="5982513"/>
            <a:ext cx="3223098" cy="1614791"/>
          </a:xfrm>
          <a:prstGeom prst="rect">
            <a:avLst/>
          </a:prstGeom>
          <a:solidFill>
            <a:srgbClr val="FFC000">
              <a:alpha val="47000"/>
            </a:srgbClr>
          </a:solidFill>
          <a:ln w="28575">
            <a:solidFill>
              <a:srgbClr val="A27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0" name="Big Text">
            <a:extLst>
              <a:ext uri="{FF2B5EF4-FFF2-40B4-BE49-F238E27FC236}">
                <a16:creationId xmlns:a16="http://schemas.microsoft.com/office/drawing/2014/main" id="{332D6A26-484E-4381-A622-DEFDDC93A254}"/>
              </a:ext>
            </a:extLst>
          </p:cNvPr>
          <p:cNvSpPr txBox="1"/>
          <p:nvPr/>
        </p:nvSpPr>
        <p:spPr>
          <a:xfrm>
            <a:off x="5506521" y="2442358"/>
            <a:ext cx="7817525" cy="2941433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49600" b="1" dirty="0">
                <a:solidFill>
                  <a:schemeClr val="bg1">
                    <a:alpha val="23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FASHION</a:t>
            </a:r>
            <a:endParaRPr lang="en-ID" sz="49600" b="1" dirty="0">
              <a:solidFill>
                <a:schemeClr val="bg1">
                  <a:alpha val="23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031E2B-457A-49F4-906F-6247A1671D5F}"/>
              </a:ext>
            </a:extLst>
          </p:cNvPr>
          <p:cNvSpPr txBox="1"/>
          <p:nvPr/>
        </p:nvSpPr>
        <p:spPr>
          <a:xfrm>
            <a:off x="-2680304" y="235413"/>
            <a:ext cx="38204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sz="1400" dirty="0">
                <a:solidFill>
                  <a:schemeClr val="bg1">
                    <a:alpha val="36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9" name="Effect">
            <a:extLst>
              <a:ext uri="{FF2B5EF4-FFF2-40B4-BE49-F238E27FC236}">
                <a16:creationId xmlns:a16="http://schemas.microsoft.com/office/drawing/2014/main" id="{FA32C9CA-B3F6-4CD0-8A11-2783DE5E9FC8}"/>
              </a:ext>
            </a:extLst>
          </p:cNvPr>
          <p:cNvSpPr/>
          <p:nvPr/>
        </p:nvSpPr>
        <p:spPr>
          <a:xfrm>
            <a:off x="6900341" y="2868758"/>
            <a:ext cx="4802515" cy="1271451"/>
          </a:xfrm>
          <a:prstGeom prst="rect">
            <a:avLst/>
          </a:prstGeom>
          <a:solidFill>
            <a:schemeClr val="accent2">
              <a:lumMod val="50000"/>
              <a:alpha val="64706"/>
            </a:schemeClr>
          </a:solidFill>
          <a:ln>
            <a:noFill/>
          </a:ln>
          <a:effectLst>
            <a:outerShdw blurRad="266700" dist="38100" dir="8100000" algn="tr" rotWithShape="0">
              <a:prstClr val="black">
                <a:alpha val="33000"/>
              </a:prstClr>
            </a:outerShdw>
          </a:effectLst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610CE4-72C6-4BD6-8F20-538AE1826DAA}"/>
              </a:ext>
            </a:extLst>
          </p:cNvPr>
          <p:cNvSpPr txBox="1"/>
          <p:nvPr/>
        </p:nvSpPr>
        <p:spPr>
          <a:xfrm>
            <a:off x="9396096" y="4670673"/>
            <a:ext cx="221485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kui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saklek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ketokane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onk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nagih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utang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wajahe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lusuh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kyokn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klambi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diumbah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umbah</a:t>
            </a:r>
            <a:r>
              <a:rPr lang="en-ID" sz="1400" dirty="0">
                <a:solidFill>
                  <a:schemeClr val="bg1">
                    <a:lumMod val="95000"/>
                    <a:alpha val="58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5" name="Effect">
            <a:extLst>
              <a:ext uri="{FF2B5EF4-FFF2-40B4-BE49-F238E27FC236}">
                <a16:creationId xmlns:a16="http://schemas.microsoft.com/office/drawing/2014/main" id="{E9CC8333-BBD8-4306-8F92-C3B82B64C733}"/>
              </a:ext>
            </a:extLst>
          </p:cNvPr>
          <p:cNvSpPr/>
          <p:nvPr/>
        </p:nvSpPr>
        <p:spPr>
          <a:xfrm>
            <a:off x="6768204" y="2990166"/>
            <a:ext cx="4802515" cy="1271451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8" name="Effect">
            <a:extLst>
              <a:ext uri="{FF2B5EF4-FFF2-40B4-BE49-F238E27FC236}">
                <a16:creationId xmlns:a16="http://schemas.microsoft.com/office/drawing/2014/main" id="{A46B2C41-77D9-4545-AE90-25ED9F11AD6D}"/>
              </a:ext>
            </a:extLst>
          </p:cNvPr>
          <p:cNvSpPr/>
          <p:nvPr/>
        </p:nvSpPr>
        <p:spPr>
          <a:xfrm rot="10800000">
            <a:off x="0" y="-1656"/>
            <a:ext cx="12192000" cy="7026569"/>
          </a:xfrm>
          <a:prstGeom prst="rect">
            <a:avLst/>
          </a:prstGeom>
          <a:gradFill flip="none" rotWithShape="1">
            <a:gsLst>
              <a:gs pos="74065">
                <a:srgbClr val="952376">
                  <a:alpha val="20000"/>
                </a:srgbClr>
              </a:gs>
              <a:gs pos="25900">
                <a:srgbClr val="DA0C29">
                  <a:alpha val="20000"/>
                </a:srgbClr>
              </a:gs>
              <a:gs pos="0">
                <a:srgbClr val="FF0000">
                  <a:alpha val="83000"/>
                </a:srgbClr>
              </a:gs>
              <a:gs pos="100000">
                <a:srgbClr val="7030A0">
                  <a:alpha val="9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Effect">
            <a:extLst>
              <a:ext uri="{FF2B5EF4-FFF2-40B4-BE49-F238E27FC236}">
                <a16:creationId xmlns:a16="http://schemas.microsoft.com/office/drawing/2014/main" id="{0991852E-D307-40FB-991A-546DE54C194C}"/>
              </a:ext>
            </a:extLst>
          </p:cNvPr>
          <p:cNvSpPr/>
          <p:nvPr/>
        </p:nvSpPr>
        <p:spPr>
          <a:xfrm>
            <a:off x="-2170" y="-3310"/>
            <a:ext cx="12192000" cy="7026571"/>
          </a:xfrm>
          <a:prstGeom prst="rect">
            <a:avLst/>
          </a:prstGeom>
          <a:gradFill flip="none" rotWithShape="1">
            <a:gsLst>
              <a:gs pos="67900">
                <a:srgbClr val="A0206B">
                  <a:alpha val="20000"/>
                </a:srgbClr>
              </a:gs>
              <a:gs pos="25000">
                <a:srgbClr val="DF0B24">
                  <a:alpha val="20000"/>
                </a:srgbClr>
              </a:gs>
              <a:gs pos="0">
                <a:srgbClr val="FF0000">
                  <a:alpha val="83000"/>
                </a:srgbClr>
              </a:gs>
              <a:gs pos="100000">
                <a:srgbClr val="7030A0">
                  <a:alpha val="94000"/>
                </a:srgbClr>
              </a:gs>
            </a:gsLst>
            <a:lin ang="6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43611FA-692E-4CE9-807B-974D6E5E6381}"/>
              </a:ext>
            </a:extLst>
          </p:cNvPr>
          <p:cNvSpPr txBox="1"/>
          <p:nvPr/>
        </p:nvSpPr>
        <p:spPr>
          <a:xfrm>
            <a:off x="7096593" y="3190576"/>
            <a:ext cx="43989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44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GRAB IT NOW</a:t>
            </a:r>
          </a:p>
        </p:txBody>
      </p:sp>
      <p:sp>
        <p:nvSpPr>
          <p:cNvPr id="2" name="Effect">
            <a:extLst>
              <a:ext uri="{FF2B5EF4-FFF2-40B4-BE49-F238E27FC236}">
                <a16:creationId xmlns:a16="http://schemas.microsoft.com/office/drawing/2014/main" id="{81CAE9FF-26DC-4881-B524-342862DE8D7C}"/>
              </a:ext>
            </a:extLst>
          </p:cNvPr>
          <p:cNvSpPr/>
          <p:nvPr/>
        </p:nvSpPr>
        <p:spPr>
          <a:xfrm>
            <a:off x="7308704" y="1810906"/>
            <a:ext cx="548192" cy="548192"/>
          </a:xfrm>
          <a:prstGeom prst="math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7" name="Effect">
            <a:extLst>
              <a:ext uri="{FF2B5EF4-FFF2-40B4-BE49-F238E27FC236}">
                <a16:creationId xmlns:a16="http://schemas.microsoft.com/office/drawing/2014/main" id="{787902F2-7073-4780-A513-F4664B1F9304}"/>
              </a:ext>
            </a:extLst>
          </p:cNvPr>
          <p:cNvSpPr/>
          <p:nvPr/>
        </p:nvSpPr>
        <p:spPr>
          <a:xfrm rot="1787385">
            <a:off x="5443197" y="4815869"/>
            <a:ext cx="548192" cy="548192"/>
          </a:xfrm>
          <a:prstGeom prst="mathPlus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Effect">
            <a:extLst>
              <a:ext uri="{FF2B5EF4-FFF2-40B4-BE49-F238E27FC236}">
                <a16:creationId xmlns:a16="http://schemas.microsoft.com/office/drawing/2014/main" id="{6542B9CB-9766-491E-B063-7C10075F867E}"/>
              </a:ext>
            </a:extLst>
          </p:cNvPr>
          <p:cNvSpPr/>
          <p:nvPr/>
        </p:nvSpPr>
        <p:spPr>
          <a:xfrm rot="20453949">
            <a:off x="9740988" y="4102594"/>
            <a:ext cx="500030" cy="500030"/>
          </a:xfrm>
          <a:prstGeom prst="mathPl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1" name="Effect">
            <a:extLst>
              <a:ext uri="{FF2B5EF4-FFF2-40B4-BE49-F238E27FC236}">
                <a16:creationId xmlns:a16="http://schemas.microsoft.com/office/drawing/2014/main" id="{BC7256C0-E51F-41A6-A1C0-22E384459818}"/>
              </a:ext>
            </a:extLst>
          </p:cNvPr>
          <p:cNvSpPr/>
          <p:nvPr/>
        </p:nvSpPr>
        <p:spPr>
          <a:xfrm rot="20626356">
            <a:off x="8846936" y="2329737"/>
            <a:ext cx="682839" cy="682839"/>
          </a:xfrm>
          <a:prstGeom prst="mathPlus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Effect">
            <a:extLst>
              <a:ext uri="{FF2B5EF4-FFF2-40B4-BE49-F238E27FC236}">
                <a16:creationId xmlns:a16="http://schemas.microsoft.com/office/drawing/2014/main" id="{F921934A-37F5-4D07-9A56-35F890D3DF44}"/>
              </a:ext>
            </a:extLst>
          </p:cNvPr>
          <p:cNvSpPr/>
          <p:nvPr/>
        </p:nvSpPr>
        <p:spPr>
          <a:xfrm>
            <a:off x="-42421" y="1941262"/>
            <a:ext cx="629867" cy="332902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AAC8239-6727-44E3-B295-EB974C031FF0}"/>
              </a:ext>
            </a:extLst>
          </p:cNvPr>
          <p:cNvSpPr txBox="1"/>
          <p:nvPr/>
        </p:nvSpPr>
        <p:spPr>
          <a:xfrm>
            <a:off x="66355" y="2218943"/>
            <a:ext cx="400110" cy="2816156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pPr algn="ctr"/>
            <a:r>
              <a:rPr lang="en-ID" sz="1400" spc="3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POWERPOINT TEMPLATE</a:t>
            </a:r>
          </a:p>
        </p:txBody>
      </p:sp>
    </p:spTree>
    <p:extLst>
      <p:ext uri="{BB962C8B-B14F-4D97-AF65-F5344CB8AC3E}">
        <p14:creationId xmlns:p14="http://schemas.microsoft.com/office/powerpoint/2010/main" val="2727948904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14667" decel="4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4" presetClass="path" presetSubtype="0" decel="63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375E-6 2.0831 L 4.375E-6 -2.89097 " pathEditMode="relative" rAng="0" ptsTypes="AA">
                                      <p:cBhvr>
                                        <p:cTn id="34" dur="2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70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3" presetClass="path" presetSubtype="0" accel="50000" decel="5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04167E-6 -3.7037E-6 L 0.26693 0.00255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46" y="11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4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7" presetClass="emph" presetSubtype="0" repeatCount="4000" fill="remove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7" presetClass="emph" presetSubtype="0" repeatCount="5000" fill="remove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7" presetClass="emph" presetSubtype="0" repeatCount="4000" fill="remove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7" presetClass="emph" presetSubtype="0" repeatCount="4000" fill="remove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9" presetClass="exit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9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xit" presetSubtype="0" accel="10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49" presetClass="entr" presetSubtype="0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9" presetClass="exit" presetSubtype="0" accel="100000" fill="hold" grpId="1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9" presetClass="entr" presetSubtype="0" decel="100000" fill="hold" grpId="2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49" presetClass="exit" presetSubtype="0" accel="100000" fill="hold" grpId="3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147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9" presetClass="exit" presetSubtype="0" ac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49" presetClass="entr" presetSubtype="0" decel="10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49" presetClass="exit" presetSubtype="0" accel="10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49" presetClass="entr" presetSubtype="0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49" presetClass="exit" presetSubtype="0" accel="100000" fill="hold" grpId="1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183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49" presetClass="entr" presetSubtype="0" decel="100000" fill="hold" grpId="2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18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49" presetClass="exit" presetSubtype="0" accel="100000" fill="hold" grpId="3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195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6" presetClass="emph" presetSubtype="0" repeatCount="5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6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7" presetClass="emph" presetSubtype="0" repeatCount="4000" fill="remove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3" dur="250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4" dur="250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5" dur="250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6" dur="250" autoRev="1" fill="remove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50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7" presetClass="emph" presetSubtype="0" repeatCount="2000" fill="remove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33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234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35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1" dur="4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3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4" dur="1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26" presetClass="emph" presetSubtype="0" repeatCount="2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3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7" dur="1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8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3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0" dur="1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" grpId="0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5" grpId="1" animBg="1"/>
      <p:bldP spid="106" grpId="0" animBg="1"/>
      <p:bldP spid="107" grpId="0" animBg="1"/>
      <p:bldP spid="108" grpId="0" animBg="1"/>
      <p:bldP spid="109" grpId="0" animBg="1"/>
      <p:bldP spid="109" grpId="1" animBg="1"/>
      <p:bldP spid="110" grpId="0" animBg="1"/>
      <p:bldP spid="20" grpId="0"/>
      <p:bldP spid="20" grpId="1"/>
      <p:bldP spid="23" grpId="0"/>
      <p:bldP spid="23" grpId="1"/>
      <p:bldP spid="19" grpId="0" animBg="1"/>
      <p:bldP spid="24" grpId="0"/>
      <p:bldP spid="25" grpId="0" animBg="1"/>
      <p:bldP spid="68" grpId="0" animBg="1"/>
      <p:bldP spid="68" grpId="1" animBg="1"/>
      <p:bldP spid="69" grpId="0" animBg="1"/>
      <p:bldP spid="69" grpId="1" animBg="1"/>
      <p:bldP spid="21" grpId="0"/>
      <p:bldP spid="21" grpId="1"/>
      <p:bldP spid="2" grpId="0" animBg="1"/>
      <p:bldP spid="2" grpId="1" animBg="1"/>
      <p:bldP spid="2" grpId="2" animBg="1"/>
      <p:bldP spid="2" grpId="3" animBg="1"/>
      <p:bldP spid="67" grpId="0" animBg="1"/>
      <p:bldP spid="67" grpId="1" animBg="1"/>
      <p:bldP spid="67" grpId="2" animBg="1"/>
      <p:bldP spid="67" grpId="3" animBg="1"/>
      <p:bldP spid="70" grpId="0" animBg="1"/>
      <p:bldP spid="70" grpId="1" animBg="1"/>
      <p:bldP spid="70" grpId="2" animBg="1"/>
      <p:bldP spid="70" grpId="3" animBg="1"/>
      <p:bldP spid="71" grpId="0" animBg="1"/>
      <p:bldP spid="71" grpId="1" animBg="1"/>
      <p:bldP spid="71" grpId="2" animBg="1"/>
      <p:bldP spid="71" grpId="3" animBg="1"/>
      <p:bldP spid="26" grpId="0" animBg="1"/>
      <p:bldP spid="2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2390</TotalTime>
  <Words>682</Words>
  <Application>Microsoft Office PowerPoint</Application>
  <PresentationFormat>Widescreen</PresentationFormat>
  <Paragraphs>60</Paragraphs>
  <Slides>11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Office 365</cp:lastModifiedBy>
  <cp:revision>60</cp:revision>
  <dcterms:created xsi:type="dcterms:W3CDTF">2020-06-08T15:55:16Z</dcterms:created>
  <dcterms:modified xsi:type="dcterms:W3CDTF">2020-07-15T02:15:01Z</dcterms:modified>
</cp:coreProperties>
</file>