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3"/>
    <p:sldId id="265" r:id="rId4"/>
    <p:sldId id="266" r:id="rId5"/>
    <p:sldId id="264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image" Target="../media/image2.png"/><Relationship Id="rId7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6" Type="http://schemas.openxmlformats.org/officeDocument/2006/relationships/tags" Target="../tags/tag11.xml"/><Relationship Id="rId15" Type="http://schemas.openxmlformats.org/officeDocument/2006/relationships/tags" Target="../tags/tag10.xml"/><Relationship Id="rId14" Type="http://schemas.openxmlformats.org/officeDocument/2006/relationships/tags" Target="../tags/tag9.xml"/><Relationship Id="rId13" Type="http://schemas.openxmlformats.org/officeDocument/2006/relationships/tags" Target="../tags/tag8.xml"/><Relationship Id="rId12" Type="http://schemas.openxmlformats.org/officeDocument/2006/relationships/image" Target="../media/image4.png"/><Relationship Id="rId11" Type="http://schemas.openxmlformats.org/officeDocument/2006/relationships/tags" Target="../tags/tag7.xml"/><Relationship Id="rId10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image" Target="../media/image6.png"/><Relationship Id="rId4" Type="http://schemas.openxmlformats.org/officeDocument/2006/relationships/tags" Target="../tags/tag74.xml"/><Relationship Id="rId3" Type="http://schemas.openxmlformats.org/officeDocument/2006/relationships/image" Target="../media/image5.png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image" Target="../media/image8.png"/><Relationship Id="rId4" Type="http://schemas.openxmlformats.org/officeDocument/2006/relationships/tags" Target="../tags/tag80.xml"/><Relationship Id="rId3" Type="http://schemas.openxmlformats.org/officeDocument/2006/relationships/image" Target="../media/image7.png"/><Relationship Id="rId2" Type="http://schemas.openxmlformats.org/officeDocument/2006/relationships/tags" Target="../tags/tag79.xml"/><Relationship Id="rId10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7.xml"/><Relationship Id="rId8" Type="http://schemas.openxmlformats.org/officeDocument/2006/relationships/tags" Target="../tags/tag16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image" Target="../media/image6.png"/><Relationship Id="rId4" Type="http://schemas.openxmlformats.org/officeDocument/2006/relationships/tags" Target="../tags/tag13.xml"/><Relationship Id="rId3" Type="http://schemas.openxmlformats.org/officeDocument/2006/relationships/image" Target="../media/image5.png"/><Relationship Id="rId2" Type="http://schemas.openxmlformats.org/officeDocument/2006/relationships/tags" Target="../tags/tag12.xml"/><Relationship Id="rId10" Type="http://schemas.openxmlformats.org/officeDocument/2006/relationships/tags" Target="../tags/tag18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image" Target="../media/image8.png"/><Relationship Id="rId4" Type="http://schemas.openxmlformats.org/officeDocument/2006/relationships/tags" Target="../tags/tag20.xml"/><Relationship Id="rId3" Type="http://schemas.openxmlformats.org/officeDocument/2006/relationships/image" Target="../media/image7.png"/><Relationship Id="rId2" Type="http://schemas.openxmlformats.org/officeDocument/2006/relationships/tags" Target="../tags/tag19.xml"/><Relationship Id="rId11" Type="http://schemas.openxmlformats.org/officeDocument/2006/relationships/tags" Target="../tags/tag26.xml"/><Relationship Id="rId10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image" Target="../media/image6.png"/><Relationship Id="rId4" Type="http://schemas.openxmlformats.org/officeDocument/2006/relationships/tags" Target="../tags/tag28.xml"/><Relationship Id="rId3" Type="http://schemas.openxmlformats.org/officeDocument/2006/relationships/image" Target="../media/image5.png"/><Relationship Id="rId2" Type="http://schemas.openxmlformats.org/officeDocument/2006/relationships/tags" Target="../tags/tag27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image" Target="../media/image6.png"/><Relationship Id="rId4" Type="http://schemas.openxmlformats.org/officeDocument/2006/relationships/tags" Target="../tags/tag36.xml"/><Relationship Id="rId3" Type="http://schemas.openxmlformats.org/officeDocument/2006/relationships/image" Target="../media/image5.png"/><Relationship Id="rId2" Type="http://schemas.openxmlformats.org/officeDocument/2006/relationships/tags" Target="../tags/tag3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8.xml"/><Relationship Id="rId7" Type="http://schemas.openxmlformats.org/officeDocument/2006/relationships/image" Target="../media/image5.png"/><Relationship Id="rId6" Type="http://schemas.openxmlformats.org/officeDocument/2006/relationships/tags" Target="../tags/tag47.xml"/><Relationship Id="rId5" Type="http://schemas.openxmlformats.org/officeDocument/2006/relationships/image" Target="../media/image10.png"/><Relationship Id="rId4" Type="http://schemas.openxmlformats.org/officeDocument/2006/relationships/tags" Target="../tags/tag46.xml"/><Relationship Id="rId3" Type="http://schemas.openxmlformats.org/officeDocument/2006/relationships/image" Target="../media/image9.png"/><Relationship Id="rId2" Type="http://schemas.openxmlformats.org/officeDocument/2006/relationships/tags" Target="../tags/tag45.xml"/><Relationship Id="rId13" Type="http://schemas.openxmlformats.org/officeDocument/2006/relationships/tags" Target="../tags/tag52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image" Target="../media/image6.png"/><Relationship Id="rId4" Type="http://schemas.openxmlformats.org/officeDocument/2006/relationships/tags" Target="../tags/tag54.xml"/><Relationship Id="rId3" Type="http://schemas.openxmlformats.org/officeDocument/2006/relationships/image" Target="../media/image5.png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image" Target="../media/image6.png"/><Relationship Id="rId4" Type="http://schemas.openxmlformats.org/officeDocument/2006/relationships/tags" Target="../tags/tag59.xml"/><Relationship Id="rId3" Type="http://schemas.openxmlformats.org/officeDocument/2006/relationships/image" Target="../media/image5.png"/><Relationship Id="rId2" Type="http://schemas.openxmlformats.org/officeDocument/2006/relationships/tags" Target="../tags/tag58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7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image" Target="../media/image6.png"/><Relationship Id="rId4" Type="http://schemas.openxmlformats.org/officeDocument/2006/relationships/tags" Target="../tags/tag67.xml"/><Relationship Id="rId3" Type="http://schemas.openxmlformats.org/officeDocument/2006/relationships/image" Target="../media/image5.png"/><Relationship Id="rId2" Type="http://schemas.openxmlformats.org/officeDocument/2006/relationships/tags" Target="../tags/tag66.xml"/><Relationship Id="rId10" Type="http://schemas.openxmlformats.org/officeDocument/2006/relationships/tags" Target="../tags/tag7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5570432" y="5913491"/>
            <a:ext cx="1051136" cy="4616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2418193" y="3241173"/>
            <a:ext cx="7355616" cy="2308324"/>
          </a:xfrm>
        </p:spPr>
        <p:txBody>
          <a:bodyPr lIns="90000" tIns="46800" rIns="90000" bIns="46800" anchor="ctr" anchorCtr="0">
            <a:normAutofit/>
          </a:bodyPr>
          <a:lstStyle>
            <a:lvl1pPr algn="ctr">
              <a:defRPr sz="7200" spc="600" baseline="0">
                <a:latin typeface="汉仪旗黑-85S" panose="00020600040101010101" pitchFamily="18" charset="-122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</a:t>
            </a:r>
            <a:br>
              <a:rPr lang="en-US" altLang="zh-CN" dirty="0"/>
            </a:br>
            <a:r>
              <a:rPr lang="zh-CN" altLang="en-US" dirty="0"/>
              <a:t>标题</a:t>
            </a:r>
            <a:endParaRPr lang="zh-CN" altLang="en-US" dirty="0"/>
          </a:p>
        </p:txBody>
      </p:sp>
      <p:grpSp>
        <p:nvGrpSpPr>
          <p:cNvPr id="7" name="组合 6"/>
          <p:cNvGrpSpPr/>
          <p:nvPr>
            <p:custDataLst>
              <p:tags r:id="rId4"/>
            </p:custDataLst>
          </p:nvPr>
        </p:nvGrpSpPr>
        <p:grpSpPr>
          <a:xfrm>
            <a:off x="1439452" y="0"/>
            <a:ext cx="9632412" cy="3073138"/>
            <a:chOff x="1448702" y="0"/>
            <a:chExt cx="9632412" cy="3073138"/>
          </a:xfrm>
        </p:grpSpPr>
        <p:pic>
          <p:nvPicPr>
            <p:cNvPr id="8" name="稻壳儿春秋广告/盗版必究        原创来源：http://chn.docer.com/works?userid=199329941#!/work_time" descr="图片包含 物体&#10;&#10;已生成极高可信度的说明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 rotWithShape="1">
            <a:blip r:embed="rId6"/>
            <a:srcRect/>
            <a:stretch>
              <a:fillRect/>
            </a:stretch>
          </p:blipFill>
          <p:spPr>
            <a:xfrm>
              <a:off x="7952875" y="0"/>
              <a:ext cx="1078400" cy="2404533"/>
            </a:xfrm>
            <a:prstGeom prst="rect">
              <a:avLst/>
            </a:prstGeom>
          </p:spPr>
        </p:pic>
        <p:pic>
          <p:nvPicPr>
            <p:cNvPr id="9" name="稻壳儿春秋广告/盗版必究        原创来源：http://chn.docer.com/works?userid=199329941#!/work_time" descr="图片包含 物体&#10;&#10;已生成极高可信度的说明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8"/>
            <a:srcRect/>
            <a:stretch>
              <a:fillRect/>
            </a:stretch>
          </p:blipFill>
          <p:spPr>
            <a:xfrm>
              <a:off x="9702854" y="0"/>
              <a:ext cx="1378260" cy="3073138"/>
            </a:xfrm>
            <a:prstGeom prst="rect">
              <a:avLst/>
            </a:prstGeom>
          </p:spPr>
        </p:pic>
        <p:pic>
          <p:nvPicPr>
            <p:cNvPr id="10" name="稻壳儿春秋广告/盗版必究        原创来源：http://chn.docer.com/works?userid=199329941#!/work_time" descr="图片包含 物体&#10;&#10;已生成极高可信度的说明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 rotWithShape="1">
            <a:blip r:embed="rId10"/>
            <a:srcRect/>
            <a:stretch>
              <a:fillRect/>
            </a:stretch>
          </p:blipFill>
          <p:spPr>
            <a:xfrm>
              <a:off x="1448702" y="0"/>
              <a:ext cx="1376445" cy="3069090"/>
            </a:xfrm>
            <a:prstGeom prst="rect">
              <a:avLst/>
            </a:prstGeom>
          </p:spPr>
        </p:pic>
        <p:pic>
          <p:nvPicPr>
            <p:cNvPr id="11" name="稻壳儿春秋广告/盗版必究        原创来源：http://chn.docer.com/works?userid=199329941#!/work_time" descr="图片包含 物体&#10;&#10;已生成极高可信度的说明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 rotWithShape="1">
            <a:blip r:embed="rId12"/>
            <a:srcRect/>
            <a:stretch>
              <a:fillRect/>
            </a:stretch>
          </p:blipFill>
          <p:spPr>
            <a:xfrm>
              <a:off x="5599835" y="0"/>
              <a:ext cx="992331" cy="2212622"/>
            </a:xfrm>
            <a:prstGeom prst="rect">
              <a:avLst/>
            </a:prstGeom>
          </p:spPr>
        </p:pic>
        <p:pic>
          <p:nvPicPr>
            <p:cNvPr id="12" name="稻壳儿春秋广告/盗版必究        原创来源：http://chn.docer.com/works?userid=199329941#!/work_time" descr="图片包含 物体&#10;&#10;已生成极高可信度的说明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 rotWithShape="1">
            <a:blip r:embed="rId6"/>
            <a:srcRect/>
            <a:stretch>
              <a:fillRect/>
            </a:stretch>
          </p:blipFill>
          <p:spPr>
            <a:xfrm>
              <a:off x="3435622" y="0"/>
              <a:ext cx="1078400" cy="2404533"/>
            </a:xfrm>
            <a:prstGeom prst="rect">
              <a:avLst/>
            </a:prstGeom>
          </p:spPr>
        </p:pic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0" y="0"/>
            <a:ext cx="600075" cy="1337310"/>
          </a:xfrm>
          <a:prstGeom prst="rect">
            <a:avLst/>
          </a:prstGeom>
        </p:spPr>
      </p:pic>
      <p:pic>
        <p:nvPicPr>
          <p:cNvPr id="8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726440" y="0"/>
            <a:ext cx="419100" cy="9347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1324949" y="0"/>
            <a:ext cx="1835939" cy="4093634"/>
          </a:xfrm>
          <a:prstGeom prst="rect">
            <a:avLst/>
          </a:prstGeom>
        </p:spPr>
      </p:pic>
      <p:pic>
        <p:nvPicPr>
          <p:cNvPr id="7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3548934" y="0"/>
            <a:ext cx="1282709" cy="286008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669257" y="3963793"/>
            <a:ext cx="5305743" cy="637235"/>
          </a:xfrm>
        </p:spPr>
        <p:txBody>
          <a:bodyPr>
            <a:normAutofit/>
          </a:bodyPr>
          <a:lstStyle>
            <a:lvl1pPr marL="0" indent="0">
              <a:buNone/>
              <a:defRPr sz="1400" u="none" strike="noStrike" kern="1200" cap="none" spc="150" normalizeH="0" baseline="0">
                <a:solidFill>
                  <a:schemeClr val="tx1">
                    <a:lumMod val="50000"/>
                    <a:lumOff val="50000"/>
                  </a:schemeClr>
                </a:solidFill>
                <a:uFillTx/>
                <a:latin typeface="Arial" panose="020B0604020202020204" pitchFamily="34" charset="0"/>
                <a:ea typeface="Microsoft YaHei" panose="020B0503020204020204" charset="-122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5561308" y="2534854"/>
            <a:ext cx="5305743" cy="132344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汉仪旗黑-85S" panose="00020600040101010101" pitchFamily="18" charset="-122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0" y="0"/>
            <a:ext cx="600075" cy="1337310"/>
          </a:xfrm>
          <a:prstGeom prst="rect">
            <a:avLst/>
          </a:prstGeom>
        </p:spPr>
      </p:pic>
      <p:pic>
        <p:nvPicPr>
          <p:cNvPr id="8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726440" y="0"/>
            <a:ext cx="419100" cy="9347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Microsoft YaHei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Microsoft YaHei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Microsoft YaHei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Microsoft YaHei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Microsoft YaHei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Microsoft YaHei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7854633" y="1509"/>
            <a:ext cx="1835939" cy="4093634"/>
          </a:xfrm>
          <a:prstGeom prst="rect">
            <a:avLst/>
          </a:prstGeom>
        </p:spPr>
      </p:pic>
      <p:pic>
        <p:nvPicPr>
          <p:cNvPr id="8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10078618" y="1509"/>
            <a:ext cx="1282709" cy="2860085"/>
          </a:xfrm>
          <a:prstGeom prst="rect">
            <a:avLst/>
          </a:prstGeom>
        </p:spPr>
      </p:pic>
      <p:cxnSp>
        <p:nvCxnSpPr>
          <p:cNvPr id="9" name="直接连接符 8"/>
          <p:cNvCxnSpPr/>
          <p:nvPr>
            <p:custDataLst>
              <p:tags r:id="rId6"/>
            </p:custDataLst>
          </p:nvPr>
        </p:nvCxnSpPr>
        <p:spPr>
          <a:xfrm>
            <a:off x="1635330" y="3052563"/>
            <a:ext cx="10126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1472027" y="3157819"/>
            <a:ext cx="5430423" cy="922804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600" b="0" u="none" strike="noStrike" kern="1200" cap="none" spc="300" normalizeH="0" baseline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Microsoft YaHei" panose="020B0503020204020204" charset="-122"/>
                <a:ea typeface="Microsoft YaHei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1476331" y="4159011"/>
            <a:ext cx="5426119" cy="922804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400" b="0" i="0" u="none" strike="noStrike" kern="1200" cap="none" spc="150" normalizeH="0" baseline="0" noProof="1">
                <a:solidFill>
                  <a:schemeClr val="bg1">
                    <a:lumMod val="50000"/>
                  </a:schemeClr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0" y="0"/>
            <a:ext cx="600075" cy="1337310"/>
          </a:xfrm>
          <a:prstGeom prst="rect">
            <a:avLst/>
          </a:prstGeom>
        </p:spPr>
      </p:pic>
      <p:pic>
        <p:nvPicPr>
          <p:cNvPr id="9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726440" y="0"/>
            <a:ext cx="419100" cy="9347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7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8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>
                <a:latin typeface="Microsoft YaHei" panose="020B0503020204020204" charset="-122"/>
                <a:ea typeface="Microsoft YaHei" panose="020B0503020204020204" charset="-122"/>
              </a:defRPr>
            </a:lvl1pPr>
            <a:lvl2pPr>
              <a:defRPr sz="1600">
                <a:latin typeface="Microsoft YaHei" panose="020B0503020204020204" charset="-122"/>
                <a:ea typeface="Microsoft YaHei" panose="020B0503020204020204" charset="-122"/>
              </a:defRPr>
            </a:lvl2pPr>
            <a:lvl3pPr>
              <a:defRPr sz="1600">
                <a:latin typeface="Microsoft YaHei" panose="020B0503020204020204" charset="-122"/>
                <a:ea typeface="Microsoft YaHei" panose="020B0503020204020204" charset="-122"/>
              </a:defRPr>
            </a:lvl3pPr>
            <a:lvl4pPr>
              <a:defRPr sz="1600">
                <a:latin typeface="Microsoft YaHei" panose="020B0503020204020204" charset="-122"/>
                <a:ea typeface="Microsoft YaHei" panose="020B0503020204020204" charset="-122"/>
              </a:defRPr>
            </a:lvl4pPr>
            <a:lvl5pPr>
              <a:defRPr sz="1600">
                <a:latin typeface="Microsoft YaHei" panose="020B0503020204020204" charset="-122"/>
                <a:ea typeface="Microsoft YaHei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0" y="0"/>
            <a:ext cx="600075" cy="1337310"/>
          </a:xfrm>
          <a:prstGeom prst="rect">
            <a:avLst/>
          </a:prstGeom>
        </p:spPr>
      </p:pic>
      <p:pic>
        <p:nvPicPr>
          <p:cNvPr id="11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726440" y="0"/>
            <a:ext cx="419100" cy="9347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7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8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9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0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8959069" y="1"/>
            <a:ext cx="903822" cy="2015272"/>
          </a:xfrm>
          <a:prstGeom prst="rect">
            <a:avLst/>
          </a:prstGeom>
        </p:spPr>
      </p:pic>
      <p:pic>
        <p:nvPicPr>
          <p:cNvPr id="7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10277036" y="0"/>
            <a:ext cx="1257548" cy="2803983"/>
          </a:xfrm>
          <a:prstGeom prst="rect">
            <a:avLst/>
          </a:prstGeom>
        </p:spPr>
      </p:pic>
      <p:pic>
        <p:nvPicPr>
          <p:cNvPr id="8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/>
          <a:srcRect/>
          <a:stretch>
            <a:fillRect/>
          </a:stretch>
        </p:blipFill>
        <p:spPr>
          <a:xfrm>
            <a:off x="0" y="0"/>
            <a:ext cx="600075" cy="1337310"/>
          </a:xfrm>
          <a:prstGeom prst="rect">
            <a:avLst/>
          </a:prstGeom>
        </p:spPr>
      </p:pic>
      <p:pic>
        <p:nvPicPr>
          <p:cNvPr id="9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726440" y="0"/>
            <a:ext cx="419100" cy="9347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0" y="0"/>
            <a:ext cx="600075" cy="1337310"/>
          </a:xfrm>
          <a:prstGeom prst="rect">
            <a:avLst/>
          </a:prstGeom>
        </p:spPr>
      </p:pic>
      <p:pic>
        <p:nvPicPr>
          <p:cNvPr id="6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726440" y="0"/>
            <a:ext cx="419100" cy="93472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0" y="0"/>
            <a:ext cx="600075" cy="1337310"/>
          </a:xfrm>
          <a:prstGeom prst="rect">
            <a:avLst/>
          </a:prstGeom>
        </p:spPr>
      </p:pic>
      <p:pic>
        <p:nvPicPr>
          <p:cNvPr id="9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726440" y="0"/>
            <a:ext cx="419100" cy="9347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7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8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0" y="0"/>
            <a:ext cx="600075" cy="1337310"/>
          </a:xfrm>
          <a:prstGeom prst="rect">
            <a:avLst/>
          </a:prstGeom>
        </p:spPr>
      </p:pic>
      <p:pic>
        <p:nvPicPr>
          <p:cNvPr id="8" name="稻壳儿春秋广告/盗版必究        原创来源：http://chn.docer.com/works?userid=199329941#!/work_time" descr="图片包含 物体&#10;&#10;已生成极高可信度的说明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726440" y="0"/>
            <a:ext cx="419100" cy="93472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Microsoft YaHei" panose="020B0503020204020204" charset="-122"/>
                <a:ea typeface="Microsoft YaHei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>
                <a:latin typeface="Microsoft YaHei" panose="020B0503020204020204" charset="-122"/>
                <a:ea typeface="Microsoft YaHei" panose="020B0503020204020204" charset="-122"/>
              </a:defRPr>
            </a:lvl1pPr>
            <a:lvl2pPr indent="0" eaLnBrk="1" fontAlgn="auto" latinLnBrk="0" hangingPunct="1">
              <a:defRPr>
                <a:latin typeface="Microsoft YaHei" panose="020B0503020204020204" charset="-122"/>
                <a:ea typeface="Microsoft YaHei" panose="020B0503020204020204" charset="-122"/>
              </a:defRPr>
            </a:lvl2pPr>
            <a:lvl3pPr indent="0" eaLnBrk="1" fontAlgn="auto" latinLnBrk="0" hangingPunct="1">
              <a:defRPr>
                <a:latin typeface="Microsoft YaHei" panose="020B0503020204020204" charset="-122"/>
                <a:ea typeface="Microsoft YaHei" panose="020B0503020204020204" charset="-122"/>
              </a:defRPr>
            </a:lvl3pPr>
            <a:lvl4pPr indent="0" eaLnBrk="1" fontAlgn="auto" latinLnBrk="0" hangingPunct="1">
              <a:defRPr>
                <a:latin typeface="Microsoft YaHei" panose="020B0503020204020204" charset="-122"/>
                <a:ea typeface="Microsoft YaHei" panose="020B0503020204020204" charset="-122"/>
              </a:defRPr>
            </a:lvl4pPr>
            <a:lvl5pPr indent="0" eaLnBrk="1" fontAlgn="auto" latinLnBrk="0" hangingPunct="1">
              <a:defRPr>
                <a:latin typeface="Microsoft YaHei" panose="020B0503020204020204" charset="-122"/>
                <a:ea typeface="Microsoft YaHei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91.xml"/><Relationship Id="rId16" Type="http://schemas.openxmlformats.org/officeDocument/2006/relationships/tags" Target="../tags/tag90.xml"/><Relationship Id="rId15" Type="http://schemas.openxmlformats.org/officeDocument/2006/relationships/tags" Target="../tags/tag89.xml"/><Relationship Id="rId14" Type="http://schemas.openxmlformats.org/officeDocument/2006/relationships/tags" Target="../tags/tag88.xml"/><Relationship Id="rId13" Type="http://schemas.openxmlformats.org/officeDocument/2006/relationships/tags" Target="../tags/tag87.xml"/><Relationship Id="rId12" Type="http://schemas.openxmlformats.org/officeDocument/2006/relationships/tags" Target="../tags/tag8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Microsoft YaHei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Microsoft YaHei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Microsoft YaHei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Microsoft YaHei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Microsoft YaHei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Microsoft YaHei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5.xml"/><Relationship Id="rId2" Type="http://schemas.openxmlformats.org/officeDocument/2006/relationships/image" Target="../media/image11.png"/><Relationship Id="rId1" Type="http://schemas.openxmlformats.org/officeDocument/2006/relationships/hyperlink" Target="https://www.amazon.com/Garcinia-Cambogia-Suppressant-USA-Supplements/dp/B07BH66ZCF?ref_=ast_sto_dp" TargetMode="Externa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6.xml"/><Relationship Id="rId2" Type="http://schemas.openxmlformats.org/officeDocument/2006/relationships/image" Target="../media/image12.png"/><Relationship Id="rId1" Type="http://schemas.openxmlformats.org/officeDocument/2006/relationships/hyperlink" Target="https://www.amazon.com/Digestion-Appetite-Suppression-Bloating-Capsules/dp/B07J5MF1SS?ref_=ast_sto_dp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7.xml"/><Relationship Id="rId2" Type="http://schemas.openxmlformats.org/officeDocument/2006/relationships/image" Target="../media/image13.png"/><Relationship Id="rId1" Type="http://schemas.openxmlformats.org/officeDocument/2006/relationships/hyperlink" Target="https://www.amazon.com/Sleeping-Melatonin-Chamomile-USA-Supplements/dp/B073LTSNZM?ref_=ast_sto_dp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8.xml"/><Relationship Id="rId2" Type="http://schemas.openxmlformats.org/officeDocument/2006/relationships/image" Target="../media/image14.png"/><Relationship Id="rId1" Type="http://schemas.openxmlformats.org/officeDocument/2006/relationships/hyperlink" Target="https://www.amazon.com/Capsules-Training-Recovery-Endurance-Athletes/dp/B07HNPN7QT?ref_=ast_sto_dp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9.xml"/><Relationship Id="rId1" Type="http://schemas.openxmlformats.org/officeDocument/2006/relationships/hyperlink" Target="https://www.amazon.com/usasuppleme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pPr algn="ctr">
              <a:buClrTx/>
              <a:buSzTx/>
              <a:buFontTx/>
            </a:pPr>
            <a:r>
              <a:rPr lang="en-US" altLang="zh-CN" sz="6000" spc="0" dirty="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ea typeface="Microsoft YaHei" panose="020B0503020204020204" charset="-122"/>
                <a:cs typeface="+mn-cs"/>
              </a:rPr>
              <a:t>Welcome To USA Supplement</a:t>
            </a:r>
            <a:endParaRPr lang="en-US" altLang="zh-CN" sz="6000" spc="0" dirty="0">
              <a:ln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latin typeface="Arial" panose="020B0604020202020204" pitchFamily="34" charset="0"/>
              <a:ea typeface="Microsoft YaHei" panose="020B0503020204020204" charset="-122"/>
              <a:cs typeface="+mn-cs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5570856" y="5913491"/>
            <a:ext cx="79756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b="1" dirty="0">
                <a:solidFill>
                  <a:schemeClr val="bg1"/>
                </a:solidFill>
                <a:latin typeface="汉仪旗黑-85S" panose="00020600040101010101" pitchFamily="18" charset="-122"/>
                <a:ea typeface="汉仪旗黑-85S" panose="00020600040101010101" pitchFamily="18" charset="-122"/>
                <a:cs typeface="+mn-ea"/>
                <a:sym typeface="+mn-lt"/>
              </a:rPr>
              <a:t>2020</a:t>
            </a:r>
            <a:endParaRPr lang="en-US" altLang="zh-CN" sz="2400" b="1" dirty="0">
              <a:solidFill>
                <a:schemeClr val="bg1"/>
              </a:solidFill>
              <a:latin typeface="汉仪旗黑-85S" panose="00020600040101010101" pitchFamily="18" charset="-122"/>
              <a:ea typeface="汉仪旗黑-85S" panose="00020600040101010101" pitchFamily="18" charset="-122"/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35" y="1205865"/>
            <a:ext cx="6003925" cy="5050155"/>
          </a:xfrm>
        </p:spPr>
        <p:txBody>
          <a:bodyPr>
            <a:normAutofit/>
          </a:bodyPr>
          <a:p>
            <a:r>
              <a:rPr lang="en-US" sz="32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sym typeface="+mn-ea"/>
                <a:hlinkClick r:id="rId1" action="ppaction://hlinkfile"/>
              </a:rPr>
              <a:t>Garcinia Cambogia Weight Loss Capsules</a:t>
            </a:r>
            <a:r>
              <a:rPr lang="en-US" sz="32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sym typeface="+mn-ea"/>
              </a:rPr>
              <a:t> (100% Money Back Guarantee) 1600mg Extra Strength | Diet Pills That Work Fast for Women &amp; Men | Appetite Suppressant, Carb Blocker, Hunger Suppression</a:t>
            </a:r>
            <a:br>
              <a:rPr lang="en-US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</a:br>
            <a:endParaRPr lang="en-US"/>
          </a:p>
        </p:txBody>
      </p:sp>
      <p:pic>
        <p:nvPicPr>
          <p:cNvPr id="4" name="Content Placeholder 3" descr="garnia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6235" y="1205865"/>
            <a:ext cx="4988560" cy="48774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5" y="1264920"/>
            <a:ext cx="5166995" cy="4497070"/>
          </a:xfrm>
        </p:spPr>
        <p:txBody>
          <a:bodyPr>
            <a:normAutofit/>
          </a:bodyPr>
          <a:p>
            <a:r>
              <a:rPr lang="en-US" sz="28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Arial Unicode MS" panose="020B0604020202020204" charset="-122"/>
                <a:ea typeface="Arial Unicode MS" panose="020B0604020202020204" charset="-122"/>
                <a:sym typeface="+mn-ea"/>
                <a:hlinkClick r:id="rId1" action="ppaction://hlinkfile"/>
              </a:rPr>
              <a:t>Apple Cider Vinegar Capsules - Weight Loss</a:t>
            </a:r>
            <a:r>
              <a:rPr lang="en-US" sz="28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Arial Unicode MS" panose="020B0604020202020204" charset="-122"/>
                <a:ea typeface="Arial Unicode MS" panose="020B0604020202020204" charset="-122"/>
                <a:sym typeface="+mn-ea"/>
              </a:rPr>
              <a:t> - 1,950mg - 100% Pure Raw Organic Veggie Caps - Detox, Healthy Blood Sugar, Digestion, Appetite Suppressant &amp; ACV Bloating Relief Pills for Women &amp; Men</a:t>
            </a:r>
            <a:br>
              <a:rPr lang="en-US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Arial Unicode MS" panose="020B0604020202020204" charset="-122"/>
                <a:ea typeface="Arial Unicode MS" panose="020B0604020202020204" charset="-122"/>
              </a:rPr>
            </a:br>
            <a:endParaRPr lang="en-US"/>
          </a:p>
        </p:txBody>
      </p:sp>
      <p:pic>
        <p:nvPicPr>
          <p:cNvPr id="4" name="Content Placeholder 3" descr="apple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8900" y="1033145"/>
            <a:ext cx="4996815" cy="472884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5" y="443230"/>
            <a:ext cx="6196965" cy="5955030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p>
            <a:br>
              <a:rPr lang="en-US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sym typeface="+mn-ea"/>
              </a:rPr>
            </a:br>
            <a:br>
              <a:rPr lang="en-US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sym typeface="+mn-ea"/>
              </a:rPr>
            </a:br>
            <a:r>
              <a:rPr lang="en-US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sym typeface="+mn-ea"/>
                <a:hlinkClick r:id="rId1" tooltip="" action="ppaction://hlinkfile"/>
              </a:rPr>
              <a:t>Natural Sleep Aid Pills for Adults Extra Strength</a:t>
            </a:r>
            <a:r>
              <a:rPr lang="en-US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sym typeface="+mn-ea"/>
              </a:rPr>
              <a:t> | Herbal Melatonin, Chamomile &amp; Valerian Root Capsules | Adrenal Fatigue Support | Fast Stress, Anxiety &amp; Insomnia Relief by USA Supplements</a:t>
            </a:r>
            <a:br>
              <a:rPr lang="en-US" sz="32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</a:br>
            <a:endParaRPr lang="en-US" sz="3200">
              <a:ln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Content Placeholder 3" descr="sleep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0260" y="1386205"/>
            <a:ext cx="4076700" cy="408622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5" y="443230"/>
            <a:ext cx="6903085" cy="5236845"/>
          </a:xfrm>
        </p:spPr>
        <p:txBody>
          <a:bodyPr>
            <a:normAutofit/>
          </a:bodyPr>
          <a:p>
            <a:br>
              <a:rPr lang="en-US" sz="32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</a:br>
            <a:r>
              <a:rPr lang="en-US" sz="32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hlinkClick r:id="rId1" tooltip="" action="ppaction://hlinkfile"/>
              </a:rPr>
              <a:t>Cardio Max Pre Workout Capsules</a:t>
            </a:r>
            <a:r>
              <a:rPr lang="en-US" sz="32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 - Appetite Suppressant Energy Pills - Metabolism Booster for Weight Loss - Workout Supplements for Men &amp; Women - Caffeine Pills 200mg - Natural Appetite Suppression</a:t>
            </a:r>
            <a:endParaRPr lang="en-US" sz="3200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Content Placeholder 3" descr="max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37475" y="775335"/>
            <a:ext cx="3905250" cy="406717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260" y="3241040"/>
            <a:ext cx="11079480" cy="2308225"/>
          </a:xfrm>
        </p:spPr>
        <p:txBody>
          <a:bodyPr/>
          <a:p>
            <a:pPr algn="l"/>
            <a:r>
              <a:rPr lang="en-US" sz="18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+mn-lt"/>
                <a:cs typeface="+mn-lt"/>
              </a:rPr>
              <a:t>VisitNow</a:t>
            </a:r>
            <a:r>
              <a:rPr lang="en-US" sz="24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+mn-lt"/>
                <a:cs typeface="+mn-lt"/>
              </a:rPr>
              <a:t>:</a:t>
            </a:r>
            <a:r>
              <a:rPr lang="en-US" sz="2400">
                <a:ln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+mn-lt"/>
                <a:cs typeface="+mn-lt"/>
                <a:hlinkClick r:id="rId1" tooltip="" action="ppaction://hlinkfile"/>
              </a:rPr>
              <a:t>https://www.amazon.com/usasupplements</a:t>
            </a:r>
            <a:endParaRPr lang="en-US" sz="2400">
              <a:ln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latin typeface="+mn-lt"/>
              <a:cs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6*i*1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6*i*2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0975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0975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TEMPLATE_SUBCATEGORY" val="0"/>
  <p:tag name="KSO_WM_TAG_VERSION" val="1.0"/>
  <p:tag name="KSO_WM_BEAUTIFY_FLAG" val="#wm#"/>
  <p:tag name="KSO_WM_TEMPLATE_CATEGORY" val="custom"/>
  <p:tag name="KSO_WM_TEMPLATE_INDEX" val="20200975"/>
  <p:tag name="KSO_WM_TEMPLATE_THUMBS_INDEX" val="1、6、7、8"/>
</p:tagLst>
</file>

<file path=ppt/tags/tag92.xml><?xml version="1.0" encoding="utf-8"?>
<p:tagLst xmlns:p="http://schemas.openxmlformats.org/presentationml/2006/main">
  <p:tag name="KSO_WM_UNIT_ISCONTENTSTITLE" val="0"/>
  <p:tag name="KSO_WM_UNIT_PRESET_TEXT" val="Click here to add to the title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0975_1*a*1"/>
  <p:tag name="KSO_WM_TEMPLATE_CATEGORY" val="custom"/>
  <p:tag name="KSO_WM_TEMPLATE_INDEX" val="20200975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0975_1*i*1"/>
  <p:tag name="KSO_WM_TEMPLATE_CATEGORY" val="custom"/>
  <p:tag name="KSO_WM_TEMPLATE_INDEX" val="20200975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ID" val="custom20200975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0975"/>
  <p:tag name="KSO_WM_SLIDE_LAYOUT" val="a_j"/>
  <p:tag name="KSO_WM_SLIDE_LAYOUT_CNT" val="1_1"/>
  <p:tag name="KSO_WM_TEMPLATE_THUMBS_INDEX" val="1、6、7、8"/>
  <p:tag name="KSO_WM_SLIDE_MODEL_TYPE" val="cover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00975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00975"/>
</p:tagLst>
</file>

<file path=ppt/tags/tag97.xml><?xml version="1.0" encoding="utf-8"?>
<p:tagLst xmlns:p="http://schemas.openxmlformats.org/presentationml/2006/main">
  <p:tag name="KSO_WM_BEAUTIFY_FLAG" val="#wm#"/>
  <p:tag name="KSO_WM_TEMPLATE_CATEGORY" val="custom"/>
  <p:tag name="KSO_WM_TEMPLATE_INDEX" val="20200975"/>
</p:tagLst>
</file>

<file path=ppt/tags/tag98.xml><?xml version="1.0" encoding="utf-8"?>
<p:tagLst xmlns:p="http://schemas.openxmlformats.org/presentationml/2006/main">
  <p:tag name="KSO_WM_BEAUTIFY_FLAG" val="#wm#"/>
  <p:tag name="KSO_WM_TEMPLATE_CATEGORY" val="custom"/>
  <p:tag name="KSO_WM_TEMPLATE_INDEX" val="20200975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0975"/>
</p:tagLst>
</file>

<file path=ppt/theme/theme1.xml><?xml version="1.0" encoding="utf-8"?>
<a:theme xmlns:a="http://schemas.openxmlformats.org/drawingml/2006/main" name="1_Office 主题​​">
  <a:themeElements>
    <a:clrScheme name="1.1.1.1.1.1.3015949改">
      <a:dk1>
        <a:srgbClr val="000000"/>
      </a:dk1>
      <a:lt1>
        <a:sysClr val="window" lastClr="FFFFFF"/>
      </a:lt1>
      <a:dk2>
        <a:srgbClr val="F1EFE6"/>
      </a:dk2>
      <a:lt2>
        <a:srgbClr val="FFFFFF"/>
      </a:lt2>
      <a:accent1>
        <a:srgbClr val="BF8E00"/>
      </a:accent1>
      <a:accent2>
        <a:srgbClr val="E7EA80"/>
      </a:accent2>
      <a:accent3>
        <a:srgbClr val="D4E0A8"/>
      </a:accent3>
      <a:accent4>
        <a:srgbClr val="BCD8C1"/>
      </a:accent4>
      <a:accent5>
        <a:srgbClr val="C8DFEE"/>
      </a:accent5>
      <a:accent6>
        <a:srgbClr val="ACCFFA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850</Words>
  <Application>WPS Presentation</Application>
  <PresentationFormat>Widescreen</PresentationFormat>
  <Paragraphs>14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汉仪旗黑-85S</vt:lpstr>
      <vt:lpstr>方正宋刻本秀楷简体</vt:lpstr>
      <vt:lpstr>Open Sans</vt:lpstr>
      <vt:lpstr>Segoe Print</vt:lpstr>
      <vt:lpstr>Malgun Gothic</vt:lpstr>
      <vt:lpstr>1_Office 主题​​</vt:lpstr>
      <vt:lpstr>Click here to add to the title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USA Supplement</dc:title>
  <dc:creator/>
  <cp:lastModifiedBy>Nardev Negi</cp:lastModifiedBy>
  <cp:revision>3</cp:revision>
  <dcterms:created xsi:type="dcterms:W3CDTF">2019-12-23T16:48:07Z</dcterms:created>
  <dcterms:modified xsi:type="dcterms:W3CDTF">2019-12-23T16:55:43Z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1033-11.2.0.9107</vt:lpwstr>
  </property>
</Properties>
</file>