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Default Extension="gif" ContentType="image/gif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83" r:id="rId11"/>
    <p:sldId id="267" r:id="rId12"/>
    <p:sldId id="268" r:id="rId13"/>
    <p:sldId id="269" r:id="rId14"/>
    <p:sldId id="284" r:id="rId15"/>
    <p:sldId id="270" r:id="rId16"/>
    <p:sldId id="271" r:id="rId17"/>
    <p:sldId id="272" r:id="rId18"/>
    <p:sldId id="273" r:id="rId19"/>
    <p:sldId id="274" r:id="rId20"/>
    <p:sldId id="285" r:id="rId21"/>
    <p:sldId id="286" r:id="rId22"/>
    <p:sldId id="275" r:id="rId23"/>
    <p:sldId id="276" r:id="rId24"/>
    <p:sldId id="277" r:id="rId25"/>
    <p:sldId id="266" r:id="rId26"/>
    <p:sldId id="278" r:id="rId27"/>
    <p:sldId id="280" r:id="rId28"/>
    <p:sldId id="279" r:id="rId29"/>
    <p:sldId id="265" r:id="rId30"/>
    <p:sldId id="281" r:id="rId31"/>
    <p:sldId id="282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5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B24D08-69A9-4F12-B316-8EA6C8AD805C}" type="doc">
      <dgm:prSet loTypeId="urn:microsoft.com/office/officeart/2005/8/layout/cycle8" loCatId="cycle" qsTypeId="urn:microsoft.com/office/officeart/2005/8/quickstyle/3d1" qsCatId="3D" csTypeId="urn:microsoft.com/office/officeart/2005/8/colors/colorful1" csCatId="colorful" phldr="1"/>
      <dgm:spPr/>
    </dgm:pt>
    <dgm:pt modelId="{FC97656B-040D-4B26-ABC1-F98C615E4EF7}">
      <dgm:prSet phldrT="[Text]"/>
      <dgm:spPr/>
      <dgm:t>
        <a:bodyPr/>
        <a:lstStyle/>
        <a:p>
          <a:r>
            <a:rPr lang="en-US" dirty="0" err="1" smtClean="0"/>
            <a:t>Teknosistem</a:t>
          </a:r>
          <a:endParaRPr lang="en-US" dirty="0"/>
        </a:p>
      </dgm:t>
    </dgm:pt>
    <dgm:pt modelId="{83DF868A-032A-4850-92CA-84411C996F71}" type="parTrans" cxnId="{E92B0392-9E99-4079-950A-82F0564E582C}">
      <dgm:prSet/>
      <dgm:spPr/>
      <dgm:t>
        <a:bodyPr/>
        <a:lstStyle/>
        <a:p>
          <a:endParaRPr lang="en-US"/>
        </a:p>
      </dgm:t>
    </dgm:pt>
    <dgm:pt modelId="{CE5B5110-17B1-4F7C-8552-48EA8D5BF0CC}" type="sibTrans" cxnId="{E92B0392-9E99-4079-950A-82F0564E582C}">
      <dgm:prSet/>
      <dgm:spPr/>
      <dgm:t>
        <a:bodyPr/>
        <a:lstStyle/>
        <a:p>
          <a:endParaRPr lang="en-US"/>
        </a:p>
      </dgm:t>
    </dgm:pt>
    <dgm:pt modelId="{1E07D153-B9B3-43F5-8066-D50BD9E67529}">
      <dgm:prSet phldrT="[Text]" custT="1"/>
      <dgm:spPr/>
      <dgm:t>
        <a:bodyPr/>
        <a:lstStyle/>
        <a:p>
          <a:r>
            <a:rPr lang="en-US" sz="2400" dirty="0" err="1" smtClean="0"/>
            <a:t>Sosiosistem</a:t>
          </a:r>
          <a:endParaRPr lang="en-US" sz="2400" dirty="0"/>
        </a:p>
      </dgm:t>
    </dgm:pt>
    <dgm:pt modelId="{552ED44D-6DF4-46C9-B862-4BE2E1ABC652}" type="parTrans" cxnId="{2DAADBA6-EDBD-474C-BD16-D4BCB1468E10}">
      <dgm:prSet/>
      <dgm:spPr/>
      <dgm:t>
        <a:bodyPr/>
        <a:lstStyle/>
        <a:p>
          <a:endParaRPr lang="en-US"/>
        </a:p>
      </dgm:t>
    </dgm:pt>
    <dgm:pt modelId="{53CBD7DA-68AE-423A-8361-D9ED17528D2B}" type="sibTrans" cxnId="{2DAADBA6-EDBD-474C-BD16-D4BCB1468E10}">
      <dgm:prSet/>
      <dgm:spPr/>
      <dgm:t>
        <a:bodyPr/>
        <a:lstStyle/>
        <a:p>
          <a:endParaRPr lang="en-US"/>
        </a:p>
      </dgm:t>
    </dgm:pt>
    <dgm:pt modelId="{3B9989BE-523E-4055-AE76-8A00FC347965}">
      <dgm:prSet phldrT="[Text]"/>
      <dgm:spPr/>
      <dgm:t>
        <a:bodyPr/>
        <a:lstStyle/>
        <a:p>
          <a:r>
            <a:rPr lang="en-US" dirty="0" err="1" smtClean="0"/>
            <a:t>Ekosistem</a:t>
          </a:r>
          <a:endParaRPr lang="en-US" dirty="0"/>
        </a:p>
      </dgm:t>
    </dgm:pt>
    <dgm:pt modelId="{C5BF7574-6563-4164-A876-F5F3F1D9111F}" type="parTrans" cxnId="{7890C568-18E0-4BA8-B3B6-5177DF711F44}">
      <dgm:prSet/>
      <dgm:spPr/>
      <dgm:t>
        <a:bodyPr/>
        <a:lstStyle/>
        <a:p>
          <a:endParaRPr lang="en-US"/>
        </a:p>
      </dgm:t>
    </dgm:pt>
    <dgm:pt modelId="{FC2100C1-FFF2-4119-B2E7-AB63E8544600}" type="sibTrans" cxnId="{7890C568-18E0-4BA8-B3B6-5177DF711F44}">
      <dgm:prSet/>
      <dgm:spPr/>
      <dgm:t>
        <a:bodyPr/>
        <a:lstStyle/>
        <a:p>
          <a:endParaRPr lang="en-US"/>
        </a:p>
      </dgm:t>
    </dgm:pt>
    <dgm:pt modelId="{9BE20CEA-8566-4621-84CB-1C3897A8BF88}" type="pres">
      <dgm:prSet presAssocID="{55B24D08-69A9-4F12-B316-8EA6C8AD805C}" presName="compositeShape" presStyleCnt="0">
        <dgm:presLayoutVars>
          <dgm:chMax val="7"/>
          <dgm:dir/>
          <dgm:resizeHandles val="exact"/>
        </dgm:presLayoutVars>
      </dgm:prSet>
      <dgm:spPr/>
    </dgm:pt>
    <dgm:pt modelId="{49DFEC1C-DD27-4471-8DCC-08ED268F362C}" type="pres">
      <dgm:prSet presAssocID="{55B24D08-69A9-4F12-B316-8EA6C8AD805C}" presName="wedge1" presStyleLbl="node1" presStyleIdx="0" presStyleCnt="3"/>
      <dgm:spPr/>
      <dgm:t>
        <a:bodyPr/>
        <a:lstStyle/>
        <a:p>
          <a:endParaRPr lang="en-US"/>
        </a:p>
      </dgm:t>
    </dgm:pt>
    <dgm:pt modelId="{242FBEF0-B883-49D7-83B9-2D41D304FDCC}" type="pres">
      <dgm:prSet presAssocID="{55B24D08-69A9-4F12-B316-8EA6C8AD805C}" presName="dummy1a" presStyleCnt="0"/>
      <dgm:spPr/>
    </dgm:pt>
    <dgm:pt modelId="{75BC56B7-9938-41C7-8F62-19A1A65CBD1D}" type="pres">
      <dgm:prSet presAssocID="{55B24D08-69A9-4F12-B316-8EA6C8AD805C}" presName="dummy1b" presStyleCnt="0"/>
      <dgm:spPr/>
    </dgm:pt>
    <dgm:pt modelId="{ED96B647-180C-4647-A52F-829B18CB95DA}" type="pres">
      <dgm:prSet presAssocID="{55B24D08-69A9-4F12-B316-8EA6C8AD805C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C361FB-1F07-4EC3-B6EB-ADA144B080C7}" type="pres">
      <dgm:prSet presAssocID="{55B24D08-69A9-4F12-B316-8EA6C8AD805C}" presName="wedge2" presStyleLbl="node1" presStyleIdx="1" presStyleCnt="3"/>
      <dgm:spPr/>
      <dgm:t>
        <a:bodyPr/>
        <a:lstStyle/>
        <a:p>
          <a:endParaRPr lang="id-ID"/>
        </a:p>
      </dgm:t>
    </dgm:pt>
    <dgm:pt modelId="{F053D603-9B53-43BC-B9F0-5E45BCB72334}" type="pres">
      <dgm:prSet presAssocID="{55B24D08-69A9-4F12-B316-8EA6C8AD805C}" presName="dummy2a" presStyleCnt="0"/>
      <dgm:spPr/>
    </dgm:pt>
    <dgm:pt modelId="{9B83D0B2-4281-406E-B515-2AEE191B430A}" type="pres">
      <dgm:prSet presAssocID="{55B24D08-69A9-4F12-B316-8EA6C8AD805C}" presName="dummy2b" presStyleCnt="0"/>
      <dgm:spPr/>
    </dgm:pt>
    <dgm:pt modelId="{19C30E6C-436B-45B5-9FC4-CA587A1166C7}" type="pres">
      <dgm:prSet presAssocID="{55B24D08-69A9-4F12-B316-8EA6C8AD805C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C4B90EB9-B43F-4B8B-A265-EEDF5F99BF2F}" type="pres">
      <dgm:prSet presAssocID="{55B24D08-69A9-4F12-B316-8EA6C8AD805C}" presName="wedge3" presStyleLbl="node1" presStyleIdx="2" presStyleCnt="3"/>
      <dgm:spPr/>
      <dgm:t>
        <a:bodyPr/>
        <a:lstStyle/>
        <a:p>
          <a:endParaRPr lang="id-ID"/>
        </a:p>
      </dgm:t>
    </dgm:pt>
    <dgm:pt modelId="{B1BCBDE2-B46F-410D-B2A8-C06FDC8B7E78}" type="pres">
      <dgm:prSet presAssocID="{55B24D08-69A9-4F12-B316-8EA6C8AD805C}" presName="dummy3a" presStyleCnt="0"/>
      <dgm:spPr/>
    </dgm:pt>
    <dgm:pt modelId="{9546E43F-D764-44DE-9E43-0CD1D9A41DC4}" type="pres">
      <dgm:prSet presAssocID="{55B24D08-69A9-4F12-B316-8EA6C8AD805C}" presName="dummy3b" presStyleCnt="0"/>
      <dgm:spPr/>
    </dgm:pt>
    <dgm:pt modelId="{89E9EA8C-6983-4801-BA1A-04A531E5FB79}" type="pres">
      <dgm:prSet presAssocID="{55B24D08-69A9-4F12-B316-8EA6C8AD805C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01C6F2EA-EFCC-4BF5-92BE-102A450C2098}" type="pres">
      <dgm:prSet presAssocID="{CE5B5110-17B1-4F7C-8552-48EA8D5BF0CC}" presName="arrowWedge1" presStyleLbl="fgSibTrans2D1" presStyleIdx="0" presStyleCnt="3"/>
      <dgm:spPr/>
    </dgm:pt>
    <dgm:pt modelId="{716FD978-857B-4349-B63E-DD6D366082E1}" type="pres">
      <dgm:prSet presAssocID="{53CBD7DA-68AE-423A-8361-D9ED17528D2B}" presName="arrowWedge2" presStyleLbl="fgSibTrans2D1" presStyleIdx="1" presStyleCnt="3"/>
      <dgm:spPr/>
    </dgm:pt>
    <dgm:pt modelId="{B9B324EE-380C-4399-8047-33991AFC8A9A}" type="pres">
      <dgm:prSet presAssocID="{FC2100C1-FFF2-4119-B2E7-AB63E8544600}" presName="arrowWedge3" presStyleLbl="fgSibTrans2D1" presStyleIdx="2" presStyleCnt="3"/>
      <dgm:spPr/>
    </dgm:pt>
  </dgm:ptLst>
  <dgm:cxnLst>
    <dgm:cxn modelId="{E92B0392-9E99-4079-950A-82F0564E582C}" srcId="{55B24D08-69A9-4F12-B316-8EA6C8AD805C}" destId="{FC97656B-040D-4B26-ABC1-F98C615E4EF7}" srcOrd="0" destOrd="0" parTransId="{83DF868A-032A-4850-92CA-84411C996F71}" sibTransId="{CE5B5110-17B1-4F7C-8552-48EA8D5BF0CC}"/>
    <dgm:cxn modelId="{ACC27F4B-ACB1-47F5-AE40-7E30EEF2CE5A}" type="presOf" srcId="{FC97656B-040D-4B26-ABC1-F98C615E4EF7}" destId="{49DFEC1C-DD27-4471-8DCC-08ED268F362C}" srcOrd="0" destOrd="0" presId="urn:microsoft.com/office/officeart/2005/8/layout/cycle8"/>
    <dgm:cxn modelId="{D47778A6-14AB-4FF0-A690-3C718827AFAC}" type="presOf" srcId="{3B9989BE-523E-4055-AE76-8A00FC347965}" destId="{89E9EA8C-6983-4801-BA1A-04A531E5FB79}" srcOrd="1" destOrd="0" presId="urn:microsoft.com/office/officeart/2005/8/layout/cycle8"/>
    <dgm:cxn modelId="{F98549CE-52AE-410D-ADBF-34F9BBF20D77}" type="presOf" srcId="{1E07D153-B9B3-43F5-8066-D50BD9E67529}" destId="{19C30E6C-436B-45B5-9FC4-CA587A1166C7}" srcOrd="1" destOrd="0" presId="urn:microsoft.com/office/officeart/2005/8/layout/cycle8"/>
    <dgm:cxn modelId="{A37A1399-FEB7-4BE3-BF78-A4415264E691}" type="presOf" srcId="{1E07D153-B9B3-43F5-8066-D50BD9E67529}" destId="{FBC361FB-1F07-4EC3-B6EB-ADA144B080C7}" srcOrd="0" destOrd="0" presId="urn:microsoft.com/office/officeart/2005/8/layout/cycle8"/>
    <dgm:cxn modelId="{A74953D1-FDFE-4EAD-A189-EE320581F6AF}" type="presOf" srcId="{FC97656B-040D-4B26-ABC1-F98C615E4EF7}" destId="{ED96B647-180C-4647-A52F-829B18CB95DA}" srcOrd="1" destOrd="0" presId="urn:microsoft.com/office/officeart/2005/8/layout/cycle8"/>
    <dgm:cxn modelId="{7890C568-18E0-4BA8-B3B6-5177DF711F44}" srcId="{55B24D08-69A9-4F12-B316-8EA6C8AD805C}" destId="{3B9989BE-523E-4055-AE76-8A00FC347965}" srcOrd="2" destOrd="0" parTransId="{C5BF7574-6563-4164-A876-F5F3F1D9111F}" sibTransId="{FC2100C1-FFF2-4119-B2E7-AB63E8544600}"/>
    <dgm:cxn modelId="{2DAADBA6-EDBD-474C-BD16-D4BCB1468E10}" srcId="{55B24D08-69A9-4F12-B316-8EA6C8AD805C}" destId="{1E07D153-B9B3-43F5-8066-D50BD9E67529}" srcOrd="1" destOrd="0" parTransId="{552ED44D-6DF4-46C9-B862-4BE2E1ABC652}" sibTransId="{53CBD7DA-68AE-423A-8361-D9ED17528D2B}"/>
    <dgm:cxn modelId="{56658F55-8C77-4429-8D13-5FEC4BAB7118}" type="presOf" srcId="{55B24D08-69A9-4F12-B316-8EA6C8AD805C}" destId="{9BE20CEA-8566-4621-84CB-1C3897A8BF88}" srcOrd="0" destOrd="0" presId="urn:microsoft.com/office/officeart/2005/8/layout/cycle8"/>
    <dgm:cxn modelId="{36FA6752-711C-4CCD-96AD-109571516DE6}" type="presOf" srcId="{3B9989BE-523E-4055-AE76-8A00FC347965}" destId="{C4B90EB9-B43F-4B8B-A265-EEDF5F99BF2F}" srcOrd="0" destOrd="0" presId="urn:microsoft.com/office/officeart/2005/8/layout/cycle8"/>
    <dgm:cxn modelId="{5243F567-0739-431A-A55A-B376CBC1D4E2}" type="presParOf" srcId="{9BE20CEA-8566-4621-84CB-1C3897A8BF88}" destId="{49DFEC1C-DD27-4471-8DCC-08ED268F362C}" srcOrd="0" destOrd="0" presId="urn:microsoft.com/office/officeart/2005/8/layout/cycle8"/>
    <dgm:cxn modelId="{B7BA1C43-4CC0-4F5E-BEC9-CCBC23FFA28D}" type="presParOf" srcId="{9BE20CEA-8566-4621-84CB-1C3897A8BF88}" destId="{242FBEF0-B883-49D7-83B9-2D41D304FDCC}" srcOrd="1" destOrd="0" presId="urn:microsoft.com/office/officeart/2005/8/layout/cycle8"/>
    <dgm:cxn modelId="{3CA8F4D7-2E55-4D4D-8E2F-0FE5D070E613}" type="presParOf" srcId="{9BE20CEA-8566-4621-84CB-1C3897A8BF88}" destId="{75BC56B7-9938-41C7-8F62-19A1A65CBD1D}" srcOrd="2" destOrd="0" presId="urn:microsoft.com/office/officeart/2005/8/layout/cycle8"/>
    <dgm:cxn modelId="{76F2D48F-06D9-4C85-9004-449D589EF3F1}" type="presParOf" srcId="{9BE20CEA-8566-4621-84CB-1C3897A8BF88}" destId="{ED96B647-180C-4647-A52F-829B18CB95DA}" srcOrd="3" destOrd="0" presId="urn:microsoft.com/office/officeart/2005/8/layout/cycle8"/>
    <dgm:cxn modelId="{E1202D87-535C-4BF8-9CF6-7851605FDC49}" type="presParOf" srcId="{9BE20CEA-8566-4621-84CB-1C3897A8BF88}" destId="{FBC361FB-1F07-4EC3-B6EB-ADA144B080C7}" srcOrd="4" destOrd="0" presId="urn:microsoft.com/office/officeart/2005/8/layout/cycle8"/>
    <dgm:cxn modelId="{626CF4A6-D8AD-49FC-8513-F72A63C0BD00}" type="presParOf" srcId="{9BE20CEA-8566-4621-84CB-1C3897A8BF88}" destId="{F053D603-9B53-43BC-B9F0-5E45BCB72334}" srcOrd="5" destOrd="0" presId="urn:microsoft.com/office/officeart/2005/8/layout/cycle8"/>
    <dgm:cxn modelId="{CB6CBD7A-4D52-4CBC-A5DD-02B053FDA1BC}" type="presParOf" srcId="{9BE20CEA-8566-4621-84CB-1C3897A8BF88}" destId="{9B83D0B2-4281-406E-B515-2AEE191B430A}" srcOrd="6" destOrd="0" presId="urn:microsoft.com/office/officeart/2005/8/layout/cycle8"/>
    <dgm:cxn modelId="{231A5BA8-B98B-4190-BC83-968EF2C2BC49}" type="presParOf" srcId="{9BE20CEA-8566-4621-84CB-1C3897A8BF88}" destId="{19C30E6C-436B-45B5-9FC4-CA587A1166C7}" srcOrd="7" destOrd="0" presId="urn:microsoft.com/office/officeart/2005/8/layout/cycle8"/>
    <dgm:cxn modelId="{DC9DAC60-C0B8-4B93-A2F0-83355AF30050}" type="presParOf" srcId="{9BE20CEA-8566-4621-84CB-1C3897A8BF88}" destId="{C4B90EB9-B43F-4B8B-A265-EEDF5F99BF2F}" srcOrd="8" destOrd="0" presId="urn:microsoft.com/office/officeart/2005/8/layout/cycle8"/>
    <dgm:cxn modelId="{83A5341C-9A36-43FF-A3DA-10A1F1EEDDA1}" type="presParOf" srcId="{9BE20CEA-8566-4621-84CB-1C3897A8BF88}" destId="{B1BCBDE2-B46F-410D-B2A8-C06FDC8B7E78}" srcOrd="9" destOrd="0" presId="urn:microsoft.com/office/officeart/2005/8/layout/cycle8"/>
    <dgm:cxn modelId="{E3BD767E-E4EB-49AB-87E4-581C60933445}" type="presParOf" srcId="{9BE20CEA-8566-4621-84CB-1C3897A8BF88}" destId="{9546E43F-D764-44DE-9E43-0CD1D9A41DC4}" srcOrd="10" destOrd="0" presId="urn:microsoft.com/office/officeart/2005/8/layout/cycle8"/>
    <dgm:cxn modelId="{435EE127-D11B-405A-9A4A-969463D7697E}" type="presParOf" srcId="{9BE20CEA-8566-4621-84CB-1C3897A8BF88}" destId="{89E9EA8C-6983-4801-BA1A-04A531E5FB79}" srcOrd="11" destOrd="0" presId="urn:microsoft.com/office/officeart/2005/8/layout/cycle8"/>
    <dgm:cxn modelId="{3EA008C2-5A7C-4A1D-B131-0DB5466615AC}" type="presParOf" srcId="{9BE20CEA-8566-4621-84CB-1C3897A8BF88}" destId="{01C6F2EA-EFCC-4BF5-92BE-102A450C2098}" srcOrd="12" destOrd="0" presId="urn:microsoft.com/office/officeart/2005/8/layout/cycle8"/>
    <dgm:cxn modelId="{98C3F0D9-CE01-4234-BBA3-0500235FC10E}" type="presParOf" srcId="{9BE20CEA-8566-4621-84CB-1C3897A8BF88}" destId="{716FD978-857B-4349-B63E-DD6D366082E1}" srcOrd="13" destOrd="0" presId="urn:microsoft.com/office/officeart/2005/8/layout/cycle8"/>
    <dgm:cxn modelId="{96A95068-42E1-4682-8569-5678B35FECC4}" type="presParOf" srcId="{9BE20CEA-8566-4621-84CB-1C3897A8BF88}" destId="{B9B324EE-380C-4399-8047-33991AFC8A9A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0D89BF4-9F63-4014-A701-441CE2B51F81}" type="doc">
      <dgm:prSet loTypeId="urn:microsoft.com/office/officeart/2005/8/layout/vList4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2C5DF0F-D079-414F-BC6B-EBAB4CBB63B4}">
      <dgm:prSet phldrT="[Text]"/>
      <dgm:spPr/>
      <dgm:t>
        <a:bodyPr/>
        <a:lstStyle/>
        <a:p>
          <a:r>
            <a:rPr lang="en-US" dirty="0" err="1" smtClean="0"/>
            <a:t>Masyarakat</a:t>
          </a:r>
          <a:r>
            <a:rPr lang="en-US" dirty="0" smtClean="0"/>
            <a:t> </a:t>
          </a:r>
          <a:r>
            <a:rPr lang="en-US" dirty="0" err="1" smtClean="0"/>
            <a:t>Industri</a:t>
          </a:r>
          <a:r>
            <a:rPr lang="en-US" dirty="0" smtClean="0"/>
            <a:t> </a:t>
          </a:r>
          <a:r>
            <a:rPr lang="en-US" dirty="0" err="1" smtClean="0"/>
            <a:t>Sederhana</a:t>
          </a:r>
          <a:endParaRPr lang="en-US" dirty="0"/>
        </a:p>
      </dgm:t>
    </dgm:pt>
    <dgm:pt modelId="{0D7AC06A-EB38-4618-B5A0-866B3AAA9DEC}" type="parTrans" cxnId="{FB818FD4-4C5F-4AFF-A9E0-CEC3E9447B61}">
      <dgm:prSet/>
      <dgm:spPr/>
      <dgm:t>
        <a:bodyPr/>
        <a:lstStyle/>
        <a:p>
          <a:endParaRPr lang="en-US"/>
        </a:p>
      </dgm:t>
    </dgm:pt>
    <dgm:pt modelId="{7C36D895-03A4-4896-AD3C-B3F3A906E99C}" type="sibTrans" cxnId="{FB818FD4-4C5F-4AFF-A9E0-CEC3E9447B61}">
      <dgm:prSet/>
      <dgm:spPr/>
      <dgm:t>
        <a:bodyPr/>
        <a:lstStyle/>
        <a:p>
          <a:endParaRPr lang="en-US"/>
        </a:p>
      </dgm:t>
    </dgm:pt>
    <dgm:pt modelId="{8592B449-D99B-4447-8077-9B4B6792287A}">
      <dgm:prSet phldrT="[Text]"/>
      <dgm:spPr/>
      <dgm:t>
        <a:bodyPr/>
        <a:lstStyle/>
        <a:p>
          <a:r>
            <a:rPr lang="en-US" dirty="0" err="1" smtClean="0"/>
            <a:t>Populasi</a:t>
          </a:r>
          <a:r>
            <a:rPr lang="en-US" dirty="0" smtClean="0"/>
            <a:t> </a:t>
          </a:r>
          <a:r>
            <a:rPr lang="en-US" dirty="0" err="1" smtClean="0"/>
            <a:t>mengalami</a:t>
          </a:r>
          <a:r>
            <a:rPr lang="en-US" dirty="0" smtClean="0"/>
            <a:t> </a:t>
          </a:r>
          <a:r>
            <a:rPr lang="en-US" dirty="0" err="1" smtClean="0"/>
            <a:t>peningkatan</a:t>
          </a:r>
          <a:r>
            <a:rPr lang="en-US" dirty="0" smtClean="0"/>
            <a:t> </a:t>
          </a:r>
          <a:r>
            <a:rPr lang="en-US" dirty="0" smtClean="0">
              <a:sym typeface="Wingdings" pitchFamily="2" charset="2"/>
            </a:rPr>
            <a:t> </a:t>
          </a:r>
          <a:r>
            <a:rPr lang="en-US" dirty="0" err="1" smtClean="0">
              <a:sym typeface="Wingdings" pitchFamily="2" charset="2"/>
            </a:rPr>
            <a:t>Butsarman</a:t>
          </a:r>
          <a:r>
            <a:rPr lang="en-US" dirty="0" smtClean="0">
              <a:sym typeface="Wingdings" pitchFamily="2" charset="2"/>
            </a:rPr>
            <a:t> </a:t>
          </a:r>
          <a:r>
            <a:rPr lang="en-US" dirty="0" err="1" smtClean="0">
              <a:sym typeface="Wingdings" pitchFamily="2" charset="2"/>
            </a:rPr>
            <a:t>Meningkat</a:t>
          </a:r>
          <a:endParaRPr lang="en-US" dirty="0"/>
        </a:p>
      </dgm:t>
    </dgm:pt>
    <dgm:pt modelId="{AB1384CE-AAC9-458D-8273-14C89FA62D9D}" type="parTrans" cxnId="{5BCE3DD9-36D2-43FC-97C4-79543A04A789}">
      <dgm:prSet/>
      <dgm:spPr/>
      <dgm:t>
        <a:bodyPr/>
        <a:lstStyle/>
        <a:p>
          <a:endParaRPr lang="en-US"/>
        </a:p>
      </dgm:t>
    </dgm:pt>
    <dgm:pt modelId="{D70AFAFE-E321-46D8-90F2-1EFBEDAE98A7}" type="sibTrans" cxnId="{5BCE3DD9-36D2-43FC-97C4-79543A04A789}">
      <dgm:prSet/>
      <dgm:spPr/>
      <dgm:t>
        <a:bodyPr/>
        <a:lstStyle/>
        <a:p>
          <a:endParaRPr lang="en-US"/>
        </a:p>
      </dgm:t>
    </dgm:pt>
    <dgm:pt modelId="{6835C4F7-9531-4AEE-ACB9-CAFDD5903BC4}">
      <dgm:prSet phldrT="[Text]"/>
      <dgm:spPr/>
      <dgm:t>
        <a:bodyPr/>
        <a:lstStyle/>
        <a:p>
          <a:r>
            <a:rPr lang="en-US" dirty="0" err="1" smtClean="0"/>
            <a:t>Memanfaatkan</a:t>
          </a:r>
          <a:r>
            <a:rPr lang="en-US" dirty="0" smtClean="0"/>
            <a:t> </a:t>
          </a:r>
          <a:r>
            <a:rPr lang="en-US" dirty="0" err="1" smtClean="0"/>
            <a:t>lingkungan</a:t>
          </a:r>
          <a:r>
            <a:rPr lang="en-US" dirty="0" smtClean="0"/>
            <a:t> </a:t>
          </a:r>
          <a:r>
            <a:rPr lang="en-US" dirty="0" err="1" smtClean="0"/>
            <a:t>secara</a:t>
          </a:r>
          <a:r>
            <a:rPr lang="en-US" dirty="0" smtClean="0"/>
            <a:t> </a:t>
          </a:r>
          <a:r>
            <a:rPr lang="en-US" dirty="0" err="1" smtClean="0"/>
            <a:t>intensif</a:t>
          </a:r>
          <a:endParaRPr lang="en-US" dirty="0"/>
        </a:p>
      </dgm:t>
    </dgm:pt>
    <dgm:pt modelId="{E7FB2254-1163-452E-BBBA-9B81DE942AF7}" type="parTrans" cxnId="{E18943E3-305D-4E59-86DF-F8A1C5F2CD27}">
      <dgm:prSet/>
      <dgm:spPr/>
      <dgm:t>
        <a:bodyPr/>
        <a:lstStyle/>
        <a:p>
          <a:endParaRPr lang="en-US"/>
        </a:p>
      </dgm:t>
    </dgm:pt>
    <dgm:pt modelId="{FFBB1D89-336D-42A3-80E1-B958E95320B6}" type="sibTrans" cxnId="{E18943E3-305D-4E59-86DF-F8A1C5F2CD27}">
      <dgm:prSet/>
      <dgm:spPr/>
      <dgm:t>
        <a:bodyPr/>
        <a:lstStyle/>
        <a:p>
          <a:endParaRPr lang="en-US"/>
        </a:p>
      </dgm:t>
    </dgm:pt>
    <dgm:pt modelId="{91C4D407-2AB9-49BF-BE1A-CDCF6DA6FB89}" type="pres">
      <dgm:prSet presAssocID="{40D89BF4-9F63-4014-A701-441CE2B51F81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90C9FF72-6925-4ED2-B405-82869A7F9AC9}" type="pres">
      <dgm:prSet presAssocID="{B2C5DF0F-D079-414F-BC6B-EBAB4CBB63B4}" presName="comp" presStyleCnt="0"/>
      <dgm:spPr/>
    </dgm:pt>
    <dgm:pt modelId="{B089DAFC-0702-45C9-A908-1AAD13F0B28B}" type="pres">
      <dgm:prSet presAssocID="{B2C5DF0F-D079-414F-BC6B-EBAB4CBB63B4}" presName="box" presStyleLbl="node1" presStyleIdx="0" presStyleCnt="3"/>
      <dgm:spPr/>
      <dgm:t>
        <a:bodyPr/>
        <a:lstStyle/>
        <a:p>
          <a:endParaRPr lang="en-US"/>
        </a:p>
      </dgm:t>
    </dgm:pt>
    <dgm:pt modelId="{0D2AEB44-E957-4D4F-997B-EB3FF029FFC5}" type="pres">
      <dgm:prSet presAssocID="{B2C5DF0F-D079-414F-BC6B-EBAB4CBB63B4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83A4C896-406C-4B6D-9DB6-D496244E3BBB}" type="pres">
      <dgm:prSet presAssocID="{B2C5DF0F-D079-414F-BC6B-EBAB4CBB63B4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863530-CBAA-4958-9D3D-530D7EDCB353}" type="pres">
      <dgm:prSet presAssocID="{7C36D895-03A4-4896-AD3C-B3F3A906E99C}" presName="spacer" presStyleCnt="0"/>
      <dgm:spPr/>
    </dgm:pt>
    <dgm:pt modelId="{E8FB8C12-A550-446A-B5B2-E315525C9612}" type="pres">
      <dgm:prSet presAssocID="{8592B449-D99B-4447-8077-9B4B6792287A}" presName="comp" presStyleCnt="0"/>
      <dgm:spPr/>
    </dgm:pt>
    <dgm:pt modelId="{CB26532B-8A04-4968-AF76-90B7529AFFE0}" type="pres">
      <dgm:prSet presAssocID="{8592B449-D99B-4447-8077-9B4B6792287A}" presName="box" presStyleLbl="node1" presStyleIdx="1" presStyleCnt="3"/>
      <dgm:spPr/>
      <dgm:t>
        <a:bodyPr/>
        <a:lstStyle/>
        <a:p>
          <a:endParaRPr lang="en-US"/>
        </a:p>
      </dgm:t>
    </dgm:pt>
    <dgm:pt modelId="{8E8EB0F2-9A6C-45E6-88F3-48B58CDEFFFE}" type="pres">
      <dgm:prSet presAssocID="{8592B449-D99B-4447-8077-9B4B6792287A}" presName="img" presStyleLbl="fgImgPlace1" presStyleIdx="1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A79CE0A8-933C-4095-A109-ACD44862D719}" type="pres">
      <dgm:prSet presAssocID="{8592B449-D99B-4447-8077-9B4B6792287A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C07368-FBDB-4411-9B88-DCA532124468}" type="pres">
      <dgm:prSet presAssocID="{D70AFAFE-E321-46D8-90F2-1EFBEDAE98A7}" presName="spacer" presStyleCnt="0"/>
      <dgm:spPr/>
    </dgm:pt>
    <dgm:pt modelId="{3933113E-A530-46A4-B316-71B36539F55C}" type="pres">
      <dgm:prSet presAssocID="{6835C4F7-9531-4AEE-ACB9-CAFDD5903BC4}" presName="comp" presStyleCnt="0"/>
      <dgm:spPr/>
    </dgm:pt>
    <dgm:pt modelId="{99C545FF-4C22-485B-9E5C-86FD81949780}" type="pres">
      <dgm:prSet presAssocID="{6835C4F7-9531-4AEE-ACB9-CAFDD5903BC4}" presName="box" presStyleLbl="node1" presStyleIdx="2" presStyleCnt="3"/>
      <dgm:spPr/>
      <dgm:t>
        <a:bodyPr/>
        <a:lstStyle/>
        <a:p>
          <a:endParaRPr lang="en-US"/>
        </a:p>
      </dgm:t>
    </dgm:pt>
    <dgm:pt modelId="{12720982-FADE-4D10-8483-6687A83C5EED}" type="pres">
      <dgm:prSet presAssocID="{6835C4F7-9531-4AEE-ACB9-CAFDD5903BC4}" presName="img" presStyleLbl="fgImgPlace1" presStyleIdx="2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F7BA424-9550-4B21-97D8-17C38B929233}" type="pres">
      <dgm:prSet presAssocID="{6835C4F7-9531-4AEE-ACB9-CAFDD5903BC4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B818FD4-4C5F-4AFF-A9E0-CEC3E9447B61}" srcId="{40D89BF4-9F63-4014-A701-441CE2B51F81}" destId="{B2C5DF0F-D079-414F-BC6B-EBAB4CBB63B4}" srcOrd="0" destOrd="0" parTransId="{0D7AC06A-EB38-4618-B5A0-866B3AAA9DEC}" sibTransId="{7C36D895-03A4-4896-AD3C-B3F3A906E99C}"/>
    <dgm:cxn modelId="{E18943E3-305D-4E59-86DF-F8A1C5F2CD27}" srcId="{40D89BF4-9F63-4014-A701-441CE2B51F81}" destId="{6835C4F7-9531-4AEE-ACB9-CAFDD5903BC4}" srcOrd="2" destOrd="0" parTransId="{E7FB2254-1163-452E-BBBA-9B81DE942AF7}" sibTransId="{FFBB1D89-336D-42A3-80E1-B958E95320B6}"/>
    <dgm:cxn modelId="{D11F29DE-5BCE-42A7-B65F-2A435B014C5F}" type="presOf" srcId="{6835C4F7-9531-4AEE-ACB9-CAFDD5903BC4}" destId="{99C545FF-4C22-485B-9E5C-86FD81949780}" srcOrd="0" destOrd="0" presId="urn:microsoft.com/office/officeart/2005/8/layout/vList4"/>
    <dgm:cxn modelId="{84960603-3011-4C2B-B0A1-A4807C1C1041}" type="presOf" srcId="{8592B449-D99B-4447-8077-9B4B6792287A}" destId="{A79CE0A8-933C-4095-A109-ACD44862D719}" srcOrd="1" destOrd="0" presId="urn:microsoft.com/office/officeart/2005/8/layout/vList4"/>
    <dgm:cxn modelId="{DFB37C3C-2B51-42C5-8397-1B6CDDFEC97E}" type="presOf" srcId="{6835C4F7-9531-4AEE-ACB9-CAFDD5903BC4}" destId="{5F7BA424-9550-4B21-97D8-17C38B929233}" srcOrd="1" destOrd="0" presId="urn:microsoft.com/office/officeart/2005/8/layout/vList4"/>
    <dgm:cxn modelId="{3BF2BB4C-1E8E-47AB-BCDC-0DFD17E30619}" type="presOf" srcId="{B2C5DF0F-D079-414F-BC6B-EBAB4CBB63B4}" destId="{B089DAFC-0702-45C9-A908-1AAD13F0B28B}" srcOrd="0" destOrd="0" presId="urn:microsoft.com/office/officeart/2005/8/layout/vList4"/>
    <dgm:cxn modelId="{A86F2B68-C93F-4B1B-B0A6-B02D14671F8D}" type="presOf" srcId="{B2C5DF0F-D079-414F-BC6B-EBAB4CBB63B4}" destId="{83A4C896-406C-4B6D-9DB6-D496244E3BBB}" srcOrd="1" destOrd="0" presId="urn:microsoft.com/office/officeart/2005/8/layout/vList4"/>
    <dgm:cxn modelId="{6A988A2B-DACA-4102-962E-82A0A399146D}" type="presOf" srcId="{40D89BF4-9F63-4014-A701-441CE2B51F81}" destId="{91C4D407-2AB9-49BF-BE1A-CDCF6DA6FB89}" srcOrd="0" destOrd="0" presId="urn:microsoft.com/office/officeart/2005/8/layout/vList4"/>
    <dgm:cxn modelId="{5BCE3DD9-36D2-43FC-97C4-79543A04A789}" srcId="{40D89BF4-9F63-4014-A701-441CE2B51F81}" destId="{8592B449-D99B-4447-8077-9B4B6792287A}" srcOrd="1" destOrd="0" parTransId="{AB1384CE-AAC9-458D-8273-14C89FA62D9D}" sibTransId="{D70AFAFE-E321-46D8-90F2-1EFBEDAE98A7}"/>
    <dgm:cxn modelId="{53FE4E71-CAE4-4F65-B634-6FF131A5402C}" type="presOf" srcId="{8592B449-D99B-4447-8077-9B4B6792287A}" destId="{CB26532B-8A04-4968-AF76-90B7529AFFE0}" srcOrd="0" destOrd="0" presId="urn:microsoft.com/office/officeart/2005/8/layout/vList4"/>
    <dgm:cxn modelId="{09B99831-5B46-458D-9678-13C028BC6BD4}" type="presParOf" srcId="{91C4D407-2AB9-49BF-BE1A-CDCF6DA6FB89}" destId="{90C9FF72-6925-4ED2-B405-82869A7F9AC9}" srcOrd="0" destOrd="0" presId="urn:microsoft.com/office/officeart/2005/8/layout/vList4"/>
    <dgm:cxn modelId="{8420CC10-E9A9-4C9B-8B85-9A36E4B8A2D6}" type="presParOf" srcId="{90C9FF72-6925-4ED2-B405-82869A7F9AC9}" destId="{B089DAFC-0702-45C9-A908-1AAD13F0B28B}" srcOrd="0" destOrd="0" presId="urn:microsoft.com/office/officeart/2005/8/layout/vList4"/>
    <dgm:cxn modelId="{E46BA873-26B8-4462-8455-D634C5ECC424}" type="presParOf" srcId="{90C9FF72-6925-4ED2-B405-82869A7F9AC9}" destId="{0D2AEB44-E957-4D4F-997B-EB3FF029FFC5}" srcOrd="1" destOrd="0" presId="urn:microsoft.com/office/officeart/2005/8/layout/vList4"/>
    <dgm:cxn modelId="{6B62D480-E9C1-44E2-9325-274A4BD44630}" type="presParOf" srcId="{90C9FF72-6925-4ED2-B405-82869A7F9AC9}" destId="{83A4C896-406C-4B6D-9DB6-D496244E3BBB}" srcOrd="2" destOrd="0" presId="urn:microsoft.com/office/officeart/2005/8/layout/vList4"/>
    <dgm:cxn modelId="{059E6134-7AE5-4184-A413-37C2A2C9CA2C}" type="presParOf" srcId="{91C4D407-2AB9-49BF-BE1A-CDCF6DA6FB89}" destId="{21863530-CBAA-4958-9D3D-530D7EDCB353}" srcOrd="1" destOrd="0" presId="urn:microsoft.com/office/officeart/2005/8/layout/vList4"/>
    <dgm:cxn modelId="{735BCD8B-035D-4ACB-BB70-0FDFDF7ED400}" type="presParOf" srcId="{91C4D407-2AB9-49BF-BE1A-CDCF6DA6FB89}" destId="{E8FB8C12-A550-446A-B5B2-E315525C9612}" srcOrd="2" destOrd="0" presId="urn:microsoft.com/office/officeart/2005/8/layout/vList4"/>
    <dgm:cxn modelId="{220C16C0-9C1A-49FB-A618-395DAE37624F}" type="presParOf" srcId="{E8FB8C12-A550-446A-B5B2-E315525C9612}" destId="{CB26532B-8A04-4968-AF76-90B7529AFFE0}" srcOrd="0" destOrd="0" presId="urn:microsoft.com/office/officeart/2005/8/layout/vList4"/>
    <dgm:cxn modelId="{97C4D1E0-25C2-4ADE-8508-59FE81989F74}" type="presParOf" srcId="{E8FB8C12-A550-446A-B5B2-E315525C9612}" destId="{8E8EB0F2-9A6C-45E6-88F3-48B58CDEFFFE}" srcOrd="1" destOrd="0" presId="urn:microsoft.com/office/officeart/2005/8/layout/vList4"/>
    <dgm:cxn modelId="{4EEFD7AA-18EB-499C-A5E6-F62CFAB4A621}" type="presParOf" srcId="{E8FB8C12-A550-446A-B5B2-E315525C9612}" destId="{A79CE0A8-933C-4095-A109-ACD44862D719}" srcOrd="2" destOrd="0" presId="urn:microsoft.com/office/officeart/2005/8/layout/vList4"/>
    <dgm:cxn modelId="{1BBB9E6E-27E3-46CD-9D09-80EBD0C48680}" type="presParOf" srcId="{91C4D407-2AB9-49BF-BE1A-CDCF6DA6FB89}" destId="{52C07368-FBDB-4411-9B88-DCA532124468}" srcOrd="3" destOrd="0" presId="urn:microsoft.com/office/officeart/2005/8/layout/vList4"/>
    <dgm:cxn modelId="{F4C7532D-175B-4B01-8C22-5F465FE69008}" type="presParOf" srcId="{91C4D407-2AB9-49BF-BE1A-CDCF6DA6FB89}" destId="{3933113E-A530-46A4-B316-71B36539F55C}" srcOrd="4" destOrd="0" presId="urn:microsoft.com/office/officeart/2005/8/layout/vList4"/>
    <dgm:cxn modelId="{FB2A6484-17E0-4F0B-B6EF-B8A3CEF00702}" type="presParOf" srcId="{3933113E-A530-46A4-B316-71B36539F55C}" destId="{99C545FF-4C22-485B-9E5C-86FD81949780}" srcOrd="0" destOrd="0" presId="urn:microsoft.com/office/officeart/2005/8/layout/vList4"/>
    <dgm:cxn modelId="{AAF7571D-0DA5-4127-977C-93EEEE46C3A9}" type="presParOf" srcId="{3933113E-A530-46A4-B316-71B36539F55C}" destId="{12720982-FADE-4D10-8483-6687A83C5EED}" srcOrd="1" destOrd="0" presId="urn:microsoft.com/office/officeart/2005/8/layout/vList4"/>
    <dgm:cxn modelId="{C782D87C-F54D-4768-942A-22BFA250F83E}" type="presParOf" srcId="{3933113E-A530-46A4-B316-71B36539F55C}" destId="{5F7BA424-9550-4B21-97D8-17C38B929233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4B8DC3E-2C32-4CE7-A7E0-5C61EC2F7765}" type="doc">
      <dgm:prSet loTypeId="urn:microsoft.com/office/officeart/2005/8/layout/venn1" loCatId="relationship" qsTypeId="urn:microsoft.com/office/officeart/2005/8/quickstyle/simple1" qsCatId="simple" csTypeId="urn:microsoft.com/office/officeart/2005/8/colors/accent2_1" csCatId="accent2" phldr="1"/>
      <dgm:spPr/>
    </dgm:pt>
    <dgm:pt modelId="{A443D0BD-1FCA-4ECD-BD9E-4124152F1D91}">
      <dgm:prSet phldrT="[Text]"/>
      <dgm:spPr/>
      <dgm:t>
        <a:bodyPr/>
        <a:lstStyle/>
        <a:p>
          <a:r>
            <a:rPr lang="en-US" dirty="0" err="1" smtClean="0"/>
            <a:t>Teknologi</a:t>
          </a:r>
          <a:endParaRPr lang="en-US" dirty="0"/>
        </a:p>
      </dgm:t>
    </dgm:pt>
    <dgm:pt modelId="{8E3BDC55-4191-4C89-A8B1-7BABF2B00D95}" type="parTrans" cxnId="{BDCC379A-F13B-4235-A3EB-5461778D34F9}">
      <dgm:prSet/>
      <dgm:spPr/>
      <dgm:t>
        <a:bodyPr/>
        <a:lstStyle/>
        <a:p>
          <a:endParaRPr lang="en-US"/>
        </a:p>
      </dgm:t>
    </dgm:pt>
    <dgm:pt modelId="{ACC514DE-E415-4516-814E-13F73C547A9C}" type="sibTrans" cxnId="{BDCC379A-F13B-4235-A3EB-5461778D34F9}">
      <dgm:prSet/>
      <dgm:spPr/>
      <dgm:t>
        <a:bodyPr/>
        <a:lstStyle/>
        <a:p>
          <a:endParaRPr lang="en-US"/>
        </a:p>
      </dgm:t>
    </dgm:pt>
    <dgm:pt modelId="{505AA04F-417D-403A-957B-65DEED3B8C2C}">
      <dgm:prSet phldrT="[Text]"/>
      <dgm:spPr/>
      <dgm:t>
        <a:bodyPr/>
        <a:lstStyle/>
        <a:p>
          <a:r>
            <a:rPr lang="en-US" dirty="0" err="1" smtClean="0"/>
            <a:t>Ekonomi</a:t>
          </a:r>
          <a:endParaRPr lang="en-US" dirty="0"/>
        </a:p>
      </dgm:t>
    </dgm:pt>
    <dgm:pt modelId="{AA34A331-0F7A-41E2-A75C-670F231C1FA0}" type="parTrans" cxnId="{77E0DBA3-FE32-4E79-BE0A-EE4E6411B024}">
      <dgm:prSet/>
      <dgm:spPr/>
      <dgm:t>
        <a:bodyPr/>
        <a:lstStyle/>
        <a:p>
          <a:endParaRPr lang="en-US"/>
        </a:p>
      </dgm:t>
    </dgm:pt>
    <dgm:pt modelId="{52F273C9-D15C-451A-8EE4-777C1387559B}" type="sibTrans" cxnId="{77E0DBA3-FE32-4E79-BE0A-EE4E6411B024}">
      <dgm:prSet/>
      <dgm:spPr/>
      <dgm:t>
        <a:bodyPr/>
        <a:lstStyle/>
        <a:p>
          <a:endParaRPr lang="en-US"/>
        </a:p>
      </dgm:t>
    </dgm:pt>
    <dgm:pt modelId="{DA7B20DB-2DAD-4551-820B-6FF3E3C8200D}" type="pres">
      <dgm:prSet presAssocID="{C4B8DC3E-2C32-4CE7-A7E0-5C61EC2F7765}" presName="compositeShape" presStyleCnt="0">
        <dgm:presLayoutVars>
          <dgm:chMax val="7"/>
          <dgm:dir/>
          <dgm:resizeHandles val="exact"/>
        </dgm:presLayoutVars>
      </dgm:prSet>
      <dgm:spPr/>
    </dgm:pt>
    <dgm:pt modelId="{AD180D7E-3DE0-4B59-A90C-331050544A5D}" type="pres">
      <dgm:prSet presAssocID="{A443D0BD-1FCA-4ECD-BD9E-4124152F1D91}" presName="circ1" presStyleLbl="vennNode1" presStyleIdx="0" presStyleCnt="2"/>
      <dgm:spPr/>
      <dgm:t>
        <a:bodyPr/>
        <a:lstStyle/>
        <a:p>
          <a:endParaRPr lang="id-ID"/>
        </a:p>
      </dgm:t>
    </dgm:pt>
    <dgm:pt modelId="{CF1CD08E-F113-41C1-B1EF-81F2D5D1AD3E}" type="pres">
      <dgm:prSet presAssocID="{A443D0BD-1FCA-4ECD-BD9E-4124152F1D9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02369CE0-0EA6-4307-845B-B07EB7D92E46}" type="pres">
      <dgm:prSet presAssocID="{505AA04F-417D-403A-957B-65DEED3B8C2C}" presName="circ2" presStyleLbl="vennNode1" presStyleIdx="1" presStyleCnt="2"/>
      <dgm:spPr/>
      <dgm:t>
        <a:bodyPr/>
        <a:lstStyle/>
        <a:p>
          <a:endParaRPr lang="id-ID"/>
        </a:p>
      </dgm:t>
    </dgm:pt>
    <dgm:pt modelId="{B7050107-8A99-4345-A09D-0E505D4117EB}" type="pres">
      <dgm:prSet presAssocID="{505AA04F-417D-403A-957B-65DEED3B8C2C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77E0DBA3-FE32-4E79-BE0A-EE4E6411B024}" srcId="{C4B8DC3E-2C32-4CE7-A7E0-5C61EC2F7765}" destId="{505AA04F-417D-403A-957B-65DEED3B8C2C}" srcOrd="1" destOrd="0" parTransId="{AA34A331-0F7A-41E2-A75C-670F231C1FA0}" sibTransId="{52F273C9-D15C-451A-8EE4-777C1387559B}"/>
    <dgm:cxn modelId="{68BF22E2-DAF2-47DD-850C-89B4CB629AF1}" type="presOf" srcId="{C4B8DC3E-2C32-4CE7-A7E0-5C61EC2F7765}" destId="{DA7B20DB-2DAD-4551-820B-6FF3E3C8200D}" srcOrd="0" destOrd="0" presId="urn:microsoft.com/office/officeart/2005/8/layout/venn1"/>
    <dgm:cxn modelId="{BDCC379A-F13B-4235-A3EB-5461778D34F9}" srcId="{C4B8DC3E-2C32-4CE7-A7E0-5C61EC2F7765}" destId="{A443D0BD-1FCA-4ECD-BD9E-4124152F1D91}" srcOrd="0" destOrd="0" parTransId="{8E3BDC55-4191-4C89-A8B1-7BABF2B00D95}" sibTransId="{ACC514DE-E415-4516-814E-13F73C547A9C}"/>
    <dgm:cxn modelId="{EEEB1567-C6DE-470C-9EA5-2931996D5A52}" type="presOf" srcId="{505AA04F-417D-403A-957B-65DEED3B8C2C}" destId="{02369CE0-0EA6-4307-845B-B07EB7D92E46}" srcOrd="0" destOrd="0" presId="urn:microsoft.com/office/officeart/2005/8/layout/venn1"/>
    <dgm:cxn modelId="{BED0205B-B166-425F-8C18-1587D9D5E699}" type="presOf" srcId="{A443D0BD-1FCA-4ECD-BD9E-4124152F1D91}" destId="{AD180D7E-3DE0-4B59-A90C-331050544A5D}" srcOrd="0" destOrd="0" presId="urn:microsoft.com/office/officeart/2005/8/layout/venn1"/>
    <dgm:cxn modelId="{10C5954E-3465-417F-917F-597CC2DBD21C}" type="presOf" srcId="{505AA04F-417D-403A-957B-65DEED3B8C2C}" destId="{B7050107-8A99-4345-A09D-0E505D4117EB}" srcOrd="1" destOrd="0" presId="urn:microsoft.com/office/officeart/2005/8/layout/venn1"/>
    <dgm:cxn modelId="{BEDA44C9-21FB-4B1F-9DA1-5E045138FD4E}" type="presOf" srcId="{A443D0BD-1FCA-4ECD-BD9E-4124152F1D91}" destId="{CF1CD08E-F113-41C1-B1EF-81F2D5D1AD3E}" srcOrd="1" destOrd="0" presId="urn:microsoft.com/office/officeart/2005/8/layout/venn1"/>
    <dgm:cxn modelId="{094AE47D-82A9-4506-838A-2CB376599EAD}" type="presParOf" srcId="{DA7B20DB-2DAD-4551-820B-6FF3E3C8200D}" destId="{AD180D7E-3DE0-4B59-A90C-331050544A5D}" srcOrd="0" destOrd="0" presId="urn:microsoft.com/office/officeart/2005/8/layout/venn1"/>
    <dgm:cxn modelId="{F53E2F7C-F0CC-4CDF-998C-5847A2E1CEA8}" type="presParOf" srcId="{DA7B20DB-2DAD-4551-820B-6FF3E3C8200D}" destId="{CF1CD08E-F113-41C1-B1EF-81F2D5D1AD3E}" srcOrd="1" destOrd="0" presId="urn:microsoft.com/office/officeart/2005/8/layout/venn1"/>
    <dgm:cxn modelId="{A1001F58-61D6-4B66-871E-F079A0C9757C}" type="presParOf" srcId="{DA7B20DB-2DAD-4551-820B-6FF3E3C8200D}" destId="{02369CE0-0EA6-4307-845B-B07EB7D92E46}" srcOrd="2" destOrd="0" presId="urn:microsoft.com/office/officeart/2005/8/layout/venn1"/>
    <dgm:cxn modelId="{DB8C3F56-5F8A-424C-A89D-A7F9B4C68EAB}" type="presParOf" srcId="{DA7B20DB-2DAD-4551-820B-6FF3E3C8200D}" destId="{B7050107-8A99-4345-A09D-0E505D4117EB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99E2DEC-FBC9-49B2-AEEC-37E21217B68C}" type="doc">
      <dgm:prSet loTypeId="urn:microsoft.com/office/officeart/2005/8/layout/venn1" loCatId="relationship" qsTypeId="urn:microsoft.com/office/officeart/2005/8/quickstyle/simple1" qsCatId="simple" csTypeId="urn:microsoft.com/office/officeart/2005/8/colors/colorful1" csCatId="colorful" phldr="1"/>
      <dgm:spPr/>
    </dgm:pt>
    <dgm:pt modelId="{38029B1F-4FED-4578-BCBB-8A2009EE2C98}">
      <dgm:prSet phldrT="[Text]"/>
      <dgm:spPr/>
      <dgm:t>
        <a:bodyPr/>
        <a:lstStyle/>
        <a:p>
          <a:r>
            <a:rPr lang="en-US" dirty="0" err="1" smtClean="0"/>
            <a:t>Ekologi</a:t>
          </a:r>
          <a:endParaRPr lang="en-US" dirty="0"/>
        </a:p>
      </dgm:t>
    </dgm:pt>
    <dgm:pt modelId="{182F9612-1706-417C-B3E9-3168C3BAC3B3}" type="parTrans" cxnId="{BB744889-E930-4E0B-B9A3-8002D7C76951}">
      <dgm:prSet/>
      <dgm:spPr/>
      <dgm:t>
        <a:bodyPr/>
        <a:lstStyle/>
        <a:p>
          <a:endParaRPr lang="en-US"/>
        </a:p>
      </dgm:t>
    </dgm:pt>
    <dgm:pt modelId="{6C492B9F-2A87-4A71-AB12-2DCB070072D8}" type="sibTrans" cxnId="{BB744889-E930-4E0B-B9A3-8002D7C76951}">
      <dgm:prSet/>
      <dgm:spPr/>
      <dgm:t>
        <a:bodyPr/>
        <a:lstStyle/>
        <a:p>
          <a:endParaRPr lang="en-US"/>
        </a:p>
      </dgm:t>
    </dgm:pt>
    <dgm:pt modelId="{C65F5000-057F-4F94-9406-B223E39A4B43}">
      <dgm:prSet phldrT="[Text]"/>
      <dgm:spPr/>
      <dgm:t>
        <a:bodyPr/>
        <a:lstStyle/>
        <a:p>
          <a:r>
            <a:rPr lang="en-US" dirty="0" err="1" smtClean="0"/>
            <a:t>Ekonomi</a:t>
          </a:r>
          <a:endParaRPr lang="en-US" dirty="0"/>
        </a:p>
      </dgm:t>
    </dgm:pt>
    <dgm:pt modelId="{9201C6E2-012D-4D7D-81D5-1580070169A1}" type="parTrans" cxnId="{0A8413E4-E4CD-4C28-A457-7ECFB997790A}">
      <dgm:prSet/>
      <dgm:spPr/>
      <dgm:t>
        <a:bodyPr/>
        <a:lstStyle/>
        <a:p>
          <a:endParaRPr lang="en-US"/>
        </a:p>
      </dgm:t>
    </dgm:pt>
    <dgm:pt modelId="{61463ED6-66BE-4026-A22F-129A182646E7}" type="sibTrans" cxnId="{0A8413E4-E4CD-4C28-A457-7ECFB997790A}">
      <dgm:prSet/>
      <dgm:spPr/>
      <dgm:t>
        <a:bodyPr/>
        <a:lstStyle/>
        <a:p>
          <a:endParaRPr lang="en-US"/>
        </a:p>
      </dgm:t>
    </dgm:pt>
    <dgm:pt modelId="{1FE6DA62-A279-4632-A4AA-7DACCD6F45B8}">
      <dgm:prSet phldrT="[Text]"/>
      <dgm:spPr/>
      <dgm:t>
        <a:bodyPr/>
        <a:lstStyle/>
        <a:p>
          <a:r>
            <a:rPr lang="en-US" dirty="0" err="1" smtClean="0"/>
            <a:t>Teknologi</a:t>
          </a:r>
          <a:endParaRPr lang="en-US" dirty="0"/>
        </a:p>
      </dgm:t>
    </dgm:pt>
    <dgm:pt modelId="{F25E95E3-00A5-4CF5-B8F1-B71B90BC3273}" type="parTrans" cxnId="{C1E712F7-D30F-44BC-B3EF-25B8EEC09CA4}">
      <dgm:prSet/>
      <dgm:spPr/>
      <dgm:t>
        <a:bodyPr/>
        <a:lstStyle/>
        <a:p>
          <a:endParaRPr lang="en-US"/>
        </a:p>
      </dgm:t>
    </dgm:pt>
    <dgm:pt modelId="{DBBACAB7-326D-44F0-8122-942A22EE1FFD}" type="sibTrans" cxnId="{C1E712F7-D30F-44BC-B3EF-25B8EEC09CA4}">
      <dgm:prSet/>
      <dgm:spPr/>
      <dgm:t>
        <a:bodyPr/>
        <a:lstStyle/>
        <a:p>
          <a:endParaRPr lang="en-US"/>
        </a:p>
      </dgm:t>
    </dgm:pt>
    <dgm:pt modelId="{D6C49A8E-5293-4B9C-9455-2C1B432EB06E}" type="pres">
      <dgm:prSet presAssocID="{C99E2DEC-FBC9-49B2-AEEC-37E21217B68C}" presName="compositeShape" presStyleCnt="0">
        <dgm:presLayoutVars>
          <dgm:chMax val="7"/>
          <dgm:dir/>
          <dgm:resizeHandles val="exact"/>
        </dgm:presLayoutVars>
      </dgm:prSet>
      <dgm:spPr/>
    </dgm:pt>
    <dgm:pt modelId="{FEACAC1C-8C55-4DB2-942B-4C7D4467F2B3}" type="pres">
      <dgm:prSet presAssocID="{38029B1F-4FED-4578-BCBB-8A2009EE2C98}" presName="circ1" presStyleLbl="vennNode1" presStyleIdx="0" presStyleCnt="3"/>
      <dgm:spPr/>
      <dgm:t>
        <a:bodyPr/>
        <a:lstStyle/>
        <a:p>
          <a:endParaRPr lang="en-US"/>
        </a:p>
      </dgm:t>
    </dgm:pt>
    <dgm:pt modelId="{B9DFA856-5EF9-463B-869E-FE8365BCFEAB}" type="pres">
      <dgm:prSet presAssocID="{38029B1F-4FED-4578-BCBB-8A2009EE2C98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74B9CC-315F-451D-ABF1-50D976DCADDE}" type="pres">
      <dgm:prSet presAssocID="{C65F5000-057F-4F94-9406-B223E39A4B43}" presName="circ2" presStyleLbl="vennNode1" presStyleIdx="1" presStyleCnt="3"/>
      <dgm:spPr/>
      <dgm:t>
        <a:bodyPr/>
        <a:lstStyle/>
        <a:p>
          <a:endParaRPr lang="id-ID"/>
        </a:p>
      </dgm:t>
    </dgm:pt>
    <dgm:pt modelId="{75AC211B-1B57-4BC2-BA16-6F9610C55BF0}" type="pres">
      <dgm:prSet presAssocID="{C65F5000-057F-4F94-9406-B223E39A4B43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07617DDD-FF31-4A98-9F51-AC5BEE9943E2}" type="pres">
      <dgm:prSet presAssocID="{1FE6DA62-A279-4632-A4AA-7DACCD6F45B8}" presName="circ3" presStyleLbl="vennNode1" presStyleIdx="2" presStyleCnt="3" custLinFactNeighborX="1781" custLinFactNeighborY="5184"/>
      <dgm:spPr/>
      <dgm:t>
        <a:bodyPr/>
        <a:lstStyle/>
        <a:p>
          <a:endParaRPr lang="id-ID"/>
        </a:p>
      </dgm:t>
    </dgm:pt>
    <dgm:pt modelId="{EDF0727B-7662-497A-820D-CC56C796EB31}" type="pres">
      <dgm:prSet presAssocID="{1FE6DA62-A279-4632-A4AA-7DACCD6F45B8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C1E712F7-D30F-44BC-B3EF-25B8EEC09CA4}" srcId="{C99E2DEC-FBC9-49B2-AEEC-37E21217B68C}" destId="{1FE6DA62-A279-4632-A4AA-7DACCD6F45B8}" srcOrd="2" destOrd="0" parTransId="{F25E95E3-00A5-4CF5-B8F1-B71B90BC3273}" sibTransId="{DBBACAB7-326D-44F0-8122-942A22EE1FFD}"/>
    <dgm:cxn modelId="{0B662F31-E195-47C9-AC51-6BB018BE60E1}" type="presOf" srcId="{1FE6DA62-A279-4632-A4AA-7DACCD6F45B8}" destId="{EDF0727B-7662-497A-820D-CC56C796EB31}" srcOrd="1" destOrd="0" presId="urn:microsoft.com/office/officeart/2005/8/layout/venn1"/>
    <dgm:cxn modelId="{5234377B-AE1F-4996-A710-8D3C5C2C638A}" type="presOf" srcId="{38029B1F-4FED-4578-BCBB-8A2009EE2C98}" destId="{FEACAC1C-8C55-4DB2-942B-4C7D4467F2B3}" srcOrd="0" destOrd="0" presId="urn:microsoft.com/office/officeart/2005/8/layout/venn1"/>
    <dgm:cxn modelId="{11CA9414-0261-4355-9A6E-9058AB3337C7}" type="presOf" srcId="{38029B1F-4FED-4578-BCBB-8A2009EE2C98}" destId="{B9DFA856-5EF9-463B-869E-FE8365BCFEAB}" srcOrd="1" destOrd="0" presId="urn:microsoft.com/office/officeart/2005/8/layout/venn1"/>
    <dgm:cxn modelId="{BB744889-E930-4E0B-B9A3-8002D7C76951}" srcId="{C99E2DEC-FBC9-49B2-AEEC-37E21217B68C}" destId="{38029B1F-4FED-4578-BCBB-8A2009EE2C98}" srcOrd="0" destOrd="0" parTransId="{182F9612-1706-417C-B3E9-3168C3BAC3B3}" sibTransId="{6C492B9F-2A87-4A71-AB12-2DCB070072D8}"/>
    <dgm:cxn modelId="{C4741535-93DB-4083-AF08-AE2282CFECEC}" type="presOf" srcId="{1FE6DA62-A279-4632-A4AA-7DACCD6F45B8}" destId="{07617DDD-FF31-4A98-9F51-AC5BEE9943E2}" srcOrd="0" destOrd="0" presId="urn:microsoft.com/office/officeart/2005/8/layout/venn1"/>
    <dgm:cxn modelId="{5F4EFED9-F666-4A8F-84CB-5B275E9D507C}" type="presOf" srcId="{C99E2DEC-FBC9-49B2-AEEC-37E21217B68C}" destId="{D6C49A8E-5293-4B9C-9455-2C1B432EB06E}" srcOrd="0" destOrd="0" presId="urn:microsoft.com/office/officeart/2005/8/layout/venn1"/>
    <dgm:cxn modelId="{0A8413E4-E4CD-4C28-A457-7ECFB997790A}" srcId="{C99E2DEC-FBC9-49B2-AEEC-37E21217B68C}" destId="{C65F5000-057F-4F94-9406-B223E39A4B43}" srcOrd="1" destOrd="0" parTransId="{9201C6E2-012D-4D7D-81D5-1580070169A1}" sibTransId="{61463ED6-66BE-4026-A22F-129A182646E7}"/>
    <dgm:cxn modelId="{BFC2DD13-E264-4B2E-A8A9-9F548B521DFA}" type="presOf" srcId="{C65F5000-057F-4F94-9406-B223E39A4B43}" destId="{C174B9CC-315F-451D-ABF1-50D976DCADDE}" srcOrd="0" destOrd="0" presId="urn:microsoft.com/office/officeart/2005/8/layout/venn1"/>
    <dgm:cxn modelId="{76DEB051-8BFC-4BBD-9BCC-15F860E7FA16}" type="presOf" srcId="{C65F5000-057F-4F94-9406-B223E39A4B43}" destId="{75AC211B-1B57-4BC2-BA16-6F9610C55BF0}" srcOrd="1" destOrd="0" presId="urn:microsoft.com/office/officeart/2005/8/layout/venn1"/>
    <dgm:cxn modelId="{AF80D42B-5EA3-4391-8F46-092F6F3A2237}" type="presParOf" srcId="{D6C49A8E-5293-4B9C-9455-2C1B432EB06E}" destId="{FEACAC1C-8C55-4DB2-942B-4C7D4467F2B3}" srcOrd="0" destOrd="0" presId="urn:microsoft.com/office/officeart/2005/8/layout/venn1"/>
    <dgm:cxn modelId="{35EA84C3-936B-4009-AA6C-830E6EAD5929}" type="presParOf" srcId="{D6C49A8E-5293-4B9C-9455-2C1B432EB06E}" destId="{B9DFA856-5EF9-463B-869E-FE8365BCFEAB}" srcOrd="1" destOrd="0" presId="urn:microsoft.com/office/officeart/2005/8/layout/venn1"/>
    <dgm:cxn modelId="{11533A2D-2CB6-48EB-81F7-46F1F1A79BE4}" type="presParOf" srcId="{D6C49A8E-5293-4B9C-9455-2C1B432EB06E}" destId="{C174B9CC-315F-451D-ABF1-50D976DCADDE}" srcOrd="2" destOrd="0" presId="urn:microsoft.com/office/officeart/2005/8/layout/venn1"/>
    <dgm:cxn modelId="{05652CF3-DDC0-4242-BEA5-B3D46EC101B9}" type="presParOf" srcId="{D6C49A8E-5293-4B9C-9455-2C1B432EB06E}" destId="{75AC211B-1B57-4BC2-BA16-6F9610C55BF0}" srcOrd="3" destOrd="0" presId="urn:microsoft.com/office/officeart/2005/8/layout/venn1"/>
    <dgm:cxn modelId="{C98AE8A6-B01A-464F-9C57-589C7FF5F8FF}" type="presParOf" srcId="{D6C49A8E-5293-4B9C-9455-2C1B432EB06E}" destId="{07617DDD-FF31-4A98-9F51-AC5BEE9943E2}" srcOrd="4" destOrd="0" presId="urn:microsoft.com/office/officeart/2005/8/layout/venn1"/>
    <dgm:cxn modelId="{99B8D8DB-B626-4F89-96A7-B484F333AF88}" type="presParOf" srcId="{D6C49A8E-5293-4B9C-9455-2C1B432EB06E}" destId="{EDF0727B-7662-497A-820D-CC56C796EB31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9DFEC1C-DD27-4471-8DCC-08ED268F362C}">
      <dsp:nvSpPr>
        <dsp:cNvPr id="0" name=""/>
        <dsp:cNvSpPr/>
      </dsp:nvSpPr>
      <dsp:spPr>
        <a:xfrm>
          <a:off x="1234241" y="188214"/>
          <a:ext cx="2432304" cy="2432304"/>
        </a:xfrm>
        <a:prstGeom prst="pie">
          <a:avLst>
            <a:gd name="adj1" fmla="val 16200000"/>
            <a:gd name="adj2" fmla="val 18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err="1" smtClean="0"/>
            <a:t>Teknosistem</a:t>
          </a:r>
          <a:endParaRPr lang="en-US" sz="1300" kern="1200" dirty="0"/>
        </a:p>
      </dsp:txBody>
      <dsp:txXfrm>
        <a:off x="2516123" y="703630"/>
        <a:ext cx="868680" cy="723900"/>
      </dsp:txXfrm>
    </dsp:sp>
    <dsp:sp modelId="{FBC361FB-1F07-4EC3-B6EB-ADA144B080C7}">
      <dsp:nvSpPr>
        <dsp:cNvPr id="0" name=""/>
        <dsp:cNvSpPr/>
      </dsp:nvSpPr>
      <dsp:spPr>
        <a:xfrm>
          <a:off x="1184147" y="275082"/>
          <a:ext cx="2432304" cy="2432304"/>
        </a:xfrm>
        <a:prstGeom prst="pie">
          <a:avLst>
            <a:gd name="adj1" fmla="val 1800000"/>
            <a:gd name="adj2" fmla="val 900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/>
            <a:t>Sosiosistem</a:t>
          </a:r>
          <a:endParaRPr lang="en-US" sz="2400" kern="1200" dirty="0"/>
        </a:p>
      </dsp:txBody>
      <dsp:txXfrm>
        <a:off x="1763267" y="1853184"/>
        <a:ext cx="1303020" cy="637032"/>
      </dsp:txXfrm>
    </dsp:sp>
    <dsp:sp modelId="{C4B90EB9-B43F-4B8B-A265-EEDF5F99BF2F}">
      <dsp:nvSpPr>
        <dsp:cNvPr id="0" name=""/>
        <dsp:cNvSpPr/>
      </dsp:nvSpPr>
      <dsp:spPr>
        <a:xfrm>
          <a:off x="1134054" y="188214"/>
          <a:ext cx="2432304" cy="2432304"/>
        </a:xfrm>
        <a:prstGeom prst="pie">
          <a:avLst>
            <a:gd name="adj1" fmla="val 9000000"/>
            <a:gd name="adj2" fmla="val 1620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err="1" smtClean="0"/>
            <a:t>Ekosistem</a:t>
          </a:r>
          <a:endParaRPr lang="en-US" sz="1300" kern="1200" dirty="0"/>
        </a:p>
      </dsp:txBody>
      <dsp:txXfrm>
        <a:off x="1415795" y="703630"/>
        <a:ext cx="868680" cy="723900"/>
      </dsp:txXfrm>
    </dsp:sp>
    <dsp:sp modelId="{01C6F2EA-EFCC-4BF5-92BE-102A450C2098}">
      <dsp:nvSpPr>
        <dsp:cNvPr id="0" name=""/>
        <dsp:cNvSpPr/>
      </dsp:nvSpPr>
      <dsp:spPr>
        <a:xfrm>
          <a:off x="1083871" y="37642"/>
          <a:ext cx="2733446" cy="2733446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16FD978-857B-4349-B63E-DD6D366082E1}">
      <dsp:nvSpPr>
        <dsp:cNvPr id="0" name=""/>
        <dsp:cNvSpPr/>
      </dsp:nvSpPr>
      <dsp:spPr>
        <a:xfrm>
          <a:off x="1033576" y="124357"/>
          <a:ext cx="2733446" cy="2733446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9B324EE-380C-4399-8047-33991AFC8A9A}">
      <dsp:nvSpPr>
        <dsp:cNvPr id="0" name=""/>
        <dsp:cNvSpPr/>
      </dsp:nvSpPr>
      <dsp:spPr>
        <a:xfrm>
          <a:off x="983282" y="37642"/>
          <a:ext cx="2733446" cy="2733446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494F5B-FF70-4893-ADED-589B88AEB8DD}" type="datetimeFigureOut">
              <a:rPr lang="en-US" smtClean="0"/>
              <a:pPr/>
              <a:t>10/8/2013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CE08D5-F674-49B9-8202-77F9503922C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CA053-64A5-468B-A4AC-F179676E72A7}" type="slidenum">
              <a:rPr lang="fr-CA" smtClean="0"/>
              <a:pPr/>
              <a:t>10</a:t>
            </a:fld>
            <a:endParaRPr lang="fr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8506C-0AC0-45BE-A355-29BAF631452F}" type="datetimeFigureOut">
              <a:rPr lang="en-US" smtClean="0"/>
              <a:pPr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C70FA-696C-4101-98F8-9202C214B0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8506C-0AC0-45BE-A355-29BAF631452F}" type="datetimeFigureOut">
              <a:rPr lang="en-US" smtClean="0"/>
              <a:pPr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C70FA-696C-4101-98F8-9202C214B0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8506C-0AC0-45BE-A355-29BAF631452F}" type="datetimeFigureOut">
              <a:rPr lang="en-US" smtClean="0"/>
              <a:pPr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C70FA-696C-4101-98F8-9202C214B0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8506C-0AC0-45BE-A355-29BAF631452F}" type="datetimeFigureOut">
              <a:rPr lang="en-US" smtClean="0"/>
              <a:pPr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C70FA-696C-4101-98F8-9202C214B0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8506C-0AC0-45BE-A355-29BAF631452F}" type="datetimeFigureOut">
              <a:rPr lang="en-US" smtClean="0"/>
              <a:pPr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C70FA-696C-4101-98F8-9202C214B0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8506C-0AC0-45BE-A355-29BAF631452F}" type="datetimeFigureOut">
              <a:rPr lang="en-US" smtClean="0"/>
              <a:pPr/>
              <a:t>10/8/2013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C70FA-696C-4101-98F8-9202C214B0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8506C-0AC0-45BE-A355-29BAF631452F}" type="datetimeFigureOut">
              <a:rPr lang="en-US" smtClean="0"/>
              <a:pPr/>
              <a:t>10/8/2013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C70FA-696C-4101-98F8-9202C214B0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8506C-0AC0-45BE-A355-29BAF631452F}" type="datetimeFigureOut">
              <a:rPr lang="en-US" smtClean="0"/>
              <a:pPr/>
              <a:t>10/8/2013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C70FA-696C-4101-98F8-9202C214B0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8506C-0AC0-45BE-A355-29BAF631452F}" type="datetimeFigureOut">
              <a:rPr lang="en-US" smtClean="0"/>
              <a:pPr/>
              <a:t>10/8/2013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C70FA-696C-4101-98F8-9202C214B0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8506C-0AC0-45BE-A355-29BAF631452F}" type="datetimeFigureOut">
              <a:rPr lang="en-US" smtClean="0"/>
              <a:pPr/>
              <a:t>10/8/2013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C70FA-696C-4101-98F8-9202C214B0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8506C-0AC0-45BE-A355-29BAF631452F}" type="datetimeFigureOut">
              <a:rPr lang="en-US" smtClean="0"/>
              <a:pPr/>
              <a:t>10/8/2013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C70FA-696C-4101-98F8-9202C214B0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8506C-0AC0-45BE-A355-29BAF631452F}" type="datetimeFigureOut">
              <a:rPr lang="en-US" smtClean="0"/>
              <a:pPr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C70FA-696C-4101-98F8-9202C214B0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hyperlink" Target="../video/Mercury%20Poisoning-%20The%20Minamata%20Story.flv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id.wikipedia.org/wiki/Indonesia" TargetMode="External"/><Relationship Id="rId7" Type="http://schemas.openxmlformats.org/officeDocument/2006/relationships/hyperlink" Target="http://id.wikipedia.org/w/index.php?title=Peraturan_Pemerintah_Indonesia&amp;action=edit&amp;redlink=1" TargetMode="External"/><Relationship Id="rId2" Type="http://schemas.openxmlformats.org/officeDocument/2006/relationships/hyperlink" Target="http://id.wikipedia.org/wiki/Lingkungan_hidup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d.wikipedia.org/w/index.php?title=Kultural&amp;action=edit&amp;redlink=1" TargetMode="External"/><Relationship Id="rId5" Type="http://schemas.openxmlformats.org/officeDocument/2006/relationships/hyperlink" Target="http://id.wikipedia.org/wiki/Biotik" TargetMode="External"/><Relationship Id="rId4" Type="http://schemas.openxmlformats.org/officeDocument/2006/relationships/hyperlink" Target="http://id.wikipedia.org/w/index.php?title=Abiotik&amp;action=edit&amp;redlink=1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MASALAH LINGKUNGAN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DEVIYANI, S. Si, M.T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Peranan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Manusia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dari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masa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ke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masa</a:t>
            </a:r>
            <a:endParaRPr lang="fr-CA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050" name="Picture 2" descr="http://gailtheactuary.files.wordpress.com/2012/05/how-humans-system-started.png?w=374&amp;h=28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295400"/>
            <a:ext cx="4267200" cy="275272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57200" y="4791670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Gambar</a:t>
            </a:r>
            <a:r>
              <a:rPr lang="en-US" dirty="0" smtClean="0"/>
              <a:t> 1. </a:t>
            </a:r>
            <a:r>
              <a:rPr lang="en-US" dirty="0" err="1" smtClean="0"/>
              <a:t>interaksi</a:t>
            </a:r>
            <a:r>
              <a:rPr lang="en-US" dirty="0" smtClean="0"/>
              <a:t> </a:t>
            </a:r>
            <a:r>
              <a:rPr lang="en-US" dirty="0" err="1" smtClean="0"/>
              <a:t>manusia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alam</a:t>
            </a:r>
            <a:r>
              <a:rPr lang="en-US" dirty="0" smtClean="0"/>
              <a:t> </a:t>
            </a:r>
            <a:r>
              <a:rPr lang="en-US" dirty="0" err="1" smtClean="0"/>
              <a:t>saat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endParaRPr lang="en-US" dirty="0"/>
          </a:p>
        </p:txBody>
      </p:sp>
      <p:pic>
        <p:nvPicPr>
          <p:cNvPr id="2052" name="Picture 4" descr="http://gailtheactuary.files.wordpress.com/2012/05/human-systems-related-to-natural-systems.png?w=448&amp;h=29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3429000"/>
            <a:ext cx="4267200" cy="280987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953000" y="2133600"/>
            <a:ext cx="3886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Gambar</a:t>
            </a:r>
            <a:r>
              <a:rPr lang="en-US" dirty="0" smtClean="0"/>
              <a:t> 1. </a:t>
            </a:r>
            <a:r>
              <a:rPr lang="en-US" dirty="0" err="1" smtClean="0"/>
              <a:t>Sistem</a:t>
            </a:r>
            <a:r>
              <a:rPr lang="en-US" dirty="0" smtClean="0"/>
              <a:t> </a:t>
            </a:r>
            <a:r>
              <a:rPr lang="en-US" dirty="0" err="1" smtClean="0"/>
              <a:t>manusia</a:t>
            </a:r>
            <a:r>
              <a:rPr lang="en-US" dirty="0" smtClean="0"/>
              <a:t> </a:t>
            </a:r>
            <a:r>
              <a:rPr lang="en-US" dirty="0" err="1" smtClean="0"/>
              <a:t>ketika</a:t>
            </a:r>
            <a:r>
              <a:rPr lang="en-US" dirty="0" smtClean="0"/>
              <a:t> </a:t>
            </a:r>
            <a:r>
              <a:rPr lang="en-US" dirty="0" err="1" smtClean="0"/>
              <a:t>baru</a:t>
            </a:r>
            <a:r>
              <a:rPr lang="en-US" dirty="0" smtClean="0"/>
              <a:t> </a:t>
            </a:r>
            <a:r>
              <a:rPr lang="en-US" dirty="0" err="1" smtClean="0"/>
              <a:t>mengenal</a:t>
            </a:r>
            <a:r>
              <a:rPr lang="en-US" dirty="0" smtClean="0"/>
              <a:t> </a:t>
            </a:r>
            <a:r>
              <a:rPr lang="en-US" dirty="0" err="1" smtClean="0"/>
              <a:t>Api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bahan</a:t>
            </a:r>
            <a:r>
              <a:rPr lang="en-US" dirty="0" smtClean="0"/>
              <a:t> </a:t>
            </a:r>
            <a:r>
              <a:rPr lang="en-US" dirty="0" err="1" smtClean="0"/>
              <a:t>energi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Karakter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masing</a:t>
            </a:r>
            <a:r>
              <a:rPr lang="en-US" dirty="0" smtClean="0"/>
              <a:t> </a:t>
            </a:r>
            <a:r>
              <a:rPr lang="en-US" dirty="0" err="1" smtClean="0"/>
              <a:t>masing</a:t>
            </a:r>
            <a:r>
              <a:rPr lang="en-US" dirty="0" smtClean="0"/>
              <a:t> </a:t>
            </a:r>
            <a:r>
              <a:rPr lang="en-US" dirty="0" err="1" smtClean="0"/>
              <a:t>Periodisasi</a:t>
            </a:r>
            <a:r>
              <a:rPr lang="en-US" dirty="0" smtClean="0"/>
              <a:t> </a:t>
            </a:r>
            <a:r>
              <a:rPr lang="en-US" dirty="0" err="1" smtClean="0"/>
              <a:t>Aktivitas</a:t>
            </a:r>
            <a:r>
              <a:rPr lang="en-US" dirty="0" smtClean="0"/>
              <a:t> </a:t>
            </a:r>
            <a:r>
              <a:rPr lang="en-US" dirty="0" err="1" smtClean="0"/>
              <a:t>Manusia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/>
              <a:t>A. </a:t>
            </a:r>
            <a:r>
              <a:rPr lang="en-US" b="1" dirty="0" err="1">
                <a:solidFill>
                  <a:srgbClr val="C00000"/>
                </a:solidFill>
              </a:rPr>
              <a:t>Masyarakat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Sederhana</a:t>
            </a:r>
            <a:endParaRPr lang="en-US" b="1" dirty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b="1" dirty="0"/>
              <a:t>1. </a:t>
            </a:r>
            <a:r>
              <a:rPr lang="en-US" b="1" dirty="0" err="1"/>
              <a:t>Masyarakat</a:t>
            </a:r>
            <a:r>
              <a:rPr lang="en-US" b="1" dirty="0"/>
              <a:t> </a:t>
            </a:r>
            <a:r>
              <a:rPr lang="en-US" b="1" dirty="0" err="1"/>
              <a:t>Pemburu</a:t>
            </a:r>
            <a:r>
              <a:rPr lang="en-US" b="1" dirty="0"/>
              <a:t> </a:t>
            </a:r>
            <a:r>
              <a:rPr lang="en-US" b="1" dirty="0" err="1"/>
              <a:t>Pengumpul</a:t>
            </a:r>
            <a:endParaRPr lang="en-US" b="1" dirty="0"/>
          </a:p>
          <a:p>
            <a:r>
              <a:rPr lang="en-US" b="1" dirty="0" err="1" smtClean="0"/>
              <a:t>Primitif</a:t>
            </a:r>
            <a:endParaRPr lang="en-US" b="1" dirty="0" smtClean="0"/>
          </a:p>
          <a:p>
            <a:r>
              <a:rPr lang="en-US" b="1" dirty="0" err="1" smtClean="0"/>
              <a:t>Pengguna</a:t>
            </a:r>
            <a:r>
              <a:rPr lang="en-US" b="1" dirty="0" smtClean="0"/>
              <a:t> </a:t>
            </a:r>
            <a:r>
              <a:rPr lang="en-US" b="1" dirty="0" err="1"/>
              <a:t>alat</a:t>
            </a:r>
            <a:r>
              <a:rPr lang="en-US" b="1" dirty="0"/>
              <a:t> bantu</a:t>
            </a:r>
          </a:p>
          <a:p>
            <a:r>
              <a:rPr lang="en-US" b="1" dirty="0" err="1"/>
              <a:t>Adaptasi</a:t>
            </a:r>
            <a:r>
              <a:rPr lang="en-US" b="1" dirty="0"/>
              <a:t> </a:t>
            </a:r>
            <a:r>
              <a:rPr lang="en-US" b="1" dirty="0" err="1"/>
              <a:t>sepenuhnya</a:t>
            </a:r>
            <a:r>
              <a:rPr lang="en-US" b="1" dirty="0"/>
              <a:t> </a:t>
            </a:r>
            <a:r>
              <a:rPr lang="en-US" b="1" dirty="0" err="1"/>
              <a:t>dengan</a:t>
            </a:r>
            <a:r>
              <a:rPr lang="en-US" b="1" dirty="0"/>
              <a:t> </a:t>
            </a:r>
            <a:r>
              <a:rPr lang="en-US" b="1" dirty="0" err="1"/>
              <a:t>lingkungan</a:t>
            </a:r>
            <a:r>
              <a:rPr lang="en-US" b="1" dirty="0"/>
              <a:t> </a:t>
            </a:r>
            <a:endParaRPr lang="en-US" b="1" dirty="0" smtClean="0"/>
          </a:p>
          <a:p>
            <a:endParaRPr lang="en-US" b="1" dirty="0"/>
          </a:p>
          <a:p>
            <a:pPr>
              <a:buNone/>
            </a:pPr>
            <a:r>
              <a:rPr lang="sv-SE" b="1" dirty="0" smtClean="0"/>
              <a:t>2</a:t>
            </a:r>
            <a:r>
              <a:rPr lang="sv-SE" b="1" dirty="0"/>
              <a:t>. Masyarakat Bertani dan Beternak</a:t>
            </a:r>
          </a:p>
          <a:p>
            <a:r>
              <a:rPr lang="en-US" b="1" dirty="0" err="1"/>
              <a:t>Manusia</a:t>
            </a:r>
            <a:r>
              <a:rPr lang="en-US" b="1" dirty="0"/>
              <a:t> </a:t>
            </a:r>
            <a:r>
              <a:rPr lang="en-US" b="1" dirty="0" err="1"/>
              <a:t>melakukan</a:t>
            </a:r>
            <a:r>
              <a:rPr lang="en-US" b="1" dirty="0"/>
              <a:t> </a:t>
            </a:r>
            <a:r>
              <a:rPr lang="en-US" b="1" dirty="0" err="1"/>
              <a:t>domestikasi</a:t>
            </a:r>
            <a:r>
              <a:rPr lang="en-US" b="1" dirty="0"/>
              <a:t> </a:t>
            </a:r>
            <a:r>
              <a:rPr lang="en-US" b="1" dirty="0" err="1"/>
              <a:t>hewan</a:t>
            </a:r>
            <a:r>
              <a:rPr lang="en-US" b="1" dirty="0"/>
              <a:t> </a:t>
            </a:r>
          </a:p>
          <a:p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menanam</a:t>
            </a:r>
            <a:r>
              <a:rPr lang="en-US" b="1" dirty="0"/>
              <a:t> </a:t>
            </a:r>
            <a:r>
              <a:rPr lang="en-US" b="1" dirty="0" err="1"/>
              <a:t>tumbuhan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B. </a:t>
            </a:r>
            <a:r>
              <a:rPr lang="en-US" b="1" dirty="0" err="1" smtClean="0">
                <a:solidFill>
                  <a:srgbClr val="C00000"/>
                </a:solidFill>
              </a:rPr>
              <a:t>Sebelum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Dasawarsa</a:t>
            </a:r>
            <a:r>
              <a:rPr lang="en-US" b="1" dirty="0" smtClean="0">
                <a:solidFill>
                  <a:srgbClr val="C00000"/>
                </a:solidFill>
              </a:rPr>
              <a:t> 1960</a:t>
            </a:r>
          </a:p>
          <a:p>
            <a:pPr>
              <a:buNone/>
            </a:pPr>
            <a:endParaRPr lang="en-US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1295400" y="2362200"/>
          <a:ext cx="6096000" cy="218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Oval 5"/>
          <p:cNvSpPr/>
          <p:nvPr/>
        </p:nvSpPr>
        <p:spPr>
          <a:xfrm>
            <a:off x="2362200" y="4648200"/>
            <a:ext cx="1676400" cy="13716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Teknologi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4419600" y="4648200"/>
            <a:ext cx="1676400" cy="13716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Ekonomi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962400" y="5029200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4038600" y="5638800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267200" y="5715000"/>
            <a:ext cx="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3352800" y="6324600"/>
            <a:ext cx="22098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Butsarman</a:t>
            </a:r>
            <a:r>
              <a:rPr lang="en-US" dirty="0" smtClean="0"/>
              <a:t> </a:t>
            </a:r>
            <a:r>
              <a:rPr lang="en-US" dirty="0" err="1" smtClean="0"/>
              <a:t>terpenuhi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718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</a:rPr>
              <a:t>C. </a:t>
            </a:r>
            <a:r>
              <a:rPr lang="en-US" b="1" dirty="0" err="1" smtClean="0">
                <a:solidFill>
                  <a:srgbClr val="C00000"/>
                </a:solidFill>
              </a:rPr>
              <a:t>Dasawarsa</a:t>
            </a:r>
            <a:r>
              <a:rPr lang="en-US" b="1" dirty="0" smtClean="0">
                <a:solidFill>
                  <a:srgbClr val="C00000"/>
                </a:solidFill>
              </a:rPr>
              <a:t> 1960-1970 (</a:t>
            </a:r>
            <a:r>
              <a:rPr lang="en-US" b="1" dirty="0" err="1" smtClean="0">
                <a:solidFill>
                  <a:srgbClr val="C00000"/>
                </a:solidFill>
              </a:rPr>
              <a:t>Masyarakat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Industri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Maju</a:t>
            </a:r>
            <a:r>
              <a:rPr lang="en-US" dirty="0" smtClean="0"/>
              <a:t>)</a:t>
            </a:r>
          </a:p>
          <a:p>
            <a:r>
              <a:rPr lang="fi-FI" b="1" dirty="0"/>
              <a:t>Populasi dunia meningkat 3x (5,2 Milyar)</a:t>
            </a:r>
          </a:p>
          <a:p>
            <a:r>
              <a:rPr lang="en-US" b="1" dirty="0" err="1" smtClean="0"/>
              <a:t>Ekonomi</a:t>
            </a:r>
            <a:r>
              <a:rPr lang="en-US" b="1" dirty="0" smtClean="0"/>
              <a:t> </a:t>
            </a:r>
            <a:r>
              <a:rPr lang="en-US" b="1" dirty="0" err="1"/>
              <a:t>dunia</a:t>
            </a:r>
            <a:r>
              <a:rPr lang="en-US" b="1" dirty="0"/>
              <a:t> </a:t>
            </a:r>
            <a:r>
              <a:rPr lang="en-US" b="1" dirty="0" err="1"/>
              <a:t>berlipat</a:t>
            </a:r>
            <a:r>
              <a:rPr lang="en-US" b="1" dirty="0"/>
              <a:t> 20x</a:t>
            </a:r>
          </a:p>
          <a:p>
            <a:r>
              <a:rPr lang="en-US" b="1" dirty="0" err="1" smtClean="0"/>
              <a:t>Pemanfaatan</a:t>
            </a:r>
            <a:r>
              <a:rPr lang="en-US" b="1" dirty="0" smtClean="0"/>
              <a:t> </a:t>
            </a:r>
            <a:r>
              <a:rPr lang="en-US" b="1" dirty="0" err="1"/>
              <a:t>energi</a:t>
            </a:r>
            <a:r>
              <a:rPr lang="en-US" b="1" dirty="0"/>
              <a:t> </a:t>
            </a:r>
            <a:r>
              <a:rPr lang="en-US" b="1" dirty="0" err="1"/>
              <a:t>naik</a:t>
            </a:r>
            <a:r>
              <a:rPr lang="en-US" b="1" dirty="0"/>
              <a:t> 30x</a:t>
            </a:r>
          </a:p>
          <a:p>
            <a:r>
              <a:rPr lang="en-US" b="1" dirty="0" smtClean="0"/>
              <a:t>Pembangunan </a:t>
            </a:r>
            <a:r>
              <a:rPr lang="en-US" b="1" dirty="0" err="1"/>
              <a:t>menimbulkan</a:t>
            </a:r>
            <a:r>
              <a:rPr lang="en-US" b="1" dirty="0"/>
              <a:t> </a:t>
            </a:r>
            <a:r>
              <a:rPr lang="en-US" b="1" dirty="0" err="1"/>
              <a:t>kesenjangan</a:t>
            </a:r>
            <a:r>
              <a:rPr lang="en-US" b="1" dirty="0"/>
              <a:t> </a:t>
            </a:r>
            <a:r>
              <a:rPr lang="en-US" b="1" dirty="0" err="1"/>
              <a:t>negara</a:t>
            </a:r>
            <a:r>
              <a:rPr lang="en-US" b="1" dirty="0"/>
              <a:t> </a:t>
            </a:r>
            <a:r>
              <a:rPr lang="en-US" b="1" dirty="0" err="1"/>
              <a:t>mapan</a:t>
            </a:r>
            <a:r>
              <a:rPr lang="en-US" b="1" dirty="0"/>
              <a:t>  </a:t>
            </a:r>
            <a:r>
              <a:rPr lang="en-US" b="1" dirty="0" smtClean="0"/>
              <a:t>Vs </a:t>
            </a:r>
            <a:r>
              <a:rPr lang="en-US" b="1" dirty="0" err="1" smtClean="0"/>
              <a:t>negara</a:t>
            </a:r>
            <a:r>
              <a:rPr lang="en-US" b="1" dirty="0" smtClean="0"/>
              <a:t> </a:t>
            </a:r>
            <a:r>
              <a:rPr lang="en-US" b="1" dirty="0" err="1" smtClean="0"/>
              <a:t>maju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724400" y="4267200"/>
            <a:ext cx="4038600" cy="230832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err="1"/>
              <a:t>Timbulnya</a:t>
            </a:r>
            <a:r>
              <a:rPr lang="en-US" b="1" dirty="0"/>
              <a:t> </a:t>
            </a:r>
            <a:r>
              <a:rPr lang="en-US" b="1" dirty="0" err="1"/>
              <a:t>krisis</a:t>
            </a:r>
            <a:r>
              <a:rPr lang="en-US" b="1" dirty="0"/>
              <a:t> </a:t>
            </a:r>
            <a:r>
              <a:rPr lang="en-US" b="1" dirty="0" err="1"/>
              <a:t>lingkungan</a:t>
            </a:r>
            <a:r>
              <a:rPr lang="en-US" b="1" dirty="0"/>
              <a:t> : </a:t>
            </a:r>
          </a:p>
          <a:p>
            <a:r>
              <a:rPr lang="en-US" b="1" dirty="0"/>
              <a:t>-</a:t>
            </a:r>
            <a:r>
              <a:rPr lang="en-US" b="1" dirty="0" err="1"/>
              <a:t>Pencemaran</a:t>
            </a:r>
            <a:endParaRPr lang="en-US" b="1" dirty="0"/>
          </a:p>
          <a:p>
            <a:r>
              <a:rPr lang="en-US" b="1" dirty="0"/>
              <a:t>-</a:t>
            </a:r>
            <a:r>
              <a:rPr lang="en-US" b="1" dirty="0" err="1"/>
              <a:t>Pemborosan</a:t>
            </a:r>
            <a:r>
              <a:rPr lang="en-US" b="1" dirty="0"/>
              <a:t> SDA</a:t>
            </a:r>
          </a:p>
          <a:p>
            <a:r>
              <a:rPr lang="en-US" b="1" dirty="0" err="1"/>
              <a:t>Beberapa</a:t>
            </a:r>
            <a:r>
              <a:rPr lang="en-US" b="1" dirty="0"/>
              <a:t> </a:t>
            </a:r>
            <a:r>
              <a:rPr lang="en-US" b="1" dirty="0" err="1"/>
              <a:t>kasus</a:t>
            </a:r>
            <a:r>
              <a:rPr lang="en-US" b="1" dirty="0"/>
              <a:t>: </a:t>
            </a:r>
          </a:p>
          <a:p>
            <a:r>
              <a:rPr lang="en-US" b="1" dirty="0"/>
              <a:t>-</a:t>
            </a:r>
            <a:r>
              <a:rPr lang="en-US" b="1" dirty="0" err="1"/>
              <a:t>Asap</a:t>
            </a:r>
            <a:r>
              <a:rPr lang="en-US" b="1" dirty="0"/>
              <a:t> </a:t>
            </a:r>
            <a:r>
              <a:rPr lang="en-US" b="1" dirty="0" err="1"/>
              <a:t>kabut</a:t>
            </a:r>
            <a:r>
              <a:rPr lang="en-US" b="1" dirty="0"/>
              <a:t> </a:t>
            </a:r>
            <a:r>
              <a:rPr lang="en-US" b="1" dirty="0" err="1"/>
              <a:t>industri</a:t>
            </a:r>
            <a:r>
              <a:rPr lang="en-US" b="1" dirty="0"/>
              <a:t> (London)</a:t>
            </a:r>
          </a:p>
          <a:p>
            <a:r>
              <a:rPr lang="en-US" b="1" dirty="0"/>
              <a:t>-Silent Spring ( DDT-Rachel Carson)</a:t>
            </a:r>
          </a:p>
          <a:p>
            <a:r>
              <a:rPr lang="en-US" b="1" dirty="0"/>
              <a:t>-</a:t>
            </a:r>
            <a:r>
              <a:rPr lang="en-US" b="1" dirty="0" err="1"/>
              <a:t>Penyakit</a:t>
            </a:r>
            <a:r>
              <a:rPr lang="en-US" b="1" dirty="0"/>
              <a:t> </a:t>
            </a:r>
            <a:r>
              <a:rPr lang="en-US" b="1" dirty="0" err="1"/>
              <a:t>Minamata</a:t>
            </a:r>
            <a:r>
              <a:rPr lang="en-US" b="1" dirty="0"/>
              <a:t> (Hg)</a:t>
            </a:r>
          </a:p>
          <a:p>
            <a:r>
              <a:rPr lang="en-US" b="1" dirty="0"/>
              <a:t>-</a:t>
            </a:r>
            <a:r>
              <a:rPr lang="en-US" b="1" dirty="0" err="1"/>
              <a:t>Itai-itai</a:t>
            </a:r>
            <a:r>
              <a:rPr lang="en-US" b="1" dirty="0"/>
              <a:t> (</a:t>
            </a:r>
            <a:r>
              <a:rPr lang="en-US" b="1" dirty="0" err="1"/>
              <a:t>Cd</a:t>
            </a:r>
            <a:r>
              <a:rPr lang="en-US" b="1" dirty="0"/>
              <a:t>)</a:t>
            </a:r>
            <a:endParaRPr lang="en-US" dirty="0"/>
          </a:p>
        </p:txBody>
      </p:sp>
      <p:sp>
        <p:nvSpPr>
          <p:cNvPr id="7" name="Striped Right Arrow 6"/>
          <p:cNvSpPr/>
          <p:nvPr/>
        </p:nvSpPr>
        <p:spPr>
          <a:xfrm>
            <a:off x="3124200" y="5410200"/>
            <a:ext cx="1295400" cy="685800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Diagram 9"/>
          <p:cNvGraphicFramePr/>
          <p:nvPr/>
        </p:nvGraphicFramePr>
        <p:xfrm>
          <a:off x="381000" y="4038600"/>
          <a:ext cx="2667000" cy="264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Minamata</a:t>
            </a:r>
            <a:r>
              <a:rPr lang="en-US" dirty="0" smtClean="0">
                <a:hlinkClick r:id="rId2" action="ppaction://hlinkfile"/>
              </a:rPr>
              <a:t>..\video\Mercury Poisoning- The </a:t>
            </a:r>
            <a:r>
              <a:rPr lang="en-US" dirty="0" err="1" smtClean="0">
                <a:hlinkClick r:id="rId2" action="ppaction://hlinkfile"/>
              </a:rPr>
              <a:t>Minamata</a:t>
            </a:r>
            <a:r>
              <a:rPr lang="en-US" dirty="0" smtClean="0">
                <a:hlinkClick r:id="rId2" action="ppaction://hlinkfile"/>
              </a:rPr>
              <a:t> Story.flv</a:t>
            </a:r>
            <a:endParaRPr lang="id-ID" dirty="0" smtClean="0"/>
          </a:p>
          <a:p>
            <a:r>
              <a:rPr lang="id-ID" dirty="0" smtClean="0"/>
              <a:t>Ita-itai </a:t>
            </a:r>
            <a:r>
              <a:rPr lang="id-ID" dirty="0" smtClean="0">
                <a:sym typeface="Wingdings" pitchFamily="2" charset="2"/>
              </a:rPr>
              <a:t> Cd (kadmium)</a:t>
            </a:r>
            <a:endParaRPr lang="id-ID" dirty="0"/>
          </a:p>
        </p:txBody>
      </p:sp>
      <p:pic>
        <p:nvPicPr>
          <p:cNvPr id="1026" name="Picture 2" descr="http://westox.site.wesleyan.edu/files/2012/05/itai-itai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352800"/>
            <a:ext cx="4267200" cy="30099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7696200" cy="2895599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</a:rPr>
              <a:t>D. </a:t>
            </a:r>
            <a:r>
              <a:rPr lang="en-US" b="1" dirty="0" err="1" smtClean="0">
                <a:solidFill>
                  <a:srgbClr val="C00000"/>
                </a:solidFill>
              </a:rPr>
              <a:t>Dasawarsa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>
                <a:solidFill>
                  <a:srgbClr val="C00000"/>
                </a:solidFill>
              </a:rPr>
              <a:t>1970-1980</a:t>
            </a:r>
          </a:p>
          <a:p>
            <a:pPr>
              <a:buNone/>
            </a:pPr>
            <a:r>
              <a:rPr lang="en-US" b="1" dirty="0">
                <a:solidFill>
                  <a:srgbClr val="C00000"/>
                </a:solidFill>
              </a:rPr>
              <a:t>1</a:t>
            </a:r>
            <a:r>
              <a:rPr lang="en-US" b="1" dirty="0"/>
              <a:t>. </a:t>
            </a:r>
            <a:r>
              <a:rPr lang="en-US" b="1" dirty="0" err="1"/>
              <a:t>Titik</a:t>
            </a:r>
            <a:r>
              <a:rPr lang="en-US" b="1" dirty="0"/>
              <a:t> </a:t>
            </a:r>
            <a:r>
              <a:rPr lang="en-US" b="1" dirty="0" err="1"/>
              <a:t>Balik</a:t>
            </a:r>
            <a:r>
              <a:rPr lang="en-US" b="1" dirty="0"/>
              <a:t> </a:t>
            </a:r>
          </a:p>
          <a:p>
            <a:pPr>
              <a:buNone/>
            </a:pPr>
            <a:r>
              <a:rPr lang="en-US" b="1" dirty="0" smtClean="0"/>
              <a:t>		- </a:t>
            </a:r>
            <a:r>
              <a:rPr lang="en-US" b="1" dirty="0" err="1" smtClean="0"/>
              <a:t>Reevaluasi</a:t>
            </a:r>
            <a:r>
              <a:rPr lang="en-US" b="1" dirty="0" smtClean="0"/>
              <a:t> </a:t>
            </a:r>
            <a:r>
              <a:rPr lang="en-US" b="1" dirty="0"/>
              <a:t>Pembangunan </a:t>
            </a:r>
          </a:p>
          <a:p>
            <a:pPr>
              <a:buNone/>
            </a:pPr>
            <a:r>
              <a:rPr lang="en-US" b="1" dirty="0" smtClean="0"/>
              <a:t>		- Pembangunan </a:t>
            </a:r>
            <a:r>
              <a:rPr lang="en-US" b="1" dirty="0" err="1"/>
              <a:t>Berwawasan</a:t>
            </a:r>
            <a:r>
              <a:rPr lang="en-US" b="1" dirty="0"/>
              <a:t> </a:t>
            </a:r>
            <a:r>
              <a:rPr lang="en-US" b="1" dirty="0" err="1"/>
              <a:t>Lingkungan</a:t>
            </a:r>
            <a:endParaRPr lang="en-US" b="1" dirty="0"/>
          </a:p>
          <a:p>
            <a:pPr>
              <a:buNone/>
            </a:pPr>
            <a:r>
              <a:rPr lang="en-US" b="1" dirty="0"/>
              <a:t>2. </a:t>
            </a:r>
            <a:r>
              <a:rPr lang="en-US" b="1" dirty="0" err="1"/>
              <a:t>Konferensi</a:t>
            </a:r>
            <a:r>
              <a:rPr lang="en-US" b="1" dirty="0"/>
              <a:t> </a:t>
            </a:r>
            <a:r>
              <a:rPr lang="en-US" b="1" dirty="0" err="1"/>
              <a:t>Lingkungan</a:t>
            </a:r>
            <a:r>
              <a:rPr lang="en-US" b="1" dirty="0"/>
              <a:t> </a:t>
            </a:r>
            <a:r>
              <a:rPr lang="en-US" b="1" dirty="0" err="1"/>
              <a:t>Hidup</a:t>
            </a:r>
            <a:r>
              <a:rPr lang="en-US" b="1" dirty="0"/>
              <a:t> </a:t>
            </a:r>
            <a:r>
              <a:rPr lang="en-US" b="1" dirty="0" err="1"/>
              <a:t>Manusia</a:t>
            </a:r>
            <a:r>
              <a:rPr lang="en-US" b="1" dirty="0"/>
              <a:t> (I)</a:t>
            </a:r>
          </a:p>
          <a:p>
            <a:pPr>
              <a:buNone/>
            </a:pPr>
            <a:r>
              <a:rPr lang="en-US" b="1" dirty="0" smtClean="0"/>
              <a:t>		- </a:t>
            </a:r>
            <a:r>
              <a:rPr lang="pl-PL" b="1" dirty="0" smtClean="0"/>
              <a:t>Stockholm</a:t>
            </a:r>
            <a:r>
              <a:rPr lang="pl-PL" b="1" dirty="0"/>
              <a:t>, Swedia: 5-16 Juni 1972 </a:t>
            </a:r>
          </a:p>
          <a:p>
            <a:pPr>
              <a:buNone/>
            </a:pPr>
            <a:r>
              <a:rPr lang="en-US" b="1" dirty="0" smtClean="0"/>
              <a:t>		- 5 </a:t>
            </a:r>
            <a:r>
              <a:rPr lang="en-US" b="1" dirty="0" err="1"/>
              <a:t>Juni</a:t>
            </a:r>
            <a:r>
              <a:rPr lang="en-US" b="1" dirty="0"/>
              <a:t> </a:t>
            </a:r>
            <a:r>
              <a:rPr lang="en-US" b="1" dirty="0" err="1"/>
              <a:t>sebagai</a:t>
            </a:r>
            <a:r>
              <a:rPr lang="en-US" b="1" dirty="0"/>
              <a:t> </a:t>
            </a:r>
            <a:r>
              <a:rPr lang="en-US" b="1" dirty="0" err="1"/>
              <a:t>Hari</a:t>
            </a:r>
            <a:r>
              <a:rPr lang="en-US" b="1" dirty="0"/>
              <a:t> </a:t>
            </a:r>
            <a:r>
              <a:rPr lang="en-US" b="1" dirty="0" err="1"/>
              <a:t>Lingkungan</a:t>
            </a:r>
            <a:r>
              <a:rPr lang="en-US" b="1" dirty="0"/>
              <a:t> </a:t>
            </a:r>
            <a:r>
              <a:rPr lang="en-US" b="1" dirty="0" err="1" smtClean="0"/>
              <a:t>Hidup</a:t>
            </a: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2971800" y="4495800"/>
          <a:ext cx="2819400" cy="218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/>
              <a:t>E. </a:t>
            </a:r>
            <a:r>
              <a:rPr lang="en-US" b="1" dirty="0" err="1">
                <a:solidFill>
                  <a:srgbClr val="FF0000"/>
                </a:solidFill>
              </a:rPr>
              <a:t>Dasawarsa</a:t>
            </a:r>
            <a:r>
              <a:rPr lang="en-US" b="1" dirty="0">
                <a:solidFill>
                  <a:srgbClr val="FF0000"/>
                </a:solidFill>
              </a:rPr>
              <a:t> 1980</a:t>
            </a:r>
          </a:p>
          <a:p>
            <a:pPr>
              <a:buNone/>
            </a:pPr>
            <a:r>
              <a:rPr lang="en-US" b="1" dirty="0" smtClean="0"/>
              <a:t>	1</a:t>
            </a:r>
            <a:r>
              <a:rPr lang="en-US" b="1" dirty="0"/>
              <a:t>. </a:t>
            </a:r>
            <a:r>
              <a:rPr lang="en-US" b="1" dirty="0" err="1"/>
              <a:t>Krisis</a:t>
            </a:r>
            <a:r>
              <a:rPr lang="en-US" b="1" dirty="0"/>
              <a:t> </a:t>
            </a:r>
            <a:r>
              <a:rPr lang="en-US" b="1" dirty="0" err="1"/>
              <a:t>Energi</a:t>
            </a:r>
            <a:endParaRPr lang="en-US" b="1" dirty="0"/>
          </a:p>
          <a:p>
            <a:pPr>
              <a:buNone/>
            </a:pPr>
            <a:r>
              <a:rPr lang="en-US" b="1" dirty="0" smtClean="0"/>
              <a:t>	2</a:t>
            </a:r>
            <a:r>
              <a:rPr lang="en-US" b="1" dirty="0"/>
              <a:t>. </a:t>
            </a:r>
            <a:r>
              <a:rPr lang="en-US" b="1" dirty="0" err="1"/>
              <a:t>Komisi</a:t>
            </a:r>
            <a:r>
              <a:rPr lang="en-US" b="1" dirty="0"/>
              <a:t> </a:t>
            </a:r>
            <a:r>
              <a:rPr lang="en-US" b="1" dirty="0" err="1"/>
              <a:t>Brundtland</a:t>
            </a:r>
            <a:r>
              <a:rPr lang="en-US" b="1" dirty="0"/>
              <a:t> (</a:t>
            </a:r>
            <a:r>
              <a:rPr lang="en-US" b="1" dirty="0" err="1"/>
              <a:t>Komisi</a:t>
            </a:r>
            <a:r>
              <a:rPr lang="en-US" b="1" dirty="0"/>
              <a:t> </a:t>
            </a:r>
            <a:r>
              <a:rPr lang="en-US" b="1" dirty="0" err="1"/>
              <a:t>dunia</a:t>
            </a:r>
            <a:r>
              <a:rPr lang="en-US" b="1" dirty="0"/>
              <a:t> </a:t>
            </a:r>
            <a:r>
              <a:rPr lang="en-US" b="1" dirty="0" err="1"/>
              <a:t>untuk</a:t>
            </a:r>
            <a:r>
              <a:rPr lang="en-US" b="1" dirty="0"/>
              <a:t> </a:t>
            </a:r>
            <a:r>
              <a:rPr lang="en-US" b="1" dirty="0" err="1"/>
              <a:t>Lingkungan</a:t>
            </a:r>
            <a:r>
              <a:rPr lang="en-US" b="1" dirty="0"/>
              <a:t> </a:t>
            </a:r>
            <a:r>
              <a:rPr lang="en-US" b="1" dirty="0" err="1"/>
              <a:t>dan</a:t>
            </a:r>
            <a:r>
              <a:rPr lang="en-US" b="1" dirty="0"/>
              <a:t> Pembangunan) April 1984 </a:t>
            </a:r>
            <a:r>
              <a:rPr lang="en-US" b="1" dirty="0" err="1"/>
              <a:t>s.d</a:t>
            </a:r>
            <a:r>
              <a:rPr lang="en-US" b="1" dirty="0"/>
              <a:t>. </a:t>
            </a:r>
            <a:r>
              <a:rPr lang="en-US" b="1" dirty="0" err="1"/>
              <a:t>Oktober</a:t>
            </a:r>
            <a:r>
              <a:rPr lang="en-US" b="1" dirty="0"/>
              <a:t> 1987:</a:t>
            </a:r>
          </a:p>
          <a:p>
            <a:pPr>
              <a:buNone/>
            </a:pPr>
            <a:r>
              <a:rPr lang="pt-BR" b="1" dirty="0" smtClean="0"/>
              <a:t>		-</a:t>
            </a:r>
            <a:r>
              <a:rPr lang="pt-BR" b="1" dirty="0"/>
              <a:t>Manusia hidup dalam satu bumi, tetapi dalam dua dunia</a:t>
            </a:r>
          </a:p>
          <a:p>
            <a:pPr>
              <a:buNone/>
            </a:pPr>
            <a:r>
              <a:rPr lang="en-US" b="1" dirty="0" smtClean="0"/>
              <a:t>		-</a:t>
            </a:r>
            <a:r>
              <a:rPr lang="en-US" b="1" dirty="0" err="1"/>
              <a:t>Perlu</a:t>
            </a:r>
            <a:r>
              <a:rPr lang="en-US" b="1" dirty="0"/>
              <a:t> </a:t>
            </a:r>
            <a:r>
              <a:rPr lang="en-US" b="1" dirty="0" err="1"/>
              <a:t>pembangunan</a:t>
            </a:r>
            <a:r>
              <a:rPr lang="en-US" b="1" dirty="0"/>
              <a:t> </a:t>
            </a:r>
            <a:r>
              <a:rPr lang="en-US" b="1" dirty="0" err="1"/>
              <a:t>terlanjutkan</a:t>
            </a:r>
            <a:r>
              <a:rPr lang="en-US" b="1" dirty="0"/>
              <a:t> (</a:t>
            </a:r>
            <a:r>
              <a:rPr lang="en-US" b="1" i="1" dirty="0" err="1"/>
              <a:t>Suistainable</a:t>
            </a:r>
            <a:r>
              <a:rPr lang="en-US" b="1" i="1" dirty="0"/>
              <a:t> Development)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</a:rPr>
              <a:t>F. </a:t>
            </a:r>
            <a:r>
              <a:rPr lang="en-US" b="1" dirty="0" err="1" smtClean="0">
                <a:solidFill>
                  <a:srgbClr val="C00000"/>
                </a:solidFill>
              </a:rPr>
              <a:t>Dasawarsa</a:t>
            </a:r>
            <a:r>
              <a:rPr lang="en-US" b="1" dirty="0" smtClean="0">
                <a:solidFill>
                  <a:srgbClr val="C00000"/>
                </a:solidFill>
              </a:rPr>
              <a:t> 1990</a:t>
            </a:r>
          </a:p>
          <a:p>
            <a:pPr>
              <a:buNone/>
            </a:pPr>
            <a:r>
              <a:rPr lang="en-US" b="1" dirty="0" smtClean="0">
                <a:solidFill>
                  <a:srgbClr val="00B050"/>
                </a:solidFill>
              </a:rPr>
              <a:t>1.Konferensi Nairobi, Kenya 1990, </a:t>
            </a:r>
            <a:r>
              <a:rPr lang="en-US" b="1" dirty="0" err="1" smtClean="0">
                <a:solidFill>
                  <a:srgbClr val="00B050"/>
                </a:solidFill>
              </a:rPr>
              <a:t>masalah</a:t>
            </a:r>
            <a:r>
              <a:rPr lang="en-US" b="1" dirty="0" smtClean="0">
                <a:solidFill>
                  <a:srgbClr val="00B050"/>
                </a:solidFill>
              </a:rPr>
              <a:t> yang </a:t>
            </a:r>
            <a:r>
              <a:rPr lang="en-US" b="1" dirty="0" err="1" smtClean="0">
                <a:solidFill>
                  <a:srgbClr val="00B050"/>
                </a:solidFill>
              </a:rPr>
              <a:t>menjadi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</a:rPr>
              <a:t>perhatian</a:t>
            </a:r>
            <a:r>
              <a:rPr lang="en-US" b="1" dirty="0" smtClean="0"/>
              <a:t>:</a:t>
            </a:r>
          </a:p>
          <a:p>
            <a:pPr>
              <a:buNone/>
            </a:pPr>
            <a:r>
              <a:rPr lang="en-US" b="1" dirty="0" smtClean="0"/>
              <a:t>	- </a:t>
            </a:r>
            <a:r>
              <a:rPr lang="en-US" b="1" dirty="0" err="1" smtClean="0"/>
              <a:t>Masalah</a:t>
            </a:r>
            <a:r>
              <a:rPr lang="en-US" b="1" dirty="0" smtClean="0"/>
              <a:t> </a:t>
            </a:r>
            <a:r>
              <a:rPr lang="en-US" b="1" dirty="0" err="1" smtClean="0"/>
              <a:t>atmosfer</a:t>
            </a:r>
            <a:r>
              <a:rPr lang="en-US" b="1" dirty="0" smtClean="0"/>
              <a:t>, </a:t>
            </a:r>
            <a:r>
              <a:rPr lang="en-US" b="1" dirty="0" err="1" smtClean="0"/>
              <a:t>seperti</a:t>
            </a:r>
            <a:r>
              <a:rPr lang="en-US" b="1" dirty="0" smtClean="0"/>
              <a:t> </a:t>
            </a:r>
            <a:r>
              <a:rPr lang="en-US" b="1" dirty="0" err="1" smtClean="0"/>
              <a:t>menurunnya</a:t>
            </a:r>
            <a:r>
              <a:rPr lang="en-US" b="1" dirty="0" smtClean="0"/>
              <a:t> </a:t>
            </a:r>
            <a:r>
              <a:rPr lang="en-US" b="1" dirty="0" err="1" smtClean="0"/>
              <a:t>kualitas</a:t>
            </a:r>
            <a:r>
              <a:rPr lang="en-US" b="1" dirty="0" smtClean="0"/>
              <a:t> </a:t>
            </a:r>
            <a:r>
              <a:rPr lang="en-US" b="1" dirty="0" err="1" smtClean="0"/>
              <a:t>udara</a:t>
            </a:r>
            <a:r>
              <a:rPr lang="en-US" b="1" dirty="0" smtClean="0"/>
              <a:t> </a:t>
            </a:r>
            <a:r>
              <a:rPr lang="en-US" b="1" dirty="0" err="1" smtClean="0"/>
              <a:t>dipermukaan</a:t>
            </a:r>
            <a:r>
              <a:rPr lang="en-US" b="1" dirty="0" smtClean="0"/>
              <a:t> </a:t>
            </a:r>
            <a:r>
              <a:rPr lang="en-US" b="1" dirty="0" err="1" smtClean="0"/>
              <a:t>kota</a:t>
            </a:r>
            <a:endParaRPr lang="en-US" b="1" dirty="0" smtClean="0"/>
          </a:p>
          <a:p>
            <a:pPr>
              <a:buNone/>
            </a:pPr>
            <a:r>
              <a:rPr lang="fi-FI" b="1" dirty="0" smtClean="0"/>
              <a:t>	- Pencemaran lautan oleh minyak bumi dan substansi lain,</a:t>
            </a:r>
          </a:p>
          <a:p>
            <a:pPr>
              <a:buNone/>
            </a:pPr>
            <a:r>
              <a:rPr lang="en-US" b="1" dirty="0" smtClean="0"/>
              <a:t>	- </a:t>
            </a:r>
            <a:r>
              <a:rPr lang="en-US" b="1" dirty="0" err="1" smtClean="0"/>
              <a:t>Pencemaran</a:t>
            </a:r>
            <a:r>
              <a:rPr lang="en-US" b="1" dirty="0" smtClean="0"/>
              <a:t> air </a:t>
            </a:r>
            <a:r>
              <a:rPr lang="en-US" b="1" dirty="0" err="1" smtClean="0"/>
              <a:t>permukaan</a:t>
            </a:r>
            <a:r>
              <a:rPr lang="en-US" b="1" dirty="0" smtClean="0"/>
              <a:t> </a:t>
            </a:r>
            <a:r>
              <a:rPr lang="en-US" b="1" dirty="0" err="1" smtClean="0"/>
              <a:t>dan</a:t>
            </a:r>
            <a:r>
              <a:rPr lang="en-US" b="1" dirty="0" smtClean="0"/>
              <a:t> </a:t>
            </a:r>
            <a:r>
              <a:rPr lang="en-US" b="1" dirty="0" err="1" smtClean="0"/>
              <a:t>tanah</a:t>
            </a:r>
            <a:r>
              <a:rPr lang="en-US" b="1" dirty="0" smtClean="0"/>
              <a:t>,</a:t>
            </a:r>
          </a:p>
          <a:p>
            <a:pPr>
              <a:buNone/>
            </a:pPr>
            <a:r>
              <a:rPr lang="sv-SE" b="1" dirty="0" smtClean="0"/>
              <a:t>	- Degradasi biota daratan dan tata lingkungan biologis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b="1" dirty="0" smtClean="0"/>
              <a:t>2. </a:t>
            </a:r>
            <a:r>
              <a:rPr lang="en-US" b="1" dirty="0" err="1" smtClean="0">
                <a:solidFill>
                  <a:srgbClr val="00B050"/>
                </a:solidFill>
              </a:rPr>
              <a:t>Konferensi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b="1" dirty="0">
                <a:solidFill>
                  <a:srgbClr val="00B050"/>
                </a:solidFill>
              </a:rPr>
              <a:t>Tingkat </a:t>
            </a:r>
            <a:r>
              <a:rPr lang="en-US" b="1" dirty="0" err="1">
                <a:solidFill>
                  <a:srgbClr val="00B050"/>
                </a:solidFill>
              </a:rPr>
              <a:t>Tinggi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Búmi</a:t>
            </a:r>
            <a:r>
              <a:rPr lang="en-US" b="1" dirty="0">
                <a:solidFill>
                  <a:srgbClr val="00B050"/>
                </a:solidFill>
              </a:rPr>
              <a:t> (KTT </a:t>
            </a:r>
            <a:r>
              <a:rPr lang="en-US" b="1" dirty="0" err="1">
                <a:solidFill>
                  <a:srgbClr val="00B050"/>
                </a:solidFill>
              </a:rPr>
              <a:t>Bumi</a:t>
            </a:r>
            <a:r>
              <a:rPr lang="en-US" b="1" dirty="0">
                <a:solidFill>
                  <a:srgbClr val="00B050"/>
                </a:solidFill>
              </a:rPr>
              <a:t>) </a:t>
            </a:r>
            <a:r>
              <a:rPr lang="en-US" b="1" dirty="0" err="1">
                <a:solidFill>
                  <a:srgbClr val="00B050"/>
                </a:solidFill>
              </a:rPr>
              <a:t>di</a:t>
            </a:r>
            <a:r>
              <a:rPr lang="en-US" b="1" dirty="0">
                <a:solidFill>
                  <a:srgbClr val="00B050"/>
                </a:solidFill>
              </a:rPr>
              <a:t> Rio de Janeiro, Brazil 3-14 </a:t>
            </a:r>
            <a:r>
              <a:rPr lang="en-US" b="1" dirty="0" err="1">
                <a:solidFill>
                  <a:srgbClr val="00B050"/>
                </a:solidFill>
              </a:rPr>
              <a:t>Juni</a:t>
            </a:r>
            <a:r>
              <a:rPr lang="en-US" b="1" dirty="0">
                <a:solidFill>
                  <a:srgbClr val="00B050"/>
                </a:solidFill>
              </a:rPr>
              <a:t> 1992, </a:t>
            </a:r>
            <a:r>
              <a:rPr lang="en-US" b="1" dirty="0" err="1">
                <a:solidFill>
                  <a:srgbClr val="00B050"/>
                </a:solidFill>
              </a:rPr>
              <a:t>Masalah</a:t>
            </a:r>
            <a:r>
              <a:rPr lang="en-US" b="1" dirty="0">
                <a:solidFill>
                  <a:srgbClr val="00B050"/>
                </a:solidFill>
              </a:rPr>
              <a:t> yang </a:t>
            </a:r>
            <a:r>
              <a:rPr lang="en-US" b="1" dirty="0" err="1">
                <a:solidFill>
                  <a:srgbClr val="00B050"/>
                </a:solidFill>
              </a:rPr>
              <a:t>dijadikan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perhatian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/>
              <a:t>:</a:t>
            </a:r>
          </a:p>
          <a:p>
            <a:pPr>
              <a:buNone/>
            </a:pPr>
            <a:r>
              <a:rPr lang="en-US" b="1" dirty="0" smtClean="0"/>
              <a:t>	- </a:t>
            </a:r>
            <a:r>
              <a:rPr lang="en-US" b="1" dirty="0" err="1" smtClean="0"/>
              <a:t>Pengintegrasian</a:t>
            </a:r>
            <a:r>
              <a:rPr lang="en-US" b="1" dirty="0" smtClean="0"/>
              <a:t> </a:t>
            </a:r>
            <a:r>
              <a:rPr lang="en-US" b="1" dirty="0" err="1"/>
              <a:t>Lingkungan</a:t>
            </a:r>
            <a:r>
              <a:rPr lang="en-US" b="1" dirty="0"/>
              <a:t> </a:t>
            </a:r>
            <a:r>
              <a:rPr lang="en-US" b="1" dirty="0" err="1"/>
              <a:t>ke</a:t>
            </a:r>
            <a:r>
              <a:rPr lang="en-US" b="1" dirty="0"/>
              <a:t> </a:t>
            </a:r>
            <a:r>
              <a:rPr lang="en-US" b="1" dirty="0" err="1"/>
              <a:t>dalam</a:t>
            </a:r>
            <a:r>
              <a:rPr lang="en-US" b="1" dirty="0"/>
              <a:t> agenda </a:t>
            </a:r>
            <a:r>
              <a:rPr lang="en-US" b="1" dirty="0" err="1"/>
              <a:t>pembangunan</a:t>
            </a:r>
            <a:r>
              <a:rPr lang="en-US" b="1" dirty="0"/>
              <a:t>,</a:t>
            </a:r>
          </a:p>
          <a:p>
            <a:pPr>
              <a:buNone/>
            </a:pPr>
            <a:r>
              <a:rPr lang="en-US" dirty="0" smtClean="0"/>
              <a:t>	- </a:t>
            </a:r>
            <a:r>
              <a:rPr lang="en-US" b="1" dirty="0" err="1" smtClean="0"/>
              <a:t>Aspek</a:t>
            </a:r>
            <a:r>
              <a:rPr lang="en-US" b="1" dirty="0" smtClean="0"/>
              <a:t> </a:t>
            </a:r>
            <a:r>
              <a:rPr lang="en-US" b="1" dirty="0" err="1"/>
              <a:t>lingkungan</a:t>
            </a:r>
            <a:r>
              <a:rPr lang="en-US" b="1" dirty="0"/>
              <a:t> </a:t>
            </a:r>
            <a:r>
              <a:rPr lang="en-US" b="1" dirty="0" err="1"/>
              <a:t>menjadi</a:t>
            </a:r>
            <a:r>
              <a:rPr lang="en-US" b="1" dirty="0"/>
              <a:t> </a:t>
            </a:r>
            <a:r>
              <a:rPr lang="en-US" b="1" dirty="0" err="1"/>
              <a:t>pertimbangan</a:t>
            </a:r>
            <a:r>
              <a:rPr lang="en-US" b="1" dirty="0"/>
              <a:t> </a:t>
            </a:r>
            <a:r>
              <a:rPr lang="en-US" b="1" dirty="0" err="1"/>
              <a:t>utama</a:t>
            </a:r>
            <a:r>
              <a:rPr lang="en-US" b="1" dirty="0"/>
              <a:t> </a:t>
            </a:r>
            <a:r>
              <a:rPr lang="en-US" b="1" dirty="0" err="1"/>
              <a:t>dlm</a:t>
            </a:r>
            <a:r>
              <a:rPr lang="en-US" b="1" dirty="0"/>
              <a:t> </a:t>
            </a:r>
            <a:r>
              <a:rPr lang="en-US" b="1" dirty="0" err="1"/>
              <a:t>pengambilan</a:t>
            </a:r>
            <a:r>
              <a:rPr lang="en-US" b="1" dirty="0"/>
              <a:t> </a:t>
            </a:r>
            <a:r>
              <a:rPr lang="en-US" b="1" dirty="0" err="1"/>
              <a:t>keputusan</a:t>
            </a:r>
            <a:r>
              <a:rPr lang="en-US" b="1" dirty="0"/>
              <a:t> </a:t>
            </a:r>
            <a:r>
              <a:rPr lang="en-US" b="1" dirty="0" err="1"/>
              <a:t>pembangunan</a:t>
            </a:r>
            <a:r>
              <a:rPr lang="en-US" b="1" dirty="0"/>
              <a:t> </a:t>
            </a:r>
            <a:r>
              <a:rPr lang="en-US" b="1" dirty="0" err="1"/>
              <a:t>ekonomi</a:t>
            </a:r>
            <a:r>
              <a:rPr lang="en-US" b="1" dirty="0"/>
              <a:t>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sektoral</a:t>
            </a:r>
            <a:r>
              <a:rPr lang="en-US" b="1" dirty="0"/>
              <a:t>,</a:t>
            </a:r>
          </a:p>
          <a:p>
            <a:pPr>
              <a:buNone/>
            </a:pPr>
            <a:r>
              <a:rPr lang="sv-SE" dirty="0" smtClean="0"/>
              <a:t>	- </a:t>
            </a:r>
            <a:r>
              <a:rPr lang="sv-SE" b="1" dirty="0" smtClean="0"/>
              <a:t>Membahas </a:t>
            </a:r>
            <a:r>
              <a:rPr lang="sv-SE" b="1" dirty="0"/>
              <a:t>kebutuhan manusia akan lingkungan hidup yg serasi, lestari, sehat, dan produktif.</a:t>
            </a:r>
          </a:p>
          <a:p>
            <a:pPr>
              <a:buNone/>
            </a:pPr>
            <a:r>
              <a:rPr lang="en-US" dirty="0" smtClean="0"/>
              <a:t>	- </a:t>
            </a:r>
            <a:r>
              <a:rPr lang="en-US" b="1" dirty="0" err="1" smtClean="0"/>
              <a:t>Hasil</a:t>
            </a:r>
            <a:r>
              <a:rPr lang="en-US" b="1" dirty="0" smtClean="0"/>
              <a:t> </a:t>
            </a:r>
            <a:r>
              <a:rPr lang="en-US" b="1" dirty="0" err="1"/>
              <a:t>penting</a:t>
            </a:r>
            <a:r>
              <a:rPr lang="en-US" b="1" dirty="0"/>
              <a:t> </a:t>
            </a:r>
            <a:r>
              <a:rPr lang="en-US" b="1" dirty="0" err="1"/>
              <a:t>konferensi</a:t>
            </a:r>
            <a:r>
              <a:rPr lang="en-US" b="1" dirty="0"/>
              <a:t> </a:t>
            </a:r>
            <a:r>
              <a:rPr lang="en-US" b="1" dirty="0" err="1"/>
              <a:t>ini</a:t>
            </a:r>
            <a:r>
              <a:rPr lang="en-US" b="1" dirty="0"/>
              <a:t> </a:t>
            </a:r>
            <a:r>
              <a:rPr lang="en-US" b="1" dirty="0" err="1"/>
              <a:t>adalah</a:t>
            </a:r>
            <a:r>
              <a:rPr lang="en-US" b="1" dirty="0"/>
              <a:t> </a:t>
            </a:r>
            <a:r>
              <a:rPr lang="en-US" b="1" dirty="0" err="1"/>
              <a:t>Deklarasi</a:t>
            </a:r>
            <a:r>
              <a:rPr lang="en-US" b="1" dirty="0"/>
              <a:t> </a:t>
            </a:r>
            <a:r>
              <a:rPr lang="en-US" b="1" dirty="0" smtClean="0"/>
              <a:t>Rio </a:t>
            </a:r>
            <a:r>
              <a:rPr lang="en-US" b="1" dirty="0" err="1" smtClean="0"/>
              <a:t>atau</a:t>
            </a:r>
            <a:r>
              <a:rPr lang="en-US" b="1" dirty="0" smtClean="0"/>
              <a:t> </a:t>
            </a:r>
            <a:r>
              <a:rPr lang="en-US" b="1" dirty="0" err="1"/>
              <a:t>Piagam</a:t>
            </a:r>
            <a:r>
              <a:rPr lang="en-US" b="1" dirty="0"/>
              <a:t> </a:t>
            </a:r>
            <a:r>
              <a:rPr lang="en-US" b="1" dirty="0" err="1" smtClean="0"/>
              <a:t>Bumi</a:t>
            </a:r>
            <a:r>
              <a:rPr lang="en-US" b="1" dirty="0" smtClean="0"/>
              <a:t> yang </a:t>
            </a:r>
            <a:r>
              <a:rPr lang="en-US" b="1" dirty="0" err="1"/>
              <a:t>memuat</a:t>
            </a:r>
            <a:r>
              <a:rPr lang="en-US" b="1" dirty="0"/>
              <a:t> </a:t>
            </a:r>
            <a:r>
              <a:rPr lang="en-US" b="1" dirty="0" err="1"/>
              <a:t>sejumlah</a:t>
            </a:r>
            <a:r>
              <a:rPr lang="en-US" b="1" dirty="0"/>
              <a:t> </a:t>
            </a:r>
            <a:r>
              <a:rPr lang="en-US" b="1" dirty="0" err="1"/>
              <a:t>prinsip</a:t>
            </a:r>
            <a:r>
              <a:rPr lang="en-US" b="1" dirty="0"/>
              <a:t> </a:t>
            </a:r>
            <a:r>
              <a:rPr lang="en-US" b="1" dirty="0" err="1"/>
              <a:t>mengenai</a:t>
            </a:r>
            <a:r>
              <a:rPr lang="en-US" b="1" dirty="0"/>
              <a:t> </a:t>
            </a:r>
            <a:r>
              <a:rPr lang="en-US" b="1" dirty="0" err="1"/>
              <a:t>hak</a:t>
            </a:r>
            <a:r>
              <a:rPr lang="en-US" b="1" dirty="0"/>
              <a:t>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tanggung</a:t>
            </a:r>
            <a:r>
              <a:rPr lang="en-US" b="1" dirty="0"/>
              <a:t> </a:t>
            </a:r>
            <a:r>
              <a:rPr lang="en-US" b="1" dirty="0" err="1"/>
              <a:t>jawab</a:t>
            </a:r>
            <a:r>
              <a:rPr lang="en-US" b="1" dirty="0"/>
              <a:t> </a:t>
            </a:r>
            <a:r>
              <a:rPr lang="en-US" b="1" dirty="0" err="1"/>
              <a:t>negara</a:t>
            </a:r>
            <a:r>
              <a:rPr lang="en-US" b="1" dirty="0"/>
              <a:t> </a:t>
            </a:r>
            <a:r>
              <a:rPr lang="en-US" b="1" dirty="0" err="1" smtClean="0"/>
              <a:t>terhadap</a:t>
            </a:r>
            <a:r>
              <a:rPr lang="en-US" b="1" dirty="0" smtClean="0"/>
              <a:t> </a:t>
            </a:r>
            <a:r>
              <a:rPr lang="en-US" b="1" dirty="0" err="1"/>
              <a:t>lingkungan</a:t>
            </a:r>
            <a:endParaRPr lang="en-US" b="1" dirty="0"/>
          </a:p>
          <a:p>
            <a:pPr>
              <a:buNone/>
            </a:pPr>
            <a:r>
              <a:rPr lang="en-US" dirty="0" smtClean="0"/>
              <a:t>	-</a:t>
            </a:r>
            <a:r>
              <a:rPr lang="en-US" b="1" dirty="0" err="1" smtClean="0"/>
              <a:t>Deklarasi</a:t>
            </a:r>
            <a:r>
              <a:rPr lang="en-US" b="1" dirty="0" smtClean="0"/>
              <a:t> </a:t>
            </a:r>
            <a:r>
              <a:rPr lang="en-US" b="1" dirty="0" err="1"/>
              <a:t>Riorelevan</a:t>
            </a:r>
            <a:r>
              <a:rPr lang="en-US" b="1" dirty="0"/>
              <a:t> </a:t>
            </a:r>
            <a:r>
              <a:rPr lang="en-US" b="1" dirty="0" err="1"/>
              <a:t>dengan</a:t>
            </a:r>
            <a:r>
              <a:rPr lang="en-US" b="1" dirty="0"/>
              <a:t> </a:t>
            </a:r>
            <a:r>
              <a:rPr lang="en-US" b="1" dirty="0" err="1"/>
              <a:t>isi</a:t>
            </a:r>
            <a:r>
              <a:rPr lang="en-US" b="1" dirty="0"/>
              <a:t> agenda 21 yang </a:t>
            </a:r>
            <a:r>
              <a:rPr lang="en-US" b="1" dirty="0" err="1"/>
              <a:t>ditujukan</a:t>
            </a:r>
            <a:r>
              <a:rPr lang="en-US" b="1" dirty="0"/>
              <a:t> </a:t>
            </a:r>
            <a:r>
              <a:rPr lang="en-US" b="1" dirty="0" err="1"/>
              <a:t>untuk</a:t>
            </a:r>
            <a:r>
              <a:rPr lang="en-US" b="1" dirty="0"/>
              <a:t> </a:t>
            </a:r>
            <a:r>
              <a:rPr lang="en-US" b="1" dirty="0" err="1"/>
              <a:t>melindungi</a:t>
            </a:r>
            <a:r>
              <a:rPr lang="en-US" b="1" dirty="0"/>
              <a:t> </a:t>
            </a:r>
            <a:r>
              <a:rPr lang="en-US" b="1" dirty="0" err="1"/>
              <a:t>lingkungan</a:t>
            </a:r>
            <a:r>
              <a:rPr lang="en-US" b="1" dirty="0"/>
              <a:t> </a:t>
            </a:r>
            <a:r>
              <a:rPr lang="en-US" b="1" dirty="0" err="1"/>
              <a:t>serta</a:t>
            </a:r>
            <a:r>
              <a:rPr lang="en-US" b="1" dirty="0"/>
              <a:t> </a:t>
            </a:r>
            <a:r>
              <a:rPr lang="en-US" b="1" dirty="0" err="1"/>
              <a:t>merekonsiliasikan</a:t>
            </a:r>
            <a:r>
              <a:rPr lang="en-US" b="1" dirty="0"/>
              <a:t> </a:t>
            </a:r>
            <a:r>
              <a:rPr lang="en-US" b="1" dirty="0" err="1"/>
              <a:t>pembangunan</a:t>
            </a:r>
            <a:r>
              <a:rPr lang="en-US" b="1" dirty="0"/>
              <a:t>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lingkungannya</a:t>
            </a:r>
            <a:r>
              <a:rPr lang="en-US" b="1" dirty="0"/>
              <a:t> </a:t>
            </a:r>
            <a:r>
              <a:rPr lang="en-US" b="1" dirty="0" err="1"/>
              <a:t>sampai</a:t>
            </a:r>
            <a:r>
              <a:rPr lang="en-US" b="1" dirty="0"/>
              <a:t> </a:t>
            </a:r>
            <a:r>
              <a:rPr lang="en-US" b="1" dirty="0" err="1"/>
              <a:t>abad</a:t>
            </a:r>
            <a:r>
              <a:rPr lang="en-US" b="1" dirty="0"/>
              <a:t> 21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Ruang</a:t>
            </a:r>
            <a:r>
              <a:rPr lang="en-US" dirty="0" smtClean="0"/>
              <a:t> </a:t>
            </a:r>
            <a:r>
              <a:rPr lang="en-US" dirty="0" err="1" smtClean="0"/>
              <a:t>Lingkup</a:t>
            </a:r>
            <a:r>
              <a:rPr lang="en-US" dirty="0" smtClean="0"/>
              <a:t> </a:t>
            </a:r>
            <a:r>
              <a:rPr lang="en-US" dirty="0" err="1" smtClean="0"/>
              <a:t>Masalah</a:t>
            </a:r>
            <a:r>
              <a:rPr lang="en-US" dirty="0" smtClean="0"/>
              <a:t> </a:t>
            </a:r>
            <a:r>
              <a:rPr lang="en-US" dirty="0" err="1" smtClean="0"/>
              <a:t>lingkungan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228600" y="1524000"/>
            <a:ext cx="1047750" cy="4572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Global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066800" y="2895600"/>
            <a:ext cx="1047750" cy="4572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Benua</a:t>
            </a:r>
            <a:r>
              <a:rPr lang="en-US" dirty="0" smtClean="0"/>
              <a:t>/ </a:t>
            </a:r>
            <a:r>
              <a:rPr lang="en-US" dirty="0" err="1" smtClean="0"/>
              <a:t>Samudera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1143000" y="3581400"/>
            <a:ext cx="1047750" cy="4572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Fluvial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457200" y="2286000"/>
            <a:ext cx="1047750" cy="4572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Regional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762000" y="4267200"/>
            <a:ext cx="1047750" cy="4572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Nasional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1066800" y="5105400"/>
            <a:ext cx="104775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Lokal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819400" y="1524000"/>
            <a:ext cx="4191000" cy="4572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Efek</a:t>
            </a:r>
            <a:r>
              <a:rPr lang="en-US" dirty="0" smtClean="0"/>
              <a:t> </a:t>
            </a:r>
            <a:r>
              <a:rPr lang="en-US" dirty="0" err="1" smtClean="0"/>
              <a:t>Rumah</a:t>
            </a:r>
            <a:r>
              <a:rPr lang="en-US" dirty="0" smtClean="0"/>
              <a:t> </a:t>
            </a:r>
            <a:r>
              <a:rPr lang="en-US" dirty="0" err="1" smtClean="0"/>
              <a:t>Kaca</a:t>
            </a:r>
            <a:r>
              <a:rPr lang="en-US" dirty="0" smtClean="0"/>
              <a:t>, </a:t>
            </a:r>
            <a:r>
              <a:rPr lang="en-US" dirty="0" err="1" smtClean="0"/>
              <a:t>Pemanasan</a:t>
            </a:r>
            <a:r>
              <a:rPr lang="en-US" dirty="0" smtClean="0"/>
              <a:t> Global, </a:t>
            </a:r>
            <a:r>
              <a:rPr lang="en-US" dirty="0" err="1" smtClean="0"/>
              <a:t>lapisan</a:t>
            </a:r>
            <a:r>
              <a:rPr lang="en-US" dirty="0" smtClean="0"/>
              <a:t> </a:t>
            </a:r>
            <a:r>
              <a:rPr lang="en-US" dirty="0" err="1" smtClean="0"/>
              <a:t>Ozon</a:t>
            </a:r>
            <a:r>
              <a:rPr lang="en-US" dirty="0" smtClean="0"/>
              <a:t> </a:t>
            </a:r>
            <a:r>
              <a:rPr lang="en-US" dirty="0" err="1" smtClean="0"/>
              <a:t>menipis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971800" y="2895600"/>
            <a:ext cx="4191000" cy="457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Pembuangan</a:t>
            </a:r>
            <a:r>
              <a:rPr lang="en-US" dirty="0" smtClean="0"/>
              <a:t> </a:t>
            </a:r>
            <a:r>
              <a:rPr lang="en-US" dirty="0" err="1" smtClean="0"/>
              <a:t>limbah</a:t>
            </a:r>
            <a:r>
              <a:rPr lang="en-US" dirty="0" smtClean="0"/>
              <a:t> B3, </a:t>
            </a:r>
            <a:r>
              <a:rPr lang="en-US" dirty="0" err="1" smtClean="0"/>
              <a:t>Hijan</a:t>
            </a:r>
            <a:r>
              <a:rPr lang="en-US" dirty="0" smtClean="0"/>
              <a:t> </a:t>
            </a:r>
            <a:r>
              <a:rPr lang="en-US" dirty="0" err="1" smtClean="0"/>
              <a:t>asam</a:t>
            </a:r>
            <a:r>
              <a:rPr lang="en-US" dirty="0" smtClean="0"/>
              <a:t>, </a:t>
            </a:r>
            <a:r>
              <a:rPr lang="en-US" dirty="0" err="1" smtClean="0"/>
              <a:t>pengurangan</a:t>
            </a:r>
            <a:r>
              <a:rPr lang="en-US" dirty="0" smtClean="0"/>
              <a:t> </a:t>
            </a:r>
            <a:r>
              <a:rPr lang="en-US" dirty="0" err="1" smtClean="0"/>
              <a:t>hutan</a:t>
            </a:r>
            <a:r>
              <a:rPr lang="en-US" dirty="0" smtClean="0"/>
              <a:t> </a:t>
            </a:r>
            <a:r>
              <a:rPr lang="en-US" dirty="0" err="1" smtClean="0"/>
              <a:t>tropis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971800" y="3581400"/>
            <a:ext cx="4191000" cy="457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Lahan</a:t>
            </a:r>
            <a:r>
              <a:rPr lang="en-US" dirty="0" smtClean="0"/>
              <a:t> </a:t>
            </a:r>
            <a:r>
              <a:rPr lang="en-US" dirty="0" err="1" smtClean="0"/>
              <a:t>Kritis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971800" y="4419600"/>
            <a:ext cx="4191000" cy="4572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Urbanisasi</a:t>
            </a:r>
            <a:r>
              <a:rPr lang="en-US" dirty="0" smtClean="0"/>
              <a:t>, </a:t>
            </a:r>
            <a:r>
              <a:rPr lang="en-US" dirty="0" err="1" smtClean="0"/>
              <a:t>Kepadatan</a:t>
            </a:r>
            <a:r>
              <a:rPr lang="en-US" dirty="0" smtClean="0"/>
              <a:t> </a:t>
            </a:r>
            <a:r>
              <a:rPr lang="en-US" dirty="0" err="1" smtClean="0"/>
              <a:t>penduduk</a:t>
            </a:r>
            <a:r>
              <a:rPr lang="en-US" dirty="0" smtClean="0"/>
              <a:t>, </a:t>
            </a:r>
            <a:r>
              <a:rPr lang="en-US" dirty="0" err="1" smtClean="0"/>
              <a:t>ekotoksikologi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971800" y="5181600"/>
            <a:ext cx="4191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Sampah</a:t>
            </a:r>
            <a:r>
              <a:rPr lang="en-US" dirty="0" smtClean="0"/>
              <a:t> </a:t>
            </a:r>
            <a:r>
              <a:rPr lang="en-US" dirty="0" err="1" smtClean="0"/>
              <a:t>kota</a:t>
            </a:r>
            <a:r>
              <a:rPr lang="en-US" dirty="0" smtClean="0"/>
              <a:t>, </a:t>
            </a:r>
            <a:r>
              <a:rPr lang="en-US" dirty="0" err="1" smtClean="0"/>
              <a:t>Kebisingan</a:t>
            </a:r>
            <a:r>
              <a:rPr lang="en-US" dirty="0" smtClean="0"/>
              <a:t>, </a:t>
            </a:r>
            <a:r>
              <a:rPr lang="en-US" dirty="0" err="1" smtClean="0"/>
              <a:t>banjir</a:t>
            </a:r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0" y="2209800"/>
            <a:ext cx="7087721" cy="0"/>
          </a:xfrm>
          <a:prstGeom prst="line">
            <a:avLst/>
          </a:prstGeom>
          <a:ln>
            <a:prstDash val="sys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0" y="4191000"/>
            <a:ext cx="7087721" cy="0"/>
          </a:xfrm>
          <a:prstGeom prst="line">
            <a:avLst/>
          </a:prstGeom>
          <a:ln>
            <a:prstDash val="sys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81000" y="5029200"/>
            <a:ext cx="7087721" cy="0"/>
          </a:xfrm>
          <a:prstGeom prst="line">
            <a:avLst/>
          </a:prstGeom>
          <a:ln>
            <a:prstDash val="sys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3" name="Right Brace 22"/>
          <p:cNvSpPr/>
          <p:nvPr/>
        </p:nvSpPr>
        <p:spPr>
          <a:xfrm>
            <a:off x="6705600" y="1371600"/>
            <a:ext cx="1600200" cy="4953000"/>
          </a:xfrm>
          <a:prstGeom prst="rightBrace">
            <a:avLst/>
          </a:prstGeom>
          <a:ln>
            <a:prstDash val="dashDot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6" name="AutoShape 2" descr="data:image/jpeg;base64,/9j/4AAQSkZJRgABAQAAAQABAAD/2wCEAAkGBhQSEBIUEBMWFRUWFxkYExYWGRcYHBkbGBoaFxsYFxgXHiYfIB4jHRgYHzEgJCcqLSwtFx4yNTAqNSYrLCkBCQoKDgwOGg8PGi0kHyQsLC0vLS8sKi8sLCwpLSwsLSwyLCovKSwvLCwsLCwsLCw0LCwsLCwsLCwsLCwsMCwsLP/AABEIAMwA+AMBIgACEQEDEQH/xAAcAAEAAwEBAQEBAAAAAAAAAAAABAUGBwMCAQj/xAA+EAACAQIEAwYDBgQFBAMAAAABAhEAAwQSITEFQVEGEyJhcYEyQpEHI1KhscEUYtHwFTNDcuGCkqLxFiQ0/8QAGwEBAAMBAQEBAAAAAAAAAAAAAAIDBAUBBgf/xAAxEQACAgEDAgIHCAMAAAAAAAAAAQIDERIhMQRBE2EiMlFxgZHwBRQjQqGxwdEzUuH/2gAMAwEAAhEDEQA/AO40pSgFKUoBSlKAUpSgFKUoBSlKAUpSgFKUoBSlKAUpSgFKUoBSlKAUpSgFKUoBSlKAUpSgFKUoBSlKAUpSgFKUoBSlKAUpULE8YtoSJzMN1XUj1Ow9zXqTfB42luybSs/d47cYwi5fRS59yYUfnUd2Y6u10mPxEL9FKr+VWKp9yl3x7GnmvzOOorG3sMzA+BWA18SzHXVtJqHYxWFLZHu2FbbKApH1iJqxUeZX9532R0Clc/xfaDCYdjaN2WH4ZgeQymKYPtvYJhcRcU+jkD2bMIqlxjvvwWK1v8p0ClUuD40zIGUpdXqpjT2nX6VMscZtswUkqx2DCJ8gdifQ15pfJYrIvYnUpSokxSlKAUpSgFKUoBSlKAUpSgFKUoBSlKAUpSgFKUoBUXH8SSysud9gNSfQVC472hXDiB4nI0Xp5kDX251z/i3GsUfEtpgzGO8eCddIVdhWmnp3Zu+DNd1ChsuTYYjiD3/CfAp2UGC3qd4/vWqrE8RWycgAJ58o15f1qlLXMLLM5uXn0JOpUaac9ahnCXiUKBi1yd4mJ6DWt0KYr3HPlNy3fJpcHiXuPAGc/gBygDqZ1gek1Mv8aW0Yc5iAS2XQKF+IidgNADzJ0qELIwdlkk53HicRuQTljeAoJJ6A1znE9qbga+VClbohlYSMo+EDmI8jXkala21wiazD3kri/by9fuQGKKdlUkAD21OnM1SYvACZRpJg88sESRrBDflU3gfZZ8WxFpVnczMKDzOs1f4n7PL9pAC2d4OTKpYMRykbeprl3WekpdK37O/8/SOjCCW138GOs4c6ZVJInYE79QOVabgvEcMGC4zBxtDWyyH1ZWMH2qU/C+KW7CG3ZNtFtksLR8TSdc43DevSsnexbM7NcZnb5g3hdSOXiEGszhfFPfnnjHx7fMtTqb4Ox8P7Kravrfw1z7p18dtpIIYSCp+m9XGIwasCDBFcp4f22xFmzbVL2e2J/wAxBmUD5Q2sHpvU/if2mC6UW0jW+pJmT5leVXUTWdK2x8Cm6G2Xvk3FnGvYbIjhgde7cmY2OQ7gfUVfYDiiXfh0bmraH/keYrlVvBXMWS17EqGiLDoDHWGjb319at+E3r9hMmLOVkIyXJ31geICOg1rTjW8NfHYoU3Ws5z5dzpVKqeDcb73wvAYGJGxj96tqolFxeGa4yUllClKV4SFKUoBSlKAUpSgFKUoBSlKAUpSgFVfH+MdwgCDNdeRbX9WP8o/cDnU7GYtbVtncwqiSa47xzta1267rOZtFg6Ko2UdQCZnmT6Vp6el2y8jPfbojtybPAYUFyXIdzq7EyZ6eVQO0OLQkQwYBhorDcbzPTf2rn1/jl1ZUMVnoSTB31HWvd8A6Qz3LYzxoxaROsNAgHzrqKjEstnNxlYLPF412aToBoD+8mtR2FuB7l13MlFWGOwEQTO3L6CsKli7ENDCSE1X0mPw1aYXjrLbtKj93h7TjMyiDfufEUtqBqBtJ0JOvSl0dUdKJ1rDye/bHGF2YM2RmNoKdvA4JZSRyOk+Q6Vi+IcPNtiGYCDr5Vacf4jduPN7wZ2W4bbboApVEPOSpnbnUTB4Bnu6rlHyh9YnmR/e9U23w6alynjjj2miqmVs0o/M1v2b4182W2VGpL5tMyjbKIn6n2rd3Whi737h0P3YZQo03MKCfrWK7O9mbmVnuXDbt7lwPij8J3qyHF7FgsiW7lw6+I7T1r5n73pXqpZ/b3cnVfT5ly39fIvcPj7bqbbFnGU5mJ8Oo1XTUiub8WwKfevbsRcHiUOxNyNhctk6MmkEESORrStxFTqs7S2w36iouIxHeAFkBUDKNiQDqR6Go0fa8oN645Qn0CfqvBlOzuHLYkWbQQNlZitzND+Ge7YMInzgepr7xvBx4bmGUk/6tjKQyNrIUnQx08qu+GYVbd9cl1wVEtYc5wy8tW1EeRNXmGxShmuZVZnMk/Cxjqa3WfafS2bSi8P9/rujMukuhunujGcJ47dsECzZdHuGGJmZA3VOfqRzit0O0tq4Fs4oPLeG4WUKNdNQNpPOqrG3cOty3cKOGtnMGEHQ6ssEbTz3qb/juEx6XFOVHg5Cd/Dsc37VW7qVv08vg84+bPfDm/8AKj9wnZh8JezLeAtz4VYxmBPw+TDTX0rccL4gW8D/ABDY/iH9RzrkXEuMXLltLV+XVWkPPijkDHIda1PZu7e7pSScoMozatrzJ2gbeYq6iyN20VsVWJ0vLZ0WlRsBjBcQNEHZh0I39uY8iKk1JrBcnlZQpSleHopSlAKUpQClKUApSlAKUqPj8YLVq5cbZFLH2E05Bz37Su0Ra5/CpOVIN1h1IkL7DWsBe8Kk5gzRoIPP8JqTexhe6WumS5LtOgzOTJJ5DkJr6XDgSt1lhWAYiDpPiykeRGvnX0NUFVBRORZPXLJXFyBL+GNhImY8hp58+sV5XuL3j4lYZQTEgEHSNQf0qbxDCKXLWriXNSMoDHIBsJ21HPqDXlYtIfjWPQftUtOrdjUkeF7Hs9tFZp5u6gBj0E9Br9TS5jnGXaEEWxOifzGOdSWwNkDwk+ZeFqJj7dpVhWkxrG01JQR5ryWPZ/A5vvrxzZj4A0liZ+Mk8ulXz4PIS2TMxPTSo/BMSpwtvM0aa/iMHQA9IAFX9i/bZRMKOYB2r8+6+6dt8nJ8Nrywj6fpYqFawiqw/EHJS2zwFMhFGnud/wBK9sfgy8EGPIc6tnFpRIyzy2/Oqm5ezXVRGMk66gec1ibcmaY4S9hBucN1CZWA5tME66/2atcFhlsk94SREIOvWR1869sVj0w6Ky5b1w+pVJ20G5PWrbC4m3dtDNbynlJ19TpV/h7byRTKx9lsZu7iEt/fPBfYLIkCdBUi9ekKywhXWCdDPn0ivjjXA0cDKHJHz/18q8S+UopGpgH/AJ6VQySeT1xCyJPwnfmR6GsBiVbD3C6EqrzqPlny6Gt/jAcrKOlZTjADg6QSI+laOls0vD3T5IWR1Lbk1v2b4NLoa4+pQrlGkGQwg/rWrv8AHsOiOQygKY10BPRR/YrjXBuO3LIawGIVwA0bkDXQ7j/3V22HDAfNzrpSu+64gl559vsMfhePmTZv+y/bK0+ICar3ugVhGo29NQR9K3NfzNiOKNaxOZH1tv4T6R+hFf0XwPiYxGGs3h86AnyPMfWa6tiUoxsXdIx1ejmD7E6lKVSXilKUApSlAKUpQClKUArE/azxbusELYnNecAR0WGP7D3rbVyT7Z8R/wDYw6fFltM2UHaW1PuFj2qyqcITUp8IhYm4tIyeFuZspYN8EOFOhUSCD5yZ66aV6LYgnK4JHy5VkyPxco5+1fGFxtoWhupzH4dWg8vXnNe+Axqbh7lyN4trAY6AwdSY9iY1r6BvujkkKxZcN93OuhECNfl6GrYcOun4tVUEmTMecjpVzgrlp0OclUVSTmAFxnGhmIEiAIH1qhvcXuKpcuuWfCmhZjuSV1AAjU+lRUmw0UPEBD6EMN5E1V32nQVZ8QxzXWLudTsOnpVZcvToBA/M1Kx7YLK1uXI4pAGTQADT2qww9xu67x7qCWgW5lz5xyHrWRw+Khhrp+9W6YO4x2JJ18z5/wDNfE9R06pk0/mfRVWucco0WK7SBoS2oRBtsW9Wfc18WuKLoGyrGuaNf6k1TpgWB8YgDpv7V8jDs5MAgDcn9/WsjipMvTwi6/xFM8qdDA6e8VLTj5Vvikcp1rLPhGUjoecivbC2SxOUxC6+vvXjpRHxDRt2vuR49Dz/AOByqBd7QBthrzPM1AxPCmlUzBnImEMwImCTpI5jlUDBDUGCSdgKkqFyUSvUTQpxVgpJMEjX/iqvi+LBIKknTX1r7xVtirEnLBiOcjWKqu/JKgDNO4HMbkVKFSzkqjfqLTiuCa3YsOyguwzo4jwnQ5SfmEcthNQcT2qMZEGp0JA5RqAOs1ccUxKGyiKc3ckBvESPRNIGpP086i8Oe2jEm2M0SWAGn1rQ5xjjUtWOPr2E4xlJbPGeTNkgDppt+9dr+xTjRuYa7YY/5bBl/wBrzP5j864thcN3oJBAIJhSYJBPLl9etb/7FOIG3jmtMD95bYe6+LX2B+td6eZQOXHaZ3KlKVjNYpSlAKUpQClKUApSlAK4n9qmILcTcbBLKLO8zmcD3zR7V2yuG/adYZuK3AJgiyCRylQJqq1NrCG3cqeG9m7rkECUadRoRBy78/TpWvvWUwfeFVXP8Z65V0XT5VG89TVr2fw5sgKZcgBmJg6HmT1j8zWc7ScUS7iHL4clwAlm2RIbRpa7HKIAE12K3oShJ7fWxyW9ZETh17GMs+FVCsojTxy8nXc+ukirbgv2fW8neuxuGYAiABvOu48+dVLfabbbDpZfCqDmXvCpKDwaDLMmYEa9K1WM7WYf+AfukCM6HJaY5Y/DABG8SAPfSrZWWNYiu5PQlyZLH9gb9zvGVgzCcttYWBuDPPbYDmNRWUt8NILLlJfUbjw5fiJ89DU/iOKxFphkuFZEjKWjUR4Z3HKRpUK6L96O8dngQuZuW0CfOtKUs7hbI88TwvIJ0WQCA0E+oI0r34dxdrKlRDSIBbYeQiDHltRcBdBEgxBiYgkcvPWvexg1AbvUlj8Pi+HroNJ23qNnTwtWmUco9ja4bpn23GLpAaZB2MD05fpU9OEXbkd6GhgG25ESI5ba1N4dwqw1oT3iqD47qgNBGvwjoCan4zjCWCFtkv8A6ivczTqICwekzNQhTVW/w4JP3EZWzkt2/mV/C+CLcR8mUECPHMBhrm02BAOh89aueCWcGzNbTKz5R3lwmEJn5QTMbetQuGcbthy7LCEiVXQsTJbyjffrXlg+z1pmPd3t2JtkW2M6j4tIESBIrF1tUV6ajvlEq7JY05eDTYzgy2HzWrSC4yFXaCyqG0LZep03qHb+zyxZS7dvuXLCLaoIykxqv83l6irb/wCQ2rDC1ibuVmXMHIPp4onSRprU7s1xnD37d0o4IQ65gRlBMA+Lr1rC41vYsjqMFf4IcNdFwBLqoZts6uSf9yTE8taz/H3tFz3VnxOocsCYGYz4QPpXW+NMl20yKqSDCswjxzBg+mvnXJuMY7LdVcOcuoLuAgPmBEwv686zWwUWktkX05bzyVdu3p1HlsPUV847HZEMfERAHroT7VLv3QGZoyoJJ1kmI3PX+tVN3D53Z2k8yq6wOSztHnVfSdO7557I2X2quOO5X2bpUyP75RWx+y7iDHimEUnTMw9JR6zKcHuFgIgsCYOkeWu8DWBWp+zXDBeKYSI1Y/kjGu04tJnOym0f0TSlKwmwUpSgFKUoBSlKAUpSgFc27c2l/wAUt5zAuYaF8jbdzJ/7hXSa579r2BZbeHxdoeKy5Vj/ACvG/lmEf9XnRS0NS9hGcdcXEncNQNPLQA+m0GoHHuCqGW82b7ps/hAkgch6HX2rz7OY0XcMXtkwwPxHUEefka98ZxC7ns3FPgAIv8xEH5Ty1H0rdbum1ujmVpZw+TBdpSjX7160qhrcNGhDRBzEEbkVnsZxo3rzXHQSRAUTAGwA56Vb9scfmu3SoyF/A66SAuhiOR0rOJbjUGdPFGsAjqef6VL7P8TQ3J5WXj3Gm5Rzt5F9ge6vApmCMYFsNmI/7j8JnTXSvm9gO7mRGsakZTI2nr/7qsXDT3YXNmYSQQAPIgg7etM5UMC06kEb7c66yMbRZ2sc0ZQSQNQcokESQJPWPyr8vYnOASRHkCCCZ3nr18qre99SNPLbnXtcxeg6wBO08j9RH0qWxHSy8w9xks5bbLAYO0GCZAiQd4NQLuIz/HrJMnqaq7mKMeXSvbC3Cx6kbRv6+gqOUj3Qy+wrP/CuAsrnDLESevtoK6J2b7VJdtlHVFvqvwAqM2mkHbkPyrCcLs3HthIKm2Z10LAiQIjXqPQivvEcDw3dqyMc66XgpO/LLPMHf1FZroRsWGShNwZreIdn2u27XfFRdiXcCRkBnIZ3ImJ51iv4o2MRfXDHQ6Tr7RznauhYji6pYRWb/LW3JjUkQMizpmJga9are0/FsKGCZC9wsSUUAZGbwllYwNx5+lfO3Rj2eGboQz22MVxnE33yK7OSdSmvh8wo2/Wqa3wW93mRUZmBYaQwMamGGhgEVq0x727V/uJgyrM8klCMmVCYkLPLnX5c47dw9vu0y22KA5F2QuwAVGnRvmbMT0rJiPdmyOUtjH8RwLCVYBWzhSpI310JGm4q47FcTt4Y3WuCS6FRG2YkASRy31qr4telHZhuVOmms6GqgFpIQeH4nHISYjfaYrp/Z1iVTT9v9Gfq4tzLrtJxtr+Ja5ICjwJlnwqBAAMTGm9aP7IsMbvEUcwO7tuY23GWR6Zh9axow+S5J8WWCwI8+ntXVfsYwmZsVfjfKo8pJYqPQBfyrddtBmaveSOo0pSucbhSlKAUpSgFKUoBSlKAVU9q+EfxWDv2Ruyyn+5fEv8A5AVbUrxrOwOGcC4ddtm1dsvFm7lzCc2X8asNuRHXarLjfEzZxGQeKw6BbigmQymPDGskRtV/i8CcPi79kaW7p7+yTsCWHeKPQ6+jCubHCOce8Akq5JBPLzPL1qzOmtKPdmCxZsersenbG39+pVswZcymI0MaR5RFUuFvBS2gaUIE8ielbbjHZy8f9HMhGZWSXZQRBzRqZMHblVTY7E33DXETMmpGXUkj5YGzc9YFdfpWo1JS8/3ZXKTbKLgQQ3lFxQ8nQMSqkidHI1g+XSvC/fKh7YABNwkgKNI0AVt41OnpVtjeB3VRbhsMoI1fdRGzaajoQfKoJwNxrmvxPLKddztBHM8qv9x6mj84Twi5fcBFMHcwYAG7E9BOtXmFw2HDopL7GSVEEnbKDrHPWrs4V8LbNm25V1BdlRZL51GiltTsSZ9hUNceGZDfCuig5e8BObNux9ABptSMm0VS3PPF9jrI8S3SvkVJP+7SdKif4DkbvcNi7DZTpmbu3Ecipj0rQYbHWGVQbSrqTBB3Gp8I2BnrUvG4DDBWdcOjSpLMwgCOc7jp7VW5Nc5/Q9WSFhe0YRkN22VIPja03eJ/KxAJJ15jWqbj/GrbYl1w4GWc4YeinQjqZkGq29fFpvAndnL4wZK3BMgExofPbbUVV8dx6Pc720pQxDj+YfijQ6Rrz9apvT0tReG00W1RWpNrY3mMsnF4e5fF1u8tlSLWhU9W/FEVX8Nbbvy65vgOUwD+LNp1ggHnVTwzGNauWbqEkrleASs9Vnz2rV8W44mIGHPd9yFLMASCq5dmIGu5PrXyiae75X6nbcWtlwyyu4i61pLS2UziCXObKirEPJEy3i0may2Mxj4Z7tu5bssjEkGNCCCCVZhm0Jmeor8x3bHEPNsXzAMZtdfpyqo7RE9wovd4zkjIxAC5RvE+I8uXKro/iyUVn3lD/DWWUmM4l3hCKIXQEjY8hv8AWrjiuHt4fDm0qeO5llp3C6s0dCYAA21517dnuDWHthzcbMoYvZcAiRGVgdIG877V+YjBXsR3dwye9OSwsa5UMSBzXU68yT0rpVUrxFXHhbv39v7Mc7M5kyB/Bln8RMlAWJ6V33sFwb+GwFlYhmGd/V9R9BA9qyXDuzFsvZsLkZ5U3iNSFWCw9Nh6munVp6qecRRDplnMmKUpWI2ClKUApSlAKUpQClKUApSlAVfaDhpu2wU/zLZz2/MgEFT5MCR9K5V2ntsjri7K8sl9P6kfrXaaxfbbhXdo95EzW2//AEL0G2cDp1+vWrINYcW8efmZ7q9XpI5bwrtjethgblzLrlMyRp8MHlXpg+1OJsn7q66hl+cIdCdDIjnpXjxPs41sF0Ia2T4T5HYHzG1eHDLy5wLoLIRlj5lI5D+nOu5GMXBPBhzvsdU4D2gtYvDg3GyOV+8ERtoYHOrrh/CrCiUReuw0Pl09q4/Z4sZS4lue7YhbivlaTyyHSY8ta1nCPtSthSLyOGXSdCSdtVH61itokvULYSWfSRs+JcIS5LMNVU5SCQducHaubX+Dr3pYhSgPgCkKoy6ZrjN8uvQ86un+0FL1hxfRrTLM5QxQ7lQW3WdN6xeN4pnTVBb7xgzlIMr8gM/Drm3iZFW9PCcU1IjY03mJ93Me0+EBpzaicpJPy8yI05elfox7nKt1ltqDn1mPJcoJ0qVjOGhcqKzFnGZfEGheWbJufyqE3B7lh1D5TnAOVp1U9a1rSyrJH4+Q0MqqjfKyBlDA+pMjU1mcoa5rlViefwn+U9AY/PlXVm4RZuJbs5I7wMLDp8auoD5GJPwkT5yKxvHeylyxlN234Lj5FG7g9RGsVjsknsX1sYXDfd2bqSUjI+3hddGX9CDzFSeLYo92ilCsmS+0iAAP396h2row2Hu2Lx0ZldBzDglWMjyjQ9aue1t+4bWFw/dy6IXYgyAuUQSekCZr5uzpJO1qKOtDqEoLLM1ZxItOG3gzB5npWh7K8DGLxPe3Qb1tdZYwWPXU/AvIc4FZe5wliA9xoUtkWBuRBbKOgka9a6r2Bxlm1ZCE5GIB1H79a6nT9LKqDb5ZgvvU5LHBQ8d7Ls+OKWE7lGEXCo8KplGY+p2jzqRxTEmwoWyczBRZVgRKKNSifua1PHeOrlZbQDE7nbTzNeXZDsst1++uCUUnKNd5kgeX99a3xkow1zX/AEx7zlpiXHYHs3/DYfO+t274mJ3AOw/etTSlcyc3OTkzqRiorCFKUqBIUpSgFKUoBSlKAUpSgFKUoBX4ygggiQdwa/aUBzXtN2XfBs13DLnwzSblnfJO+Ufh8uXpFZnGdl7eJXvMG4zH/TYgD2J/Q13CsF2l+z+GN7A+E6lrY01mZTl/0/TpW7pb9PoN4Rkvpz6ceTlWN7M4hAe8sPpuy/1G49frVde0EJOafiaQ2nQ/3tXSMNx3EWzlvJmI3+Vp6FTFWaYiziFGe0NdfEo/Xetzk+cfIx+I1yc54ClpUL3MTds3DIbwZ1dekideoNTkxFu6QHIKCQGsoVOupEMAW9NRrW6vdmcNcPisAk81IBH51M4d2XtWSTZGVjzIUn9jVbuiiXrcGL4CWsNODsXXzaAOVRT0J8XxVoX7OYjFFLmKa2t1SsIuqqoOzNuSR0OlaV+GBgO81I0zLI28q9L1k5IB2HuY61RK/LyuSeh9ylfhyWbgyAswYFJkBTqAM20HUT5isl2gsN/Ei4iMSzrcyalldDDCN13kgaEkNWivBc7MWgnedtNtdgJqRhLiXRGIGZtEMQQw5MpXmJ3FTw1u9yuMl22Mzwjs++IZjiAbTCbhLBAwMhVBHKTMExptVvi+HjF3brJ4QWVGMb2re0eRaPoK1Fvhq2xdKfFdAzE6yVGUTVbicE3d5GuZR8ypuw6SYj2qtSUmTnlI5xxrhXeY027KAKkC2M0wq7nKOZ1JmrTgfCAhUYiVOYgICYygfE0VrreDtond21CZtGy6N7EbmrfgvZZVVQyZEA0X5j/uPL9avleoRK4xlZtEqOAdlUuvmynuhHiPzeQJ1Pma3lmyFUKoAA0AGwr6VQAABAGwFftc222Vjyzo1VKtYQpSlVFwpSlAKUpQClKUApSlAKUpQClKUApSlAKUpQFdxfs/ZxIi8kkbMNGHoR+hrK4rshesA9ye+QbKYDgdB1+vtW7pVkLJQ4Kp1Rnyc8PGiCFupDdCCjD61ITiAy5gSBzzAH2ka+9bXFYJLq5biK46MAf1qqfshYiEDppHhdj+TSK0Rvj3Rll0svyspbXGojQexryxHaBCYJ9YI/M1Zt2KgkrfYTyKKf0ivlewyiT3iydzk9vxVNTp5IeDdwYzitk4iTbf7vpmH5HnVnwZO7spoFIWCGjWCYb1rR2uxKjQ3CR0CgfuamWuyGHG6Fj1JI9/DGtTl1MMYPF01hlm40xOVELE7Qf7/KrTBcFv3RLgWhPzSW+mn51qcPg0tiLaKvoAK9qzS6j/AFWC+PSr8zyQcBwa3a1AlvxNv7ch7VOpSs7be7NaSSwhSlK8PRSlKAUpSgFKUoBSlKAUpSgFKUoBSlKAUpSgFKUoBSlKAUpSgFKUoBSlKAUpSgFKUoBSlKAUpSgFKUoBSlKAUpSgP//Z"/>
          <p:cNvSpPr>
            <a:spLocks noChangeAspect="1" noChangeArrowheads="1"/>
          </p:cNvSpPr>
          <p:nvPr/>
        </p:nvSpPr>
        <p:spPr bwMode="auto">
          <a:xfrm>
            <a:off x="155575" y="-928688"/>
            <a:ext cx="2362200" cy="19431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8" name="Picture 4" descr="https://encrypted-tbn3.gstatic.com/images?q=tbn:ANd9GcTqQPXmHmrIlRlfNIYhhcVeM0uRu0LNEPWZth1xnP6gEtywtp9Xx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75" y="-1028700"/>
            <a:ext cx="2143125" cy="2143125"/>
          </a:xfrm>
          <a:prstGeom prst="rect">
            <a:avLst/>
          </a:prstGeom>
          <a:noFill/>
        </p:spPr>
      </p:pic>
      <p:sp>
        <p:nvSpPr>
          <p:cNvPr id="26" name="Rounded Rectangle 25"/>
          <p:cNvSpPr/>
          <p:nvPr/>
        </p:nvSpPr>
        <p:spPr>
          <a:xfrm>
            <a:off x="7848600" y="3352800"/>
            <a:ext cx="1066800" cy="9144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One Earth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  <p:bldP spid="5" grpId="0" animBg="1"/>
      <p:bldP spid="6" grpId="0" animBg="1"/>
      <p:bldP spid="7" grpId="0" animBg="1"/>
      <p:bldP spid="8" grpId="0" animBg="1"/>
      <p:bldP spid="9" grpId="0" animBg="1"/>
      <p:bldP spid="10" grpId="0" build="allAtOnce" animBg="1"/>
      <p:bldP spid="11" grpId="0" animBg="1"/>
      <p:bldP spid="12" grpId="0" animBg="1"/>
      <p:bldP spid="14" grpId="0" animBg="1"/>
      <p:bldP spid="15" grpId="0" animBg="1"/>
      <p:bldP spid="23" grpId="0" animBg="1"/>
      <p:bldP spid="2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 SISTEM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lingkungan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algn="ctr">
              <a:buNone/>
            </a:pP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2133600" y="3048000"/>
          <a:ext cx="4800600" cy="289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0" y="1524000"/>
            <a:ext cx="4648200" cy="12192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Lingkungan</a:t>
            </a:r>
            <a:r>
              <a:rPr lang="en-US" dirty="0" smtClean="0"/>
              <a:t> </a:t>
            </a:r>
            <a:r>
              <a:rPr lang="en-US" dirty="0"/>
              <a:t>yang </a:t>
            </a:r>
            <a:r>
              <a:rPr lang="en-US" dirty="0" err="1"/>
              <a:t>bukan</a:t>
            </a:r>
            <a:r>
              <a:rPr lang="en-US" dirty="0"/>
              <a:t> </a:t>
            </a:r>
            <a:r>
              <a:rPr lang="en-US" dirty="0" err="1"/>
              <a:t>buatan</a:t>
            </a:r>
            <a:r>
              <a:rPr lang="en-US" dirty="0"/>
              <a:t> </a:t>
            </a:r>
            <a:r>
              <a:rPr lang="en-US" dirty="0" err="1"/>
              <a:t>manusia</a:t>
            </a:r>
            <a:r>
              <a:rPr lang="en-US" dirty="0"/>
              <a:t> </a:t>
            </a:r>
            <a:r>
              <a:rPr lang="en-US" dirty="0" err="1"/>
              <a:t>melainkan</a:t>
            </a:r>
            <a:r>
              <a:rPr lang="en-US" dirty="0"/>
              <a:t> </a:t>
            </a:r>
            <a:r>
              <a:rPr lang="en-US" dirty="0" err="1"/>
              <a:t>terjadi</a:t>
            </a:r>
            <a:r>
              <a:rPr lang="en-US" dirty="0"/>
              <a:t> </a:t>
            </a:r>
            <a:r>
              <a:rPr lang="en-US" dirty="0" err="1"/>
              <a:t>karena</a:t>
            </a:r>
            <a:r>
              <a:rPr lang="en-US" dirty="0"/>
              <a:t> </a:t>
            </a:r>
            <a:r>
              <a:rPr lang="en-US" dirty="0" err="1"/>
              <a:t>diciptakan</a:t>
            </a:r>
            <a:r>
              <a:rPr lang="en-US" dirty="0"/>
              <a:t> </a:t>
            </a:r>
            <a:r>
              <a:rPr lang="en-US" dirty="0" err="1"/>
              <a:t>oleh</a:t>
            </a:r>
            <a:r>
              <a:rPr lang="en-US" dirty="0"/>
              <a:t> </a:t>
            </a:r>
            <a:r>
              <a:rPr lang="en-US" dirty="0" err="1"/>
              <a:t>Maha</a:t>
            </a:r>
            <a:r>
              <a:rPr lang="en-US" dirty="0"/>
              <a:t> </a:t>
            </a:r>
            <a:r>
              <a:rPr lang="en-US" dirty="0" err="1"/>
              <a:t>Pencipta</a:t>
            </a:r>
            <a:r>
              <a:rPr lang="en-US" dirty="0"/>
              <a:t>, </a:t>
            </a:r>
            <a:r>
              <a:rPr lang="en-US" dirty="0" err="1"/>
              <a:t>seperti</a:t>
            </a:r>
            <a:r>
              <a:rPr lang="en-US" dirty="0"/>
              <a:t>: </a:t>
            </a:r>
            <a:r>
              <a:rPr lang="en-US" dirty="0" err="1"/>
              <a:t>alam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kegiatannya</a:t>
            </a:r>
            <a:r>
              <a:rPr lang="en-US" dirty="0"/>
              <a:t>, </a:t>
            </a:r>
            <a:r>
              <a:rPr lang="en-US" dirty="0" err="1"/>
              <a:t>misalnya</a:t>
            </a:r>
            <a:r>
              <a:rPr lang="en-US" dirty="0"/>
              <a:t> </a:t>
            </a:r>
            <a:r>
              <a:rPr lang="en-US" dirty="0" err="1"/>
              <a:t>hutan</a:t>
            </a:r>
            <a:r>
              <a:rPr lang="en-US" dirty="0"/>
              <a:t>, </a:t>
            </a:r>
            <a:r>
              <a:rPr lang="en-US" dirty="0" err="1"/>
              <a:t>danau</a:t>
            </a:r>
            <a:r>
              <a:rPr lang="en-US" dirty="0"/>
              <a:t>, </a:t>
            </a:r>
            <a:r>
              <a:rPr lang="en-US" dirty="0" err="1"/>
              <a:t>sungai-sungai</a:t>
            </a:r>
            <a:r>
              <a:rPr lang="en-US" dirty="0"/>
              <a:t>, </a:t>
            </a:r>
            <a:r>
              <a:rPr lang="en-US" dirty="0" err="1"/>
              <a:t>pegunungan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gunung</a:t>
            </a:r>
            <a:r>
              <a:rPr lang="en-US" dirty="0"/>
              <a:t>, </a:t>
            </a:r>
            <a:r>
              <a:rPr lang="en-US" dirty="0" err="1"/>
              <a:t>laut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971800" y="5943600"/>
            <a:ext cx="32766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lingkungan</a:t>
            </a:r>
            <a:r>
              <a:rPr lang="en-US" dirty="0"/>
              <a:t> yang </a:t>
            </a:r>
            <a:r>
              <a:rPr lang="en-US" dirty="0" err="1"/>
              <a:t>memfasilitasi</a:t>
            </a:r>
            <a:r>
              <a:rPr lang="en-US" dirty="0"/>
              <a:t> </a:t>
            </a:r>
            <a:r>
              <a:rPr lang="en-US" dirty="0" err="1"/>
              <a:t>hubungan</a:t>
            </a:r>
            <a:r>
              <a:rPr lang="en-US" dirty="0"/>
              <a:t> </a:t>
            </a:r>
            <a:r>
              <a:rPr lang="en-US" dirty="0" err="1"/>
              <a:t>sosial</a:t>
            </a:r>
            <a:r>
              <a:rPr lang="en-US" dirty="0"/>
              <a:t> </a:t>
            </a:r>
            <a:r>
              <a:rPr lang="en-US" dirty="0" err="1"/>
              <a:t>antar</a:t>
            </a:r>
            <a:r>
              <a:rPr lang="en-US" dirty="0"/>
              <a:t> </a:t>
            </a:r>
            <a:r>
              <a:rPr lang="en-US" dirty="0" err="1" smtClean="0"/>
              <a:t>manusia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5334000" y="2514600"/>
            <a:ext cx="3810000" cy="533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Kota</a:t>
            </a:r>
            <a:r>
              <a:rPr lang="fi-FI" dirty="0"/>
              <a:t>, kampung, taman, hutan kota</a:t>
            </a:r>
            <a:endParaRPr lang="en-US" dirty="0"/>
          </a:p>
        </p:txBody>
      </p:sp>
      <p:cxnSp>
        <p:nvCxnSpPr>
          <p:cNvPr id="10" name="Shape 9"/>
          <p:cNvCxnSpPr>
            <a:stCxn id="5" idx="2"/>
          </p:cNvCxnSpPr>
          <p:nvPr/>
        </p:nvCxnSpPr>
        <p:spPr>
          <a:xfrm rot="16200000" flipH="1">
            <a:off x="2381250" y="2686050"/>
            <a:ext cx="838200" cy="952500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Shape 11"/>
          <p:cNvCxnSpPr>
            <a:stCxn id="8" idx="2"/>
          </p:cNvCxnSpPr>
          <p:nvPr/>
        </p:nvCxnSpPr>
        <p:spPr>
          <a:xfrm rot="5400000">
            <a:off x="6057900" y="2781300"/>
            <a:ext cx="914400" cy="1447800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7" idx="1"/>
          </p:cNvCxnSpPr>
          <p:nvPr/>
        </p:nvCxnSpPr>
        <p:spPr>
          <a:xfrm rot="10800000" flipH="1">
            <a:off x="2971800" y="5638800"/>
            <a:ext cx="990600" cy="685800"/>
          </a:xfrm>
          <a:prstGeom prst="bentConnector3">
            <a:avLst>
              <a:gd name="adj1" fmla="val -23077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Banjir 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/>
          </a:p>
        </p:txBody>
      </p:sp>
      <p:pic>
        <p:nvPicPr>
          <p:cNvPr id="45058" name="Picture 2" descr="https://encrypted-tbn3.gstatic.com/images?q=tbn:ANd9GcQYa-sS7lwalOieFEgplxlcPR8WmQ3RovJ7_AqRRZJ9cVrYS4CqX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76400"/>
            <a:ext cx="6019800" cy="3009900"/>
          </a:xfrm>
          <a:prstGeom prst="rect">
            <a:avLst/>
          </a:prstGeom>
          <a:noFill/>
        </p:spPr>
      </p:pic>
      <p:pic>
        <p:nvPicPr>
          <p:cNvPr id="45060" name="Picture 4" descr="https://encrypted-tbn0.gstatic.com/images?q=tbn:ANd9GcTvoccRtfs_KPYtVa35M_SrTpuCNQdAPTzEV6JFqAhpHPU_jJR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3276600"/>
            <a:ext cx="4623834" cy="2705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Lahan kritis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46082" name="Picture 2" descr="https://encrypted-tbn2.gstatic.com/images?q=tbn:ANd9GcR3EU_TCZEJG41CBTMCO8gGUAhOKWefZpWnsPcaYnJar5hDSz4sG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057400"/>
            <a:ext cx="63246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fi-FI" b="1" dirty="0" smtClean="0"/>
              <a:t>Pertemuan </a:t>
            </a:r>
            <a:r>
              <a:rPr lang="fi-FI" b="1" dirty="0"/>
              <a:t>Ratvich (Swedia, 1982) diidentifikasi </a:t>
            </a:r>
            <a:r>
              <a:rPr lang="fi-FI" b="1" dirty="0" smtClean="0"/>
              <a:t> </a:t>
            </a:r>
            <a:r>
              <a:rPr lang="en-US" b="1" dirty="0" smtClean="0"/>
              <a:t>10 </a:t>
            </a:r>
            <a:r>
              <a:rPr lang="en-US" b="1" dirty="0" err="1"/>
              <a:t>masalah</a:t>
            </a:r>
            <a:r>
              <a:rPr lang="en-US" b="1" dirty="0"/>
              <a:t> </a:t>
            </a:r>
            <a:r>
              <a:rPr lang="en-US" b="1" dirty="0" err="1"/>
              <a:t>lingkungan</a:t>
            </a:r>
            <a:r>
              <a:rPr lang="en-US" b="1" dirty="0"/>
              <a:t>:</a:t>
            </a:r>
          </a:p>
          <a:p>
            <a:pPr>
              <a:buNone/>
            </a:pPr>
            <a:r>
              <a:rPr lang="en-US" dirty="0" smtClean="0"/>
              <a:t>	1</a:t>
            </a:r>
            <a:r>
              <a:rPr lang="en-US" dirty="0"/>
              <a:t>. </a:t>
            </a:r>
            <a:r>
              <a:rPr lang="en-US" dirty="0" err="1"/>
              <a:t>Krisis</a:t>
            </a:r>
            <a:r>
              <a:rPr lang="en-US" dirty="0"/>
              <a:t> air </a:t>
            </a:r>
            <a:r>
              <a:rPr lang="en-US" dirty="0" err="1"/>
              <a:t>bersih</a:t>
            </a:r>
            <a:r>
              <a:rPr lang="en-US" dirty="0"/>
              <a:t> </a:t>
            </a:r>
            <a:r>
              <a:rPr lang="en-US" dirty="0" err="1"/>
              <a:t>menjelang</a:t>
            </a:r>
            <a:r>
              <a:rPr lang="en-US" dirty="0"/>
              <a:t> </a:t>
            </a:r>
            <a:r>
              <a:rPr lang="en-US" dirty="0" err="1"/>
              <a:t>tahun</a:t>
            </a:r>
            <a:r>
              <a:rPr lang="en-US" dirty="0"/>
              <a:t> 2000: </a:t>
            </a:r>
            <a:r>
              <a:rPr lang="en-US" dirty="0" err="1"/>
              <a:t>penghelolaan</a:t>
            </a:r>
            <a:r>
              <a:rPr lang="en-US" dirty="0"/>
              <a:t> DAS</a:t>
            </a:r>
          </a:p>
          <a:p>
            <a:pPr>
              <a:buNone/>
            </a:pPr>
            <a:r>
              <a:rPr lang="en-US" dirty="0" smtClean="0"/>
              <a:t>	2</a:t>
            </a:r>
            <a:r>
              <a:rPr lang="en-US" dirty="0"/>
              <a:t>. </a:t>
            </a:r>
            <a:r>
              <a:rPr lang="en-US" dirty="0" err="1"/>
              <a:t>Meluasnya</a:t>
            </a:r>
            <a:r>
              <a:rPr lang="en-US" dirty="0"/>
              <a:t> </a:t>
            </a:r>
            <a:r>
              <a:rPr lang="en-US" dirty="0" err="1"/>
              <a:t>tanah</a:t>
            </a:r>
            <a:r>
              <a:rPr lang="en-US" dirty="0"/>
              <a:t> </a:t>
            </a:r>
            <a:r>
              <a:rPr lang="en-US" dirty="0" err="1"/>
              <a:t>krisis</a:t>
            </a:r>
            <a:endParaRPr lang="en-US" dirty="0"/>
          </a:p>
          <a:p>
            <a:pPr>
              <a:buNone/>
            </a:pPr>
            <a:r>
              <a:rPr lang="en-US" dirty="0" smtClean="0"/>
              <a:t>		- </a:t>
            </a:r>
            <a:r>
              <a:rPr lang="en-US" dirty="0" err="1" smtClean="0"/>
              <a:t>Menurunnya</a:t>
            </a:r>
            <a:r>
              <a:rPr lang="en-US" dirty="0" smtClean="0"/>
              <a:t> </a:t>
            </a:r>
            <a:r>
              <a:rPr lang="en-US" dirty="0" err="1"/>
              <a:t>stabilitas</a:t>
            </a:r>
            <a:r>
              <a:rPr lang="en-US" dirty="0"/>
              <a:t> </a:t>
            </a:r>
            <a:r>
              <a:rPr lang="en-US" dirty="0" err="1"/>
              <a:t>tanah</a:t>
            </a:r>
            <a:r>
              <a:rPr lang="en-US" dirty="0"/>
              <a:t>, </a:t>
            </a:r>
          </a:p>
          <a:p>
            <a:pPr>
              <a:buNone/>
            </a:pPr>
            <a:r>
              <a:rPr lang="en-US" dirty="0" smtClean="0"/>
              <a:t>		- Overgrazing </a:t>
            </a:r>
            <a:r>
              <a:rPr lang="en-US" dirty="0" err="1"/>
              <a:t>menyebabkan</a:t>
            </a:r>
            <a:r>
              <a:rPr lang="en-US" dirty="0"/>
              <a:t> </a:t>
            </a:r>
            <a:r>
              <a:rPr lang="en-US" dirty="0" err="1"/>
              <a:t>kesuburan</a:t>
            </a:r>
            <a:r>
              <a:rPr lang="en-US" dirty="0"/>
              <a:t> </a:t>
            </a:r>
            <a:r>
              <a:rPr lang="en-US" dirty="0" err="1" smtClean="0"/>
              <a:t>menurun</a:t>
            </a:r>
            <a:endParaRPr lang="en-US" dirty="0" smtClean="0"/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- </a:t>
            </a:r>
            <a:r>
              <a:rPr lang="it-IT" dirty="0" smtClean="0"/>
              <a:t>lahan </a:t>
            </a:r>
            <a:r>
              <a:rPr lang="it-IT" dirty="0"/>
              <a:t>pertanian berubah menjadi non pertanian</a:t>
            </a:r>
          </a:p>
          <a:p>
            <a:pPr>
              <a:buNone/>
            </a:pPr>
            <a:r>
              <a:rPr lang="fi-FI" dirty="0" smtClean="0"/>
              <a:t>	3</a:t>
            </a:r>
            <a:r>
              <a:rPr lang="fi-FI" dirty="0"/>
              <a:t>. Kemunduran luas lahan tropis: tahun 2000 menipis 200 juta ha</a:t>
            </a:r>
          </a:p>
          <a:p>
            <a:pPr>
              <a:buNone/>
            </a:pPr>
            <a:r>
              <a:rPr lang="en-US" dirty="0" smtClean="0"/>
              <a:t>	4</a:t>
            </a:r>
            <a:r>
              <a:rPr lang="en-US" dirty="0"/>
              <a:t>. </a:t>
            </a:r>
            <a:r>
              <a:rPr lang="en-US" dirty="0" err="1"/>
              <a:t>Punahnya</a:t>
            </a:r>
            <a:r>
              <a:rPr lang="en-US" dirty="0"/>
              <a:t> </a:t>
            </a:r>
            <a:r>
              <a:rPr lang="en-US" dirty="0" err="1"/>
              <a:t>keanekaragaman</a:t>
            </a:r>
            <a:r>
              <a:rPr lang="en-US" dirty="0"/>
              <a:t> plasma </a:t>
            </a:r>
            <a:r>
              <a:rPr lang="en-US" dirty="0" err="1"/>
              <a:t>nutfah</a:t>
            </a:r>
            <a:endParaRPr lang="en-US" dirty="0"/>
          </a:p>
          <a:p>
            <a:pPr>
              <a:buNone/>
            </a:pPr>
            <a:r>
              <a:rPr lang="en-US" dirty="0" smtClean="0"/>
              <a:t>	5</a:t>
            </a:r>
            <a:r>
              <a:rPr lang="en-US" dirty="0"/>
              <a:t>. Makin </a:t>
            </a:r>
            <a:r>
              <a:rPr lang="en-US" dirty="0" err="1"/>
              <a:t>rusaknya</a:t>
            </a:r>
            <a:r>
              <a:rPr lang="en-US" dirty="0"/>
              <a:t> </a:t>
            </a:r>
            <a:r>
              <a:rPr lang="en-US" dirty="0" err="1"/>
              <a:t>ekosistem</a:t>
            </a:r>
            <a:r>
              <a:rPr lang="en-US" dirty="0"/>
              <a:t> air </a:t>
            </a:r>
            <a:r>
              <a:rPr lang="en-US" dirty="0" err="1"/>
              <a:t>laut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akibat</a:t>
            </a:r>
            <a:r>
              <a:rPr lang="en-US" dirty="0"/>
              <a:t> </a:t>
            </a:r>
            <a:r>
              <a:rPr lang="en-US" dirty="0" err="1"/>
              <a:t>penangkapan</a:t>
            </a:r>
            <a:r>
              <a:rPr lang="en-US" dirty="0"/>
              <a:t>, </a:t>
            </a:r>
            <a:r>
              <a:rPr lang="en-US" dirty="0" err="1"/>
              <a:t>kerusakan</a:t>
            </a:r>
            <a:r>
              <a:rPr lang="en-US" dirty="0"/>
              <a:t> habitat, </a:t>
            </a:r>
            <a:r>
              <a:rPr lang="en-US" dirty="0" err="1"/>
              <a:t>pencemaran</a:t>
            </a:r>
            <a:endParaRPr lang="en-US" dirty="0"/>
          </a:p>
          <a:p>
            <a:pPr>
              <a:buNone/>
            </a:pPr>
            <a:r>
              <a:rPr lang="en-US" dirty="0" smtClean="0"/>
              <a:t>	6</a:t>
            </a:r>
            <a:r>
              <a:rPr lang="en-US" dirty="0"/>
              <a:t>. </a:t>
            </a:r>
            <a:r>
              <a:rPr lang="en-US" dirty="0" err="1"/>
              <a:t>Menghangatnya</a:t>
            </a:r>
            <a:r>
              <a:rPr lang="en-US" dirty="0"/>
              <a:t> </a:t>
            </a:r>
            <a:r>
              <a:rPr lang="en-US" dirty="0" err="1"/>
              <a:t>iklim</a:t>
            </a:r>
            <a:r>
              <a:rPr lang="en-US" dirty="0"/>
              <a:t> </a:t>
            </a:r>
            <a:r>
              <a:rPr lang="en-US" dirty="0" err="1"/>
              <a:t>bumi</a:t>
            </a:r>
            <a:r>
              <a:rPr lang="en-US" dirty="0"/>
              <a:t> </a:t>
            </a:r>
            <a:r>
              <a:rPr lang="en-US" dirty="0" err="1"/>
              <a:t>karena</a:t>
            </a:r>
            <a:r>
              <a:rPr lang="en-US" dirty="0"/>
              <a:t> </a:t>
            </a:r>
            <a:r>
              <a:rPr lang="en-US" dirty="0" err="1"/>
              <a:t>menipisnya</a:t>
            </a:r>
            <a:r>
              <a:rPr lang="en-US" dirty="0"/>
              <a:t> </a:t>
            </a:r>
            <a:r>
              <a:rPr lang="en-US" dirty="0" err="1"/>
              <a:t>lapisan</a:t>
            </a:r>
            <a:r>
              <a:rPr lang="en-US" dirty="0"/>
              <a:t> </a:t>
            </a:r>
            <a:r>
              <a:rPr lang="en-US" dirty="0" err="1"/>
              <a:t>ozon</a:t>
            </a:r>
            <a:r>
              <a:rPr lang="en-US" dirty="0"/>
              <a:t>,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meningkatnya</a:t>
            </a:r>
            <a:r>
              <a:rPr lang="en-US" dirty="0"/>
              <a:t> CO2di </a:t>
            </a:r>
            <a:r>
              <a:rPr lang="en-US" dirty="0" smtClean="0"/>
              <a:t> </a:t>
            </a:r>
            <a:r>
              <a:rPr lang="en-US" dirty="0" err="1" smtClean="0"/>
              <a:t>atmosfer</a:t>
            </a:r>
            <a:endParaRPr lang="en-US" dirty="0"/>
          </a:p>
          <a:p>
            <a:pPr>
              <a:buNone/>
            </a:pPr>
            <a:r>
              <a:rPr lang="en-US" dirty="0" smtClean="0"/>
              <a:t>	7</a:t>
            </a:r>
            <a:r>
              <a:rPr lang="en-US" dirty="0"/>
              <a:t>. </a:t>
            </a:r>
            <a:r>
              <a:rPr lang="en-US" dirty="0" err="1"/>
              <a:t>Meningkatnya</a:t>
            </a:r>
            <a:r>
              <a:rPr lang="en-US" dirty="0"/>
              <a:t> </a:t>
            </a:r>
            <a:r>
              <a:rPr lang="en-US" dirty="0" err="1"/>
              <a:t>ancaman</a:t>
            </a:r>
            <a:r>
              <a:rPr lang="en-US" dirty="0"/>
              <a:t> </a:t>
            </a:r>
            <a:r>
              <a:rPr lang="en-US" dirty="0" err="1"/>
              <a:t>limbah</a:t>
            </a:r>
            <a:r>
              <a:rPr lang="en-US" dirty="0"/>
              <a:t> B3</a:t>
            </a:r>
          </a:p>
          <a:p>
            <a:pPr>
              <a:buNone/>
            </a:pPr>
            <a:r>
              <a:rPr lang="sv-SE" dirty="0" smtClean="0"/>
              <a:t>	8</a:t>
            </a:r>
            <a:r>
              <a:rPr lang="sv-SE" dirty="0"/>
              <a:t>. Meningkatnya ancaman hujan asam akibat pencemaran SOxdan NOx</a:t>
            </a:r>
          </a:p>
          <a:p>
            <a:pPr>
              <a:buNone/>
            </a:pPr>
            <a:r>
              <a:rPr lang="en-US" dirty="0" smtClean="0"/>
              <a:t>	9</a:t>
            </a:r>
            <a:r>
              <a:rPr lang="en-US" dirty="0"/>
              <a:t>. </a:t>
            </a:r>
            <a:r>
              <a:rPr lang="en-US" dirty="0" err="1"/>
              <a:t>Ancaman</a:t>
            </a:r>
            <a:r>
              <a:rPr lang="en-US" dirty="0"/>
              <a:t> </a:t>
            </a:r>
            <a:r>
              <a:rPr lang="en-US" dirty="0" err="1"/>
              <a:t>patogen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limbah</a:t>
            </a:r>
            <a:r>
              <a:rPr lang="en-US" dirty="0"/>
              <a:t> </a:t>
            </a:r>
            <a:r>
              <a:rPr lang="en-US" dirty="0" err="1"/>
              <a:t>domestik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vektor</a:t>
            </a:r>
            <a:r>
              <a:rPr lang="en-US" dirty="0"/>
              <a:t> </a:t>
            </a:r>
            <a:r>
              <a:rPr lang="en-US" dirty="0" err="1"/>
              <a:t>akuatik</a:t>
            </a:r>
            <a:endParaRPr lang="en-US" dirty="0"/>
          </a:p>
          <a:p>
            <a:pPr>
              <a:buNone/>
            </a:pPr>
            <a:r>
              <a:rPr lang="en-US" dirty="0" smtClean="0"/>
              <a:t>	10</a:t>
            </a:r>
            <a:r>
              <a:rPr lang="en-US" dirty="0"/>
              <a:t>. </a:t>
            </a:r>
            <a:r>
              <a:rPr lang="en-US" dirty="0" err="1"/>
              <a:t>Pertumbuhan</a:t>
            </a:r>
            <a:r>
              <a:rPr lang="en-US" dirty="0"/>
              <a:t> </a:t>
            </a:r>
            <a:r>
              <a:rPr lang="en-US" dirty="0" err="1"/>
              <a:t>penduduk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urbanisasi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Regional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err="1"/>
              <a:t>Masalah</a:t>
            </a:r>
            <a:r>
              <a:rPr lang="en-US" b="1" dirty="0"/>
              <a:t> </a:t>
            </a:r>
            <a:r>
              <a:rPr lang="en-US" b="1" dirty="0" err="1"/>
              <a:t>Lingkungan</a:t>
            </a:r>
            <a:r>
              <a:rPr lang="en-US" b="1" dirty="0"/>
              <a:t> Tingkat ASEAN </a:t>
            </a:r>
          </a:p>
          <a:p>
            <a:pPr>
              <a:buNone/>
            </a:pPr>
            <a:r>
              <a:rPr lang="en-US" b="1" dirty="0"/>
              <a:t>(</a:t>
            </a:r>
            <a:r>
              <a:rPr lang="en-US" b="1" i="1" dirty="0"/>
              <a:t>AEGE: </a:t>
            </a:r>
            <a:r>
              <a:rPr lang="en-US" b="1" i="1" dirty="0" err="1"/>
              <a:t>Asean</a:t>
            </a:r>
            <a:r>
              <a:rPr lang="en-US" b="1" i="1" dirty="0"/>
              <a:t> Expert Group on the </a:t>
            </a:r>
            <a:r>
              <a:rPr lang="en-US" b="1" i="1" dirty="0" smtClean="0"/>
              <a:t>environment)</a:t>
            </a:r>
            <a:r>
              <a:rPr lang="en-US" b="1" i="1" dirty="0" err="1" smtClean="0"/>
              <a:t>merekomendasikan</a:t>
            </a:r>
            <a:r>
              <a:rPr lang="en-US" b="1" i="1" dirty="0" smtClean="0"/>
              <a:t>:</a:t>
            </a:r>
            <a:endParaRPr lang="en-US" b="1" i="1" dirty="0"/>
          </a:p>
          <a:p>
            <a:pPr>
              <a:buNone/>
            </a:pPr>
            <a:r>
              <a:rPr lang="sv-SE" b="1" dirty="0" smtClean="0"/>
              <a:t>	1</a:t>
            </a:r>
            <a:r>
              <a:rPr lang="sv-SE" b="1" dirty="0"/>
              <a:t>. Konservasi alam dan ekosistem,</a:t>
            </a:r>
          </a:p>
          <a:p>
            <a:pPr>
              <a:buNone/>
            </a:pPr>
            <a:r>
              <a:rPr lang="en-US" b="1" dirty="0" smtClean="0"/>
              <a:t>	2</a:t>
            </a:r>
            <a:r>
              <a:rPr lang="en-US" b="1" dirty="0"/>
              <a:t>. </a:t>
            </a:r>
            <a:r>
              <a:rPr lang="en-US" b="1" dirty="0" err="1"/>
              <a:t>Lingkungan</a:t>
            </a:r>
            <a:r>
              <a:rPr lang="en-US" b="1" dirty="0"/>
              <a:t> </a:t>
            </a:r>
            <a:r>
              <a:rPr lang="en-US" b="1" dirty="0" err="1"/>
              <a:t>laut</a:t>
            </a:r>
            <a:r>
              <a:rPr lang="en-US" b="1" dirty="0"/>
              <a:t>,</a:t>
            </a:r>
          </a:p>
          <a:p>
            <a:pPr>
              <a:buNone/>
            </a:pPr>
            <a:r>
              <a:rPr lang="en-US" b="1" dirty="0" smtClean="0"/>
              <a:t>	3</a:t>
            </a:r>
            <a:r>
              <a:rPr lang="en-US" b="1" dirty="0"/>
              <a:t>. </a:t>
            </a:r>
            <a:r>
              <a:rPr lang="en-US" b="1" dirty="0" err="1"/>
              <a:t>Pendidikan</a:t>
            </a:r>
            <a:r>
              <a:rPr lang="en-US" b="1" dirty="0"/>
              <a:t>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latihan</a:t>
            </a:r>
            <a:r>
              <a:rPr lang="en-US" b="1" dirty="0"/>
              <a:t>,</a:t>
            </a:r>
          </a:p>
          <a:p>
            <a:pPr>
              <a:buNone/>
            </a:pPr>
            <a:r>
              <a:rPr lang="fi-FI" b="1" dirty="0" smtClean="0"/>
              <a:t>	4</a:t>
            </a:r>
            <a:r>
              <a:rPr lang="fi-FI" b="1" dirty="0"/>
              <a:t>. Pengelolaan lingkungan kerja sama AMDAL,</a:t>
            </a:r>
          </a:p>
          <a:p>
            <a:pPr>
              <a:buNone/>
            </a:pPr>
            <a:r>
              <a:rPr lang="en-US" b="1" dirty="0" smtClean="0"/>
              <a:t>	5</a:t>
            </a:r>
            <a:r>
              <a:rPr lang="en-US" b="1" dirty="0"/>
              <a:t>. </a:t>
            </a:r>
            <a:r>
              <a:rPr lang="en-US" b="1" dirty="0" err="1"/>
              <a:t>Industri</a:t>
            </a:r>
            <a:r>
              <a:rPr lang="en-US" b="1" dirty="0"/>
              <a:t>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pencemaran</a:t>
            </a:r>
            <a:r>
              <a:rPr lang="en-US" b="1" dirty="0"/>
              <a:t>,</a:t>
            </a:r>
          </a:p>
          <a:p>
            <a:pPr>
              <a:buNone/>
            </a:pPr>
            <a:r>
              <a:rPr lang="en-US" b="1" dirty="0" smtClean="0"/>
              <a:t>	6</a:t>
            </a:r>
            <a:r>
              <a:rPr lang="en-US" b="1" dirty="0"/>
              <a:t>. </a:t>
            </a:r>
            <a:r>
              <a:rPr lang="en-US" b="1" dirty="0" err="1"/>
              <a:t>Informasi</a:t>
            </a:r>
            <a:r>
              <a:rPr lang="en-US" b="1" dirty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National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dirty="0" err="1"/>
              <a:t>Masalah</a:t>
            </a:r>
            <a:r>
              <a:rPr lang="en-US" b="1" dirty="0"/>
              <a:t> </a:t>
            </a:r>
            <a:r>
              <a:rPr lang="en-US" b="1" dirty="0" err="1"/>
              <a:t>Lingkungan</a:t>
            </a:r>
            <a:r>
              <a:rPr lang="en-US" b="1" dirty="0"/>
              <a:t> Tingkat </a:t>
            </a:r>
            <a:r>
              <a:rPr lang="en-US" b="1" dirty="0" err="1"/>
              <a:t>Nasional</a:t>
            </a:r>
            <a:r>
              <a:rPr lang="en-US" b="1" dirty="0"/>
              <a:t>:</a:t>
            </a:r>
          </a:p>
          <a:p>
            <a:pPr>
              <a:buNone/>
            </a:pPr>
            <a:r>
              <a:rPr lang="en-US" b="1" dirty="0" err="1"/>
              <a:t>Hanya</a:t>
            </a:r>
            <a:r>
              <a:rPr lang="en-US" b="1" dirty="0"/>
              <a:t> </a:t>
            </a:r>
            <a:r>
              <a:rPr lang="en-US" b="1" dirty="0" err="1"/>
              <a:t>berbeda</a:t>
            </a:r>
            <a:r>
              <a:rPr lang="en-US" b="1" dirty="0"/>
              <a:t> </a:t>
            </a:r>
            <a:r>
              <a:rPr lang="en-US" b="1" dirty="0" err="1"/>
              <a:t>dalam</a:t>
            </a:r>
            <a:r>
              <a:rPr lang="en-US" b="1" dirty="0"/>
              <a:t> </a:t>
            </a:r>
            <a:r>
              <a:rPr lang="en-US" b="1" dirty="0" err="1"/>
              <a:t>corak</a:t>
            </a:r>
            <a:r>
              <a:rPr lang="en-US" b="1" dirty="0"/>
              <a:t>, </a:t>
            </a:r>
            <a:r>
              <a:rPr lang="en-US" b="1" dirty="0" err="1"/>
              <a:t>bobot</a:t>
            </a:r>
            <a:r>
              <a:rPr lang="en-US" b="1" dirty="0"/>
              <a:t>,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besaran</a:t>
            </a:r>
            <a:r>
              <a:rPr lang="en-US" b="1" dirty="0"/>
              <a:t> </a:t>
            </a:r>
            <a:r>
              <a:rPr lang="en-US" b="1" dirty="0" err="1"/>
              <a:t>masalah</a:t>
            </a:r>
            <a:r>
              <a:rPr lang="en-US" b="1" dirty="0"/>
              <a:t>,</a:t>
            </a:r>
          </a:p>
          <a:p>
            <a:pPr>
              <a:buNone/>
            </a:pPr>
            <a:r>
              <a:rPr lang="en-US" b="1" dirty="0" err="1" smtClean="0"/>
              <a:t>Diantaranya</a:t>
            </a:r>
            <a:r>
              <a:rPr lang="en-US" b="1" dirty="0" smtClean="0"/>
              <a:t> </a:t>
            </a:r>
            <a:r>
              <a:rPr lang="en-US" b="1" dirty="0" err="1" smtClean="0"/>
              <a:t>Ciri</a:t>
            </a:r>
            <a:r>
              <a:rPr lang="en-US" b="1" dirty="0" smtClean="0"/>
              <a:t> </a:t>
            </a:r>
            <a:r>
              <a:rPr lang="en-US" b="1" dirty="0" err="1"/>
              <a:t>masalah</a:t>
            </a:r>
            <a:r>
              <a:rPr lang="en-US" b="1" dirty="0"/>
              <a:t> </a:t>
            </a:r>
            <a:r>
              <a:rPr lang="en-US" b="1" dirty="0" err="1"/>
              <a:t>kependudukan</a:t>
            </a:r>
            <a:r>
              <a:rPr lang="en-US" b="1" dirty="0"/>
              <a:t>:</a:t>
            </a:r>
          </a:p>
          <a:p>
            <a:pPr>
              <a:buNone/>
            </a:pPr>
            <a:r>
              <a:rPr lang="en-US" b="1" dirty="0" smtClean="0"/>
              <a:t>	* </a:t>
            </a:r>
            <a:r>
              <a:rPr lang="en-US" b="1" dirty="0" err="1"/>
              <a:t>Laju</a:t>
            </a:r>
            <a:r>
              <a:rPr lang="en-US" b="1" dirty="0"/>
              <a:t> </a:t>
            </a:r>
            <a:r>
              <a:rPr lang="en-US" b="1" dirty="0" err="1"/>
              <a:t>pertumbuhan</a:t>
            </a:r>
            <a:r>
              <a:rPr lang="en-US" b="1" dirty="0"/>
              <a:t> yang </a:t>
            </a:r>
            <a:r>
              <a:rPr lang="en-US" b="1" dirty="0" err="1"/>
              <a:t>tinggi</a:t>
            </a:r>
            <a:endParaRPr lang="en-US" b="1" dirty="0"/>
          </a:p>
          <a:p>
            <a:pPr>
              <a:buNone/>
            </a:pPr>
            <a:r>
              <a:rPr lang="en-US" b="1" dirty="0" smtClean="0"/>
              <a:t>	* </a:t>
            </a:r>
            <a:r>
              <a:rPr lang="en-US" b="1" dirty="0" err="1"/>
              <a:t>Persebaran</a:t>
            </a:r>
            <a:r>
              <a:rPr lang="en-US" b="1" dirty="0"/>
              <a:t> </a:t>
            </a:r>
            <a:r>
              <a:rPr lang="en-US" b="1" dirty="0" err="1"/>
              <a:t>tidak</a:t>
            </a:r>
            <a:r>
              <a:rPr lang="en-US" b="1" dirty="0"/>
              <a:t> </a:t>
            </a:r>
            <a:r>
              <a:rPr lang="en-US" b="1" dirty="0" err="1"/>
              <a:t>seimbang</a:t>
            </a:r>
            <a:endParaRPr lang="en-US" b="1" dirty="0"/>
          </a:p>
          <a:p>
            <a:pPr>
              <a:buNone/>
            </a:pPr>
            <a:r>
              <a:rPr lang="en-US" b="1" dirty="0" smtClean="0"/>
              <a:t>	* </a:t>
            </a:r>
            <a:r>
              <a:rPr lang="en-US" b="1" dirty="0" err="1"/>
              <a:t>Mutu</a:t>
            </a:r>
            <a:r>
              <a:rPr lang="en-US" b="1" dirty="0"/>
              <a:t> </a:t>
            </a:r>
            <a:r>
              <a:rPr lang="en-US" b="1" dirty="0" err="1"/>
              <a:t>kehidupan</a:t>
            </a:r>
            <a:r>
              <a:rPr lang="en-US" b="1" dirty="0"/>
              <a:t> </a:t>
            </a:r>
            <a:r>
              <a:rPr lang="en-US" b="1" dirty="0" err="1"/>
              <a:t>perlu</a:t>
            </a:r>
            <a:r>
              <a:rPr lang="en-US" b="1" dirty="0"/>
              <a:t> </a:t>
            </a:r>
            <a:r>
              <a:rPr lang="en-US" b="1" dirty="0" err="1"/>
              <a:t>ditingkatkan</a:t>
            </a:r>
            <a:r>
              <a:rPr lang="en-US" b="1" dirty="0"/>
              <a:t>:</a:t>
            </a:r>
          </a:p>
          <a:p>
            <a:pPr>
              <a:buNone/>
            </a:pPr>
            <a:r>
              <a:rPr lang="sv-SE" b="1" dirty="0" smtClean="0"/>
              <a:t>		-</a:t>
            </a:r>
            <a:r>
              <a:rPr lang="sv-SE" b="1" dirty="0"/>
              <a:t>Pola makan bergizi masih </a:t>
            </a:r>
            <a:r>
              <a:rPr lang="sv-SE" b="1" dirty="0" smtClean="0"/>
              <a:t>rendah</a:t>
            </a:r>
          </a:p>
          <a:p>
            <a:pPr>
              <a:buNone/>
            </a:pPr>
            <a:r>
              <a:rPr lang="sv-SE" b="1" dirty="0"/>
              <a:t>	</a:t>
            </a:r>
            <a:r>
              <a:rPr lang="sv-SE" b="1" dirty="0" smtClean="0"/>
              <a:t>	</a:t>
            </a:r>
            <a:r>
              <a:rPr lang="en-US" b="1" dirty="0" smtClean="0"/>
              <a:t>-</a:t>
            </a:r>
            <a:r>
              <a:rPr lang="en-US" b="1" dirty="0" err="1" smtClean="0"/>
              <a:t>Kondisi</a:t>
            </a:r>
            <a:r>
              <a:rPr lang="en-US" b="1" dirty="0" smtClean="0"/>
              <a:t> </a:t>
            </a:r>
            <a:r>
              <a:rPr lang="en-US" b="1" dirty="0" err="1"/>
              <a:t>fisik</a:t>
            </a:r>
            <a:r>
              <a:rPr lang="en-US" b="1" dirty="0"/>
              <a:t>/</a:t>
            </a:r>
            <a:r>
              <a:rPr lang="en-US" b="1" dirty="0" err="1"/>
              <a:t>kebugaran</a:t>
            </a:r>
            <a:r>
              <a:rPr lang="en-US" b="1" dirty="0"/>
              <a:t> </a:t>
            </a:r>
            <a:r>
              <a:rPr lang="en-US" b="1" dirty="0" err="1"/>
              <a:t>rendah</a:t>
            </a:r>
            <a:endParaRPr lang="en-US" b="1" dirty="0"/>
          </a:p>
          <a:p>
            <a:pPr>
              <a:buNone/>
            </a:pPr>
            <a:r>
              <a:rPr lang="en-US" b="1" dirty="0" smtClean="0"/>
              <a:t>		-</a:t>
            </a:r>
            <a:r>
              <a:rPr lang="en-US" b="1" dirty="0" err="1"/>
              <a:t>Kesehatan</a:t>
            </a:r>
            <a:r>
              <a:rPr lang="en-US" b="1" dirty="0"/>
              <a:t> </a:t>
            </a:r>
            <a:r>
              <a:rPr lang="en-US" b="1" dirty="0" err="1"/>
              <a:t>balita</a:t>
            </a:r>
            <a:r>
              <a:rPr lang="en-US" b="1" dirty="0"/>
              <a:t> </a:t>
            </a:r>
            <a:r>
              <a:rPr lang="en-US" b="1" dirty="0" err="1"/>
              <a:t>rendah</a:t>
            </a:r>
            <a:endParaRPr lang="en-US" b="1" dirty="0"/>
          </a:p>
          <a:p>
            <a:pPr>
              <a:buNone/>
            </a:pPr>
            <a:r>
              <a:rPr lang="en-US" b="1" dirty="0" smtClean="0"/>
              <a:t>		-</a:t>
            </a:r>
            <a:r>
              <a:rPr lang="en-US" b="1" dirty="0"/>
              <a:t>Tingkat </a:t>
            </a:r>
            <a:r>
              <a:rPr lang="en-US" b="1" dirty="0" err="1"/>
              <a:t>kematian</a:t>
            </a:r>
            <a:r>
              <a:rPr lang="en-US" b="1" dirty="0"/>
              <a:t> </a:t>
            </a:r>
            <a:r>
              <a:rPr lang="en-US" b="1" dirty="0" err="1"/>
              <a:t>bayi</a:t>
            </a:r>
            <a:r>
              <a:rPr lang="en-US" b="1" dirty="0"/>
              <a:t> </a:t>
            </a:r>
            <a:r>
              <a:rPr lang="en-US" b="1" dirty="0" err="1"/>
              <a:t>tinggi</a:t>
            </a:r>
            <a:endParaRPr lang="en-US" b="1" dirty="0"/>
          </a:p>
          <a:p>
            <a:pPr>
              <a:buNone/>
            </a:pPr>
            <a:r>
              <a:rPr lang="en-US" b="1" dirty="0" smtClean="0"/>
              <a:t>		-</a:t>
            </a:r>
            <a:r>
              <a:rPr lang="en-US" b="1" dirty="0" err="1"/>
              <a:t>Kekerapan</a:t>
            </a:r>
            <a:r>
              <a:rPr lang="en-US" b="1" dirty="0"/>
              <a:t> </a:t>
            </a:r>
            <a:r>
              <a:rPr lang="en-US" b="1" dirty="0" err="1"/>
              <a:t>melahirkan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Ruiang</a:t>
            </a:r>
            <a:r>
              <a:rPr lang="en-US" dirty="0" smtClean="0"/>
              <a:t> </a:t>
            </a:r>
            <a:r>
              <a:rPr lang="en-US" dirty="0" err="1" smtClean="0"/>
              <a:t>lingkup</a:t>
            </a:r>
            <a:r>
              <a:rPr lang="en-US" dirty="0" smtClean="0"/>
              <a:t> </a:t>
            </a:r>
            <a:r>
              <a:rPr lang="en-US" dirty="0" err="1" smtClean="0"/>
              <a:t>Pengelolaan</a:t>
            </a:r>
            <a:r>
              <a:rPr lang="en-US" dirty="0" smtClean="0"/>
              <a:t> </a:t>
            </a:r>
            <a:r>
              <a:rPr lang="en-US" dirty="0" err="1" smtClean="0"/>
              <a:t>Lingkungan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Pengelolaan</a:t>
            </a:r>
            <a:r>
              <a:rPr lang="en-US" dirty="0" smtClean="0"/>
              <a:t> </a:t>
            </a:r>
            <a:r>
              <a:rPr lang="en-US" dirty="0" err="1" smtClean="0"/>
              <a:t>lingkungan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rutin</a:t>
            </a:r>
            <a:endParaRPr lang="en-US" dirty="0" smtClean="0"/>
          </a:p>
          <a:p>
            <a:r>
              <a:rPr lang="en-US" dirty="0" err="1" smtClean="0"/>
              <a:t>Perencanaan</a:t>
            </a:r>
            <a:r>
              <a:rPr lang="en-US" dirty="0" smtClean="0"/>
              <a:t> </a:t>
            </a:r>
            <a:r>
              <a:rPr lang="en-US" dirty="0" err="1" smtClean="0"/>
              <a:t>dini</a:t>
            </a:r>
            <a:r>
              <a:rPr lang="en-US" dirty="0" smtClean="0"/>
              <a:t> </a:t>
            </a:r>
            <a:r>
              <a:rPr lang="en-US" dirty="0" err="1" smtClean="0"/>
              <a:t>Pengelolaan</a:t>
            </a:r>
            <a:r>
              <a:rPr lang="en-US" dirty="0" smtClean="0"/>
              <a:t> </a:t>
            </a:r>
            <a:r>
              <a:rPr lang="en-US" dirty="0" err="1" smtClean="0"/>
              <a:t>lingkungan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daerah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perencanaan</a:t>
            </a:r>
            <a:r>
              <a:rPr lang="en-US" dirty="0" smtClean="0"/>
              <a:t> </a:t>
            </a:r>
            <a:r>
              <a:rPr lang="en-US" dirty="0" err="1" smtClean="0"/>
              <a:t>pembangunan</a:t>
            </a:r>
            <a:endParaRPr lang="en-US" dirty="0" smtClean="0"/>
          </a:p>
          <a:p>
            <a:r>
              <a:rPr lang="en-US" dirty="0" err="1" smtClean="0"/>
              <a:t>Perencanaan</a:t>
            </a:r>
            <a:r>
              <a:rPr lang="en-US" dirty="0" smtClean="0"/>
              <a:t> </a:t>
            </a:r>
            <a:r>
              <a:rPr lang="en-US" dirty="0" err="1" smtClean="0"/>
              <a:t>pengelolaan</a:t>
            </a:r>
            <a:r>
              <a:rPr lang="en-US" dirty="0" smtClean="0"/>
              <a:t> </a:t>
            </a:r>
            <a:r>
              <a:rPr lang="en-US" dirty="0" err="1" smtClean="0"/>
              <a:t>lingkungan</a:t>
            </a:r>
            <a:r>
              <a:rPr lang="en-US" dirty="0" smtClean="0"/>
              <a:t> </a:t>
            </a:r>
            <a:r>
              <a:rPr lang="en-US" dirty="0" err="1" smtClean="0"/>
              <a:t>berdasarkan</a:t>
            </a:r>
            <a:r>
              <a:rPr lang="en-US" dirty="0" smtClean="0"/>
              <a:t> </a:t>
            </a:r>
            <a:r>
              <a:rPr lang="en-US" dirty="0" err="1" smtClean="0"/>
              <a:t>perkiraan</a:t>
            </a:r>
            <a:r>
              <a:rPr lang="en-US" dirty="0" smtClean="0"/>
              <a:t> </a:t>
            </a:r>
            <a:r>
              <a:rPr lang="en-US" dirty="0" err="1" smtClean="0"/>
              <a:t>dampak</a:t>
            </a:r>
            <a:r>
              <a:rPr lang="en-US" dirty="0" smtClean="0"/>
              <a:t> </a:t>
            </a:r>
            <a:r>
              <a:rPr lang="en-US" dirty="0" err="1" smtClean="0"/>
              <a:t>lingkungan</a:t>
            </a:r>
            <a:r>
              <a:rPr lang="en-US" dirty="0" smtClean="0"/>
              <a:t> yang </a:t>
            </a:r>
            <a:r>
              <a:rPr lang="en-US" dirty="0" err="1" smtClean="0"/>
              <a:t>terjadi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Perencanaan</a:t>
            </a:r>
            <a:r>
              <a:rPr lang="en-US" dirty="0" smtClean="0"/>
              <a:t> </a:t>
            </a:r>
            <a:r>
              <a:rPr lang="en-US" dirty="0" err="1" smtClean="0"/>
              <a:t>Pengelolaan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ADL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Analisis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Dampak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Limgkungan</a:t>
            </a:r>
            <a:r>
              <a:rPr lang="en-US" dirty="0" smtClean="0">
                <a:sym typeface="Wingdings" pitchFamily="2" charset="2"/>
              </a:rPr>
              <a:t>  </a:t>
            </a:r>
            <a:r>
              <a:rPr lang="en-US" dirty="0" err="1" smtClean="0">
                <a:sym typeface="Wingdings" pitchFamily="2" charset="2"/>
              </a:rPr>
              <a:t>kini</a:t>
            </a:r>
            <a:r>
              <a:rPr lang="en-US" dirty="0" smtClean="0">
                <a:sym typeface="Wingdings" pitchFamily="2" charset="2"/>
              </a:rPr>
              <a:t> AMDAL</a:t>
            </a:r>
          </a:p>
          <a:p>
            <a:r>
              <a:rPr lang="en-US" dirty="0" err="1" smtClean="0"/>
              <a:t>kajian</a:t>
            </a:r>
            <a:r>
              <a:rPr lang="en-US" dirty="0" smtClean="0"/>
              <a:t> </a:t>
            </a:r>
            <a:r>
              <a:rPr lang="en-US" dirty="0" err="1" smtClean="0"/>
              <a:t>mengenai</a:t>
            </a:r>
            <a:r>
              <a:rPr lang="en-US" dirty="0" smtClean="0"/>
              <a:t> </a:t>
            </a:r>
            <a:r>
              <a:rPr lang="en-US" dirty="0" err="1" smtClean="0"/>
              <a:t>dampak</a:t>
            </a:r>
            <a:r>
              <a:rPr lang="en-US" dirty="0" smtClean="0"/>
              <a:t> </a:t>
            </a:r>
            <a:r>
              <a:rPr lang="en-US" dirty="0" err="1" smtClean="0"/>
              <a:t>besar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penting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usaha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/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kegiatan</a:t>
            </a:r>
            <a:r>
              <a:rPr lang="en-US" dirty="0" smtClean="0"/>
              <a:t> yang </a:t>
            </a:r>
            <a:r>
              <a:rPr lang="en-US" dirty="0" err="1" smtClean="0"/>
              <a:t>direncanakan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 </a:t>
            </a:r>
            <a:r>
              <a:rPr lang="en-US" u="none" strike="noStrike" dirty="0" err="1" smtClean="0">
                <a:hlinkClick r:id="rId2"/>
              </a:rPr>
              <a:t>lingkungan</a:t>
            </a:r>
            <a:r>
              <a:rPr lang="en-US" u="none" strike="noStrike" dirty="0" smtClean="0">
                <a:hlinkClick r:id="rId2"/>
              </a:rPr>
              <a:t> </a:t>
            </a:r>
            <a:r>
              <a:rPr lang="en-US" u="none" strike="noStrike" dirty="0" err="1" smtClean="0">
                <a:hlinkClick r:id="rId2"/>
              </a:rPr>
              <a:t>hidup</a:t>
            </a:r>
            <a:r>
              <a:rPr lang="en-US" dirty="0" smtClean="0"/>
              <a:t> yang </a:t>
            </a:r>
            <a:r>
              <a:rPr lang="en-US" dirty="0" err="1" smtClean="0"/>
              <a:t>diperlukan</a:t>
            </a:r>
            <a:r>
              <a:rPr lang="en-US" dirty="0" smtClean="0"/>
              <a:t>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proses</a:t>
            </a:r>
            <a:r>
              <a:rPr lang="en-US" dirty="0" smtClean="0"/>
              <a:t> </a:t>
            </a:r>
            <a:r>
              <a:rPr lang="en-US" dirty="0" err="1" smtClean="0"/>
              <a:t>pengambilan</a:t>
            </a:r>
            <a:r>
              <a:rPr lang="en-US" dirty="0" smtClean="0"/>
              <a:t> </a:t>
            </a:r>
            <a:r>
              <a:rPr lang="en-US" dirty="0" err="1" smtClean="0"/>
              <a:t>keputusan</a:t>
            </a:r>
            <a:r>
              <a:rPr lang="en-US" dirty="0" smtClean="0"/>
              <a:t> </a:t>
            </a:r>
            <a:r>
              <a:rPr lang="en-US" dirty="0" err="1" smtClean="0"/>
              <a:t>tentang</a:t>
            </a:r>
            <a:r>
              <a:rPr lang="en-US" dirty="0" smtClean="0"/>
              <a:t> </a:t>
            </a:r>
            <a:r>
              <a:rPr lang="en-US" dirty="0" err="1" smtClean="0"/>
              <a:t>penyelenggaraan</a:t>
            </a:r>
            <a:r>
              <a:rPr lang="en-US" dirty="0" smtClean="0"/>
              <a:t> </a:t>
            </a:r>
            <a:r>
              <a:rPr lang="en-US" dirty="0" err="1" smtClean="0"/>
              <a:t>usaha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/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kegiatan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 </a:t>
            </a:r>
            <a:r>
              <a:rPr lang="en-US" u="none" strike="noStrike" dirty="0" smtClean="0">
                <a:hlinkClick r:id="rId3"/>
              </a:rPr>
              <a:t>Indonesia</a:t>
            </a:r>
            <a:r>
              <a:rPr lang="en-US" dirty="0" smtClean="0"/>
              <a:t>. AMDAL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dibuat</a:t>
            </a:r>
            <a:r>
              <a:rPr lang="en-US" dirty="0" smtClean="0"/>
              <a:t> </a:t>
            </a:r>
            <a:r>
              <a:rPr lang="en-US" dirty="0" err="1" smtClean="0"/>
              <a:t>saat</a:t>
            </a:r>
            <a:r>
              <a:rPr lang="en-US" dirty="0" smtClean="0"/>
              <a:t> </a:t>
            </a:r>
            <a:r>
              <a:rPr lang="en-US" dirty="0" err="1" smtClean="0"/>
              <a:t>perencanaan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proyek</a:t>
            </a:r>
            <a:r>
              <a:rPr lang="en-US" dirty="0" smtClean="0"/>
              <a:t> yang </a:t>
            </a:r>
            <a:r>
              <a:rPr lang="en-US" dirty="0" err="1" smtClean="0"/>
              <a:t>diperkirakan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memberikan</a:t>
            </a:r>
            <a:r>
              <a:rPr lang="en-US" dirty="0" smtClean="0"/>
              <a:t> </a:t>
            </a:r>
            <a:r>
              <a:rPr lang="en-US" dirty="0" err="1" smtClean="0"/>
              <a:t>pengaruh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lingkungan</a:t>
            </a:r>
            <a:r>
              <a:rPr lang="en-US" dirty="0" smtClean="0"/>
              <a:t> </a:t>
            </a:r>
            <a:r>
              <a:rPr lang="en-US" dirty="0" err="1" smtClean="0"/>
              <a:t>hidup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sekitarnya</a:t>
            </a:r>
            <a:r>
              <a:rPr lang="en-US" dirty="0" smtClean="0"/>
              <a:t>. Yang </a:t>
            </a:r>
            <a:r>
              <a:rPr lang="en-US" dirty="0" err="1" smtClean="0"/>
              <a:t>dimaksud</a:t>
            </a:r>
            <a:r>
              <a:rPr lang="en-US" dirty="0" smtClean="0"/>
              <a:t> </a:t>
            </a:r>
            <a:r>
              <a:rPr lang="en-US" dirty="0" err="1" smtClean="0"/>
              <a:t>lingkungan</a:t>
            </a:r>
            <a:r>
              <a:rPr lang="en-US" dirty="0" smtClean="0"/>
              <a:t> </a:t>
            </a:r>
            <a:r>
              <a:rPr lang="en-US" dirty="0" err="1" smtClean="0"/>
              <a:t>hidup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sini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aspek</a:t>
            </a:r>
            <a:r>
              <a:rPr lang="en-US" dirty="0" smtClean="0"/>
              <a:t> </a:t>
            </a:r>
            <a:r>
              <a:rPr lang="en-US" u="none" strike="noStrike" dirty="0" err="1" smtClean="0">
                <a:hlinkClick r:id="rId4"/>
              </a:rPr>
              <a:t>Abiotik</a:t>
            </a:r>
            <a:r>
              <a:rPr lang="en-US" dirty="0" smtClean="0"/>
              <a:t>, </a:t>
            </a:r>
            <a:r>
              <a:rPr lang="en-US" u="none" strike="noStrike" dirty="0" err="1" smtClean="0">
                <a:hlinkClick r:id="rId5"/>
              </a:rPr>
              <a:t>Biotik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u="none" strike="noStrike" dirty="0" err="1" smtClean="0">
                <a:hlinkClick r:id="rId6"/>
              </a:rPr>
              <a:t>Kultural</a:t>
            </a:r>
            <a:r>
              <a:rPr lang="en-US" dirty="0" smtClean="0"/>
              <a:t>. </a:t>
            </a:r>
            <a:r>
              <a:rPr lang="en-US" dirty="0" err="1" smtClean="0"/>
              <a:t>Dasar</a:t>
            </a:r>
            <a:r>
              <a:rPr lang="en-US" dirty="0" smtClean="0"/>
              <a:t> </a:t>
            </a:r>
            <a:r>
              <a:rPr lang="en-US" dirty="0" err="1" smtClean="0"/>
              <a:t>hukum</a:t>
            </a:r>
            <a:r>
              <a:rPr lang="en-US" dirty="0" smtClean="0"/>
              <a:t> AMDAL </a:t>
            </a:r>
            <a:r>
              <a:rPr lang="en-US" dirty="0" err="1" smtClean="0"/>
              <a:t>adalah</a:t>
            </a:r>
            <a:r>
              <a:rPr lang="en-US" dirty="0" smtClean="0"/>
              <a:t> </a:t>
            </a:r>
            <a:r>
              <a:rPr lang="en-US" u="none" strike="noStrike" dirty="0" err="1" smtClean="0">
                <a:hlinkClick r:id="rId7"/>
              </a:rPr>
              <a:t>Peraturan</a:t>
            </a:r>
            <a:r>
              <a:rPr lang="en-US" u="none" strike="noStrike" dirty="0" smtClean="0">
                <a:hlinkClick r:id="rId7"/>
              </a:rPr>
              <a:t> </a:t>
            </a:r>
            <a:r>
              <a:rPr lang="en-US" u="none" strike="noStrike" dirty="0" err="1" smtClean="0">
                <a:hlinkClick r:id="rId7"/>
              </a:rPr>
              <a:t>Pemerintah</a:t>
            </a:r>
            <a:r>
              <a:rPr lang="en-US" dirty="0" smtClean="0"/>
              <a:t> No. 32 </a:t>
            </a:r>
            <a:r>
              <a:rPr lang="en-US" dirty="0" err="1" smtClean="0"/>
              <a:t>Tahun</a:t>
            </a:r>
            <a:r>
              <a:rPr lang="en-US" dirty="0" smtClean="0"/>
              <a:t> 2009 </a:t>
            </a:r>
            <a:r>
              <a:rPr lang="en-US" dirty="0" err="1" smtClean="0"/>
              <a:t>tentang</a:t>
            </a:r>
            <a:r>
              <a:rPr lang="en-US" dirty="0" smtClean="0"/>
              <a:t> “</a:t>
            </a:r>
            <a:r>
              <a:rPr lang="en-US" dirty="0" err="1" smtClean="0"/>
              <a:t>Analisis</a:t>
            </a:r>
            <a:r>
              <a:rPr lang="en-US" dirty="0" smtClean="0"/>
              <a:t> </a:t>
            </a:r>
            <a:r>
              <a:rPr lang="en-US" dirty="0" err="1" smtClean="0"/>
              <a:t>Mengenai</a:t>
            </a:r>
            <a:r>
              <a:rPr lang="en-US" dirty="0" smtClean="0"/>
              <a:t> </a:t>
            </a:r>
            <a:r>
              <a:rPr lang="en-US" dirty="0" err="1" smtClean="0"/>
              <a:t>Dampak</a:t>
            </a:r>
            <a:r>
              <a:rPr lang="en-US" dirty="0" smtClean="0"/>
              <a:t> </a:t>
            </a:r>
            <a:r>
              <a:rPr lang="en-US" dirty="0" err="1" smtClean="0"/>
              <a:t>Lingkungan</a:t>
            </a:r>
            <a:r>
              <a:rPr lang="en-US" dirty="0" smtClean="0"/>
              <a:t> </a:t>
            </a:r>
            <a:r>
              <a:rPr lang="en-US" dirty="0" err="1" smtClean="0"/>
              <a:t>Hidup</a:t>
            </a:r>
            <a:r>
              <a:rPr lang="en-US" dirty="0" smtClean="0"/>
              <a:t>”. </a:t>
            </a:r>
            <a:r>
              <a:rPr lang="en-US" dirty="0" smtClean="0">
                <a:sym typeface="Wingdings" pitchFamily="2" charset="2"/>
              </a:rPr>
              <a:t>	</a:t>
            </a:r>
          </a:p>
          <a:p>
            <a:pPr>
              <a:buNone/>
            </a:pPr>
            <a:r>
              <a:rPr lang="en-US" dirty="0">
                <a:sym typeface="Wingdings" pitchFamily="2" charset="2"/>
              </a:rPr>
              <a:t>	</a:t>
            </a:r>
            <a:r>
              <a:rPr lang="en-US" dirty="0" err="1" smtClean="0">
                <a:sym typeface="Wingdings" pitchFamily="2" charset="2"/>
              </a:rPr>
              <a:t>syarat</a:t>
            </a:r>
            <a:r>
              <a:rPr lang="en-US" dirty="0" smtClean="0">
                <a:sym typeface="Wingdings" pitchFamily="2" charset="2"/>
              </a:rPr>
              <a:t> ADL : 1. </a:t>
            </a:r>
            <a:r>
              <a:rPr lang="en-US" dirty="0" err="1" smtClean="0">
                <a:sym typeface="Wingdings" pitchFamily="2" charset="2"/>
              </a:rPr>
              <a:t>Adanya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rencana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kegiatan</a:t>
            </a: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>
                <a:sym typeface="Wingdings" pitchFamily="2" charset="2"/>
              </a:rPr>
              <a:t>	</a:t>
            </a:r>
            <a:r>
              <a:rPr lang="en-US" dirty="0" smtClean="0">
                <a:sym typeface="Wingdings" pitchFamily="2" charset="2"/>
              </a:rPr>
              <a:t>		      2. </a:t>
            </a:r>
            <a:r>
              <a:rPr lang="en-US" dirty="0" err="1" smtClean="0">
                <a:sym typeface="Wingdings" pitchFamily="2" charset="2"/>
              </a:rPr>
              <a:t>Adanya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garis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dasar</a:t>
            </a: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 err="1" smtClean="0">
                <a:sym typeface="Wingdings" pitchFamily="2" charset="2"/>
              </a:rPr>
              <a:t>Persyaratan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untuk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dapat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mengetahui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dampak</a:t>
            </a:r>
            <a:endParaRPr lang="en-US" dirty="0" smtClean="0">
              <a:sym typeface="Wingdings" pitchFamily="2" charset="2"/>
            </a:endParaRPr>
          </a:p>
          <a:p>
            <a:pPr>
              <a:buFontTx/>
              <a:buChar char="-"/>
            </a:pPr>
            <a:r>
              <a:rPr lang="en-US" dirty="0" err="1" smtClean="0">
                <a:sym typeface="Wingdings" pitchFamily="2" charset="2"/>
              </a:rPr>
              <a:t>Dampak</a:t>
            </a:r>
            <a:r>
              <a:rPr lang="en-US" dirty="0" smtClean="0">
                <a:sym typeface="Wingdings" pitchFamily="2" charset="2"/>
              </a:rPr>
              <a:t>  </a:t>
            </a:r>
            <a:r>
              <a:rPr lang="en-US" dirty="0" err="1" smtClean="0">
                <a:sym typeface="Wingdings" pitchFamily="2" charset="2"/>
              </a:rPr>
              <a:t>perubahan</a:t>
            </a:r>
            <a:endParaRPr lang="en-US" dirty="0" smtClean="0">
              <a:sym typeface="Wingdings" pitchFamily="2" charset="2"/>
            </a:endParaRPr>
          </a:p>
          <a:p>
            <a:pPr>
              <a:buFontTx/>
              <a:buChar char="-"/>
            </a:pPr>
            <a:r>
              <a:rPr lang="en-US" dirty="0" err="1" smtClean="0">
                <a:sym typeface="Wingdings" pitchFamily="2" charset="2"/>
              </a:rPr>
              <a:t>Dampak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dapat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diukur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bila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ada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titik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acuan</a:t>
            </a:r>
            <a:endParaRPr lang="en-US" dirty="0">
              <a:sym typeface="Wingdings" pitchFamily="2" charset="2"/>
            </a:endParaRPr>
          </a:p>
          <a:p>
            <a:pPr>
              <a:buFontTx/>
              <a:buChar char="-"/>
            </a:pPr>
            <a:r>
              <a:rPr lang="en-US" dirty="0" err="1" smtClean="0">
                <a:sym typeface="Wingdings" pitchFamily="2" charset="2"/>
              </a:rPr>
              <a:t>Titik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acuan</a:t>
            </a:r>
            <a:r>
              <a:rPr lang="en-US" dirty="0" smtClean="0">
                <a:sym typeface="Wingdings" pitchFamily="2" charset="2"/>
              </a:rPr>
              <a:t>  </a:t>
            </a:r>
            <a:r>
              <a:rPr lang="en-US" dirty="0" err="1" smtClean="0">
                <a:sym typeface="Wingdings" pitchFamily="2" charset="2"/>
              </a:rPr>
              <a:t>kondisi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lingkungan</a:t>
            </a:r>
            <a:r>
              <a:rPr lang="en-US" dirty="0" smtClean="0">
                <a:sym typeface="Wingdings" pitchFamily="2" charset="2"/>
              </a:rPr>
              <a:t> yang </a:t>
            </a:r>
            <a:r>
              <a:rPr lang="en-US" dirty="0" err="1" smtClean="0">
                <a:sym typeface="Wingdings" pitchFamily="2" charset="2"/>
              </a:rPr>
              <a:t>diperkirakan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ketioka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tidak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ada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proyek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AMRIL  </a:t>
            </a:r>
            <a:r>
              <a:rPr lang="en-US" dirty="0" err="1" smtClean="0">
                <a:sym typeface="Wingdings" pitchFamily="2" charset="2"/>
              </a:rPr>
              <a:t>Analisis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Manfaat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Risiko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Lingkungan</a:t>
            </a:r>
            <a:r>
              <a:rPr lang="en-US" dirty="0" smtClean="0">
                <a:sym typeface="Wingdings" pitchFamily="2" charset="2"/>
              </a:rPr>
              <a:t>  </a:t>
            </a:r>
            <a:r>
              <a:rPr lang="en-US" dirty="0" err="1" smtClean="0">
                <a:sym typeface="Wingdings" pitchFamily="2" charset="2"/>
              </a:rPr>
              <a:t>untuk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menganalisis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nproyek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proyek</a:t>
            </a:r>
            <a:r>
              <a:rPr lang="en-US" dirty="0" smtClean="0">
                <a:sym typeface="Wingdings" pitchFamily="2" charset="2"/>
              </a:rPr>
              <a:t> yang </a:t>
            </a:r>
            <a:r>
              <a:rPr lang="en-US" dirty="0" err="1" smtClean="0">
                <a:sym typeface="Wingdings" pitchFamily="2" charset="2"/>
              </a:rPr>
              <a:t>telah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ada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Analisis</a:t>
            </a:r>
            <a:r>
              <a:rPr lang="en-US" dirty="0" smtClean="0"/>
              <a:t> </a:t>
            </a:r>
            <a:r>
              <a:rPr lang="en-US" dirty="0" err="1" smtClean="0"/>
              <a:t>Risiko</a:t>
            </a:r>
            <a:r>
              <a:rPr lang="en-US" dirty="0" smtClean="0"/>
              <a:t> </a:t>
            </a:r>
            <a:r>
              <a:rPr lang="en-US" dirty="0" err="1" smtClean="0"/>
              <a:t>Lingkungan</a:t>
            </a:r>
            <a:r>
              <a:rPr lang="en-US" dirty="0" smtClean="0"/>
              <a:t>  Perusahaan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Autofit/>
          </a:bodyPr>
          <a:lstStyle/>
          <a:p>
            <a:pPr fontAlgn="base">
              <a:buNone/>
            </a:pPr>
            <a:r>
              <a:rPr lang="en-US" sz="1400" dirty="0"/>
              <a:t>	</a:t>
            </a:r>
            <a:r>
              <a:rPr lang="en-US" sz="1400" dirty="0" smtClean="0"/>
              <a:t>ARL </a:t>
            </a:r>
            <a:r>
              <a:rPr lang="en-US" sz="1400" dirty="0" err="1" smtClean="0"/>
              <a:t>di</a:t>
            </a:r>
            <a:r>
              <a:rPr lang="en-US" sz="1400" dirty="0" smtClean="0"/>
              <a:t> </a:t>
            </a:r>
            <a:r>
              <a:rPr lang="en-US" sz="1400" dirty="0" err="1" smtClean="0"/>
              <a:t>perusahaan</a:t>
            </a:r>
            <a:r>
              <a:rPr lang="en-US" sz="1400" dirty="0" smtClean="0"/>
              <a:t> </a:t>
            </a:r>
            <a:r>
              <a:rPr lang="en-US" sz="1400" dirty="0" err="1" smtClean="0"/>
              <a:t>dilakukan</a:t>
            </a:r>
            <a:r>
              <a:rPr lang="en-US" sz="1400" dirty="0" smtClean="0"/>
              <a:t> </a:t>
            </a:r>
            <a:r>
              <a:rPr lang="en-US" sz="1400" dirty="0" err="1" smtClean="0"/>
              <a:t>pada</a:t>
            </a:r>
            <a:r>
              <a:rPr lang="en-US" sz="1400" dirty="0" smtClean="0"/>
              <a:t> prose’s </a:t>
            </a:r>
            <a:r>
              <a:rPr lang="en-US" sz="1400" dirty="0" err="1" smtClean="0"/>
              <a:t>dan</a:t>
            </a:r>
            <a:r>
              <a:rPr lang="en-US" sz="1400" dirty="0" smtClean="0"/>
              <a:t> </a:t>
            </a:r>
            <a:r>
              <a:rPr lang="en-US" sz="1400" dirty="0" err="1" smtClean="0"/>
              <a:t>kegiatan</a:t>
            </a:r>
            <a:r>
              <a:rPr lang="en-US" sz="1400" dirty="0" smtClean="0"/>
              <a:t> </a:t>
            </a:r>
            <a:r>
              <a:rPr lang="en-US" sz="1400" dirty="0" err="1" smtClean="0"/>
              <a:t>perusahaan</a:t>
            </a:r>
            <a:r>
              <a:rPr lang="en-US" sz="1400" dirty="0" smtClean="0"/>
              <a:t> yang </a:t>
            </a:r>
            <a:r>
              <a:rPr lang="en-US" sz="1400" dirty="0" err="1" smtClean="0"/>
              <a:t>berisiko</a:t>
            </a:r>
            <a:r>
              <a:rPr lang="en-US" sz="1400" dirty="0" smtClean="0"/>
              <a:t> </a:t>
            </a:r>
            <a:r>
              <a:rPr lang="en-US" sz="1400" dirty="0" err="1" smtClean="0"/>
              <a:t>menimbulkan</a:t>
            </a:r>
            <a:r>
              <a:rPr lang="en-US" sz="1400" dirty="0" smtClean="0"/>
              <a:t> </a:t>
            </a:r>
            <a:r>
              <a:rPr lang="en-US" sz="1400" dirty="0" err="1" smtClean="0"/>
              <a:t>bahaya</a:t>
            </a:r>
            <a:r>
              <a:rPr lang="en-US" sz="1400" dirty="0" smtClean="0"/>
              <a:t> </a:t>
            </a:r>
            <a:r>
              <a:rPr lang="en-US" sz="1400" dirty="0" err="1" smtClean="0"/>
              <a:t>bagi</a:t>
            </a:r>
            <a:r>
              <a:rPr lang="en-US" sz="1400" dirty="0" smtClean="0"/>
              <a:t> </a:t>
            </a:r>
            <a:r>
              <a:rPr lang="en-US" sz="1400" dirty="0" err="1" smtClean="0"/>
              <a:t>lingkungan</a:t>
            </a:r>
            <a:r>
              <a:rPr lang="en-US" sz="1400" dirty="0" smtClean="0"/>
              <a:t> </a:t>
            </a:r>
            <a:r>
              <a:rPr lang="en-US" sz="1400" dirty="0" err="1" smtClean="0"/>
              <a:t>perusahaan</a:t>
            </a:r>
            <a:r>
              <a:rPr lang="en-US" sz="1400" dirty="0" smtClean="0"/>
              <a:t> </a:t>
            </a:r>
            <a:r>
              <a:rPr lang="en-US" sz="1400" dirty="0" err="1" smtClean="0"/>
              <a:t>dan</a:t>
            </a:r>
            <a:r>
              <a:rPr lang="en-US" sz="1400" dirty="0" smtClean="0"/>
              <a:t> </a:t>
            </a:r>
            <a:r>
              <a:rPr lang="en-US" sz="1400" dirty="0" err="1" smtClean="0"/>
              <a:t>lingkugan</a:t>
            </a:r>
            <a:r>
              <a:rPr lang="en-US" sz="1400" dirty="0" smtClean="0"/>
              <a:t> </a:t>
            </a:r>
            <a:r>
              <a:rPr lang="en-US" sz="1400" dirty="0" err="1" smtClean="0"/>
              <a:t>sekitarnya</a:t>
            </a:r>
            <a:r>
              <a:rPr lang="en-US" sz="1400" dirty="0" smtClean="0"/>
              <a:t>. </a:t>
            </a:r>
            <a:r>
              <a:rPr lang="en-US" sz="1400" dirty="0" err="1" smtClean="0"/>
              <a:t>Dapat</a:t>
            </a:r>
            <a:r>
              <a:rPr lang="en-US" sz="1400" dirty="0" smtClean="0"/>
              <a:t> </a:t>
            </a:r>
            <a:r>
              <a:rPr lang="en-US" sz="1400" dirty="0" err="1" smtClean="0"/>
              <a:t>dilakuakn</a:t>
            </a:r>
            <a:r>
              <a:rPr lang="en-US" sz="1400" dirty="0" smtClean="0"/>
              <a:t> </a:t>
            </a:r>
            <a:r>
              <a:rPr lang="en-US" sz="1400" dirty="0" err="1" smtClean="0"/>
              <a:t>dengan</a:t>
            </a:r>
            <a:r>
              <a:rPr lang="en-US" sz="1400" dirty="0" smtClean="0"/>
              <a:t> </a:t>
            </a:r>
            <a:r>
              <a:rPr lang="en-US" sz="1400" dirty="0" err="1" smtClean="0"/>
              <a:t>menggunakan</a:t>
            </a:r>
            <a:r>
              <a:rPr lang="en-US" sz="1400" dirty="0" smtClean="0"/>
              <a:t> diagram </a:t>
            </a:r>
            <a:r>
              <a:rPr lang="en-US" sz="1400" dirty="0" err="1" smtClean="0"/>
              <a:t>alir</a:t>
            </a:r>
            <a:r>
              <a:rPr lang="en-US" sz="1400" dirty="0" smtClean="0"/>
              <a:t> </a:t>
            </a:r>
            <a:r>
              <a:rPr lang="en-US" sz="1400" dirty="0" err="1" smtClean="0"/>
              <a:t>ataupun</a:t>
            </a:r>
            <a:r>
              <a:rPr lang="en-US" sz="1400" dirty="0" smtClean="0"/>
              <a:t> audit </a:t>
            </a:r>
            <a:r>
              <a:rPr lang="en-US" sz="1400" dirty="0" err="1" smtClean="0"/>
              <a:t>lingkungan</a:t>
            </a:r>
            <a:r>
              <a:rPr lang="en-US" sz="1400" dirty="0" smtClean="0"/>
              <a:t>.</a:t>
            </a:r>
          </a:p>
          <a:p>
            <a:pPr fontAlgn="base">
              <a:buNone/>
            </a:pPr>
            <a:r>
              <a:rPr lang="en-US" sz="1400" dirty="0" err="1" smtClean="0"/>
              <a:t>Fungsi</a:t>
            </a:r>
            <a:r>
              <a:rPr lang="en-US" sz="1400" dirty="0" smtClean="0"/>
              <a:t> Audit </a:t>
            </a:r>
            <a:r>
              <a:rPr lang="en-US" sz="1400" dirty="0" err="1" smtClean="0"/>
              <a:t>Lingkungan</a:t>
            </a:r>
            <a:r>
              <a:rPr lang="en-US" sz="1400" dirty="0" smtClean="0"/>
              <a:t> :</a:t>
            </a:r>
          </a:p>
          <a:p>
            <a:pPr fontAlgn="base">
              <a:buNone/>
            </a:pPr>
            <a:r>
              <a:rPr lang="en-US" sz="1400" dirty="0" smtClean="0"/>
              <a:t>	-       </a:t>
            </a:r>
            <a:r>
              <a:rPr lang="en-US" sz="1400" dirty="0" err="1" smtClean="0"/>
              <a:t>Merupakan</a:t>
            </a:r>
            <a:r>
              <a:rPr lang="en-US" sz="1400" dirty="0" smtClean="0"/>
              <a:t> </a:t>
            </a:r>
            <a:r>
              <a:rPr lang="en-US" sz="1400" dirty="0" err="1" smtClean="0"/>
              <a:t>dokumen</a:t>
            </a:r>
            <a:r>
              <a:rPr lang="en-US" sz="1400" dirty="0" smtClean="0"/>
              <a:t>  </a:t>
            </a:r>
            <a:r>
              <a:rPr lang="en-US" sz="1400" dirty="0" err="1" smtClean="0"/>
              <a:t>suatu</a:t>
            </a:r>
            <a:r>
              <a:rPr lang="en-US" sz="1400" dirty="0" smtClean="0"/>
              <a:t> </a:t>
            </a:r>
            <a:r>
              <a:rPr lang="en-US" sz="1400" dirty="0" err="1" smtClean="0"/>
              <a:t>usaha</a:t>
            </a:r>
            <a:r>
              <a:rPr lang="en-US" sz="1400" dirty="0" smtClean="0"/>
              <a:t> </a:t>
            </a:r>
            <a:r>
              <a:rPr lang="en-US" sz="1400" dirty="0" err="1" smtClean="0"/>
              <a:t>atau</a:t>
            </a:r>
            <a:r>
              <a:rPr lang="en-US" sz="1400" dirty="0" smtClean="0"/>
              <a:t> </a:t>
            </a:r>
            <a:r>
              <a:rPr lang="en-US" sz="1400" dirty="0" err="1" smtClean="0"/>
              <a:t>kegiatan</a:t>
            </a:r>
            <a:r>
              <a:rPr lang="en-US" sz="1400" dirty="0" smtClean="0"/>
              <a:t> </a:t>
            </a:r>
            <a:r>
              <a:rPr lang="en-US" sz="1400" dirty="0" err="1" smtClean="0"/>
              <a:t>tentang</a:t>
            </a:r>
            <a:r>
              <a:rPr lang="en-US" sz="1400" dirty="0" smtClean="0"/>
              <a:t> </a:t>
            </a:r>
            <a:r>
              <a:rPr lang="en-US" sz="1400" dirty="0" err="1" smtClean="0"/>
              <a:t>pelaksanaan</a:t>
            </a:r>
            <a:r>
              <a:rPr lang="en-US" sz="1400" dirty="0" smtClean="0"/>
              <a:t> </a:t>
            </a:r>
            <a:r>
              <a:rPr lang="en-US" sz="1400" dirty="0" err="1" smtClean="0"/>
              <a:t>pengelolaan</a:t>
            </a:r>
            <a:r>
              <a:rPr lang="en-US" sz="1400" dirty="0" smtClean="0"/>
              <a:t>, </a:t>
            </a:r>
            <a:r>
              <a:rPr lang="en-US" sz="1400" dirty="0" err="1" smtClean="0"/>
              <a:t>pemantauan</a:t>
            </a:r>
            <a:r>
              <a:rPr lang="en-US" sz="1400" dirty="0" smtClean="0"/>
              <a:t>, </a:t>
            </a:r>
            <a:r>
              <a:rPr lang="en-US" sz="1400" dirty="0" err="1" smtClean="0"/>
              <a:t>pelaporan</a:t>
            </a:r>
            <a:r>
              <a:rPr lang="en-US" sz="1400" dirty="0" smtClean="0"/>
              <a:t> </a:t>
            </a:r>
            <a:r>
              <a:rPr lang="en-US" sz="1400" dirty="0" err="1" smtClean="0"/>
              <a:t>atau</a:t>
            </a:r>
            <a:r>
              <a:rPr lang="en-US" sz="1400" dirty="0" smtClean="0"/>
              <a:t> </a:t>
            </a:r>
            <a:r>
              <a:rPr lang="en-US" sz="1400" dirty="0" err="1" smtClean="0"/>
              <a:t>rencana</a:t>
            </a:r>
            <a:r>
              <a:rPr lang="en-US" sz="1400" dirty="0" smtClean="0"/>
              <a:t> </a:t>
            </a:r>
            <a:r>
              <a:rPr lang="en-US" sz="1400" dirty="0" err="1" smtClean="0"/>
              <a:t>perubahan</a:t>
            </a:r>
            <a:r>
              <a:rPr lang="en-US" sz="1400" dirty="0" smtClean="0"/>
              <a:t>  </a:t>
            </a:r>
            <a:r>
              <a:rPr lang="en-US" sz="1400" dirty="0" err="1" smtClean="0"/>
              <a:t>peratuaran</a:t>
            </a:r>
            <a:r>
              <a:rPr lang="en-US" sz="1400" dirty="0" smtClean="0"/>
              <a:t> </a:t>
            </a:r>
            <a:r>
              <a:rPr lang="en-US" sz="1400" dirty="0" err="1" smtClean="0"/>
              <a:t>dan</a:t>
            </a:r>
            <a:r>
              <a:rPr lang="en-US" sz="1400" dirty="0" smtClean="0"/>
              <a:t> </a:t>
            </a:r>
            <a:r>
              <a:rPr lang="en-US" sz="1400" dirty="0" err="1" smtClean="0"/>
              <a:t>proses</a:t>
            </a:r>
            <a:r>
              <a:rPr lang="en-US" sz="1400" dirty="0" smtClean="0"/>
              <a:t> internal </a:t>
            </a:r>
            <a:r>
              <a:rPr lang="en-US" sz="1400" dirty="0" err="1" smtClean="0"/>
              <a:t>perusahaan</a:t>
            </a:r>
            <a:endParaRPr lang="en-US" sz="1400" dirty="0" smtClean="0"/>
          </a:p>
          <a:p>
            <a:pPr fontAlgn="base">
              <a:buNone/>
            </a:pPr>
            <a:r>
              <a:rPr lang="en-US" sz="1400" dirty="0" smtClean="0"/>
              <a:t>	-       </a:t>
            </a:r>
            <a:r>
              <a:rPr lang="en-US" sz="1400" dirty="0" err="1" smtClean="0"/>
              <a:t>Alat</a:t>
            </a:r>
            <a:r>
              <a:rPr lang="en-US" sz="1400" dirty="0" smtClean="0"/>
              <a:t> </a:t>
            </a:r>
            <a:r>
              <a:rPr lang="en-US" sz="1400" dirty="0" err="1" smtClean="0"/>
              <a:t>untuk</a:t>
            </a:r>
            <a:r>
              <a:rPr lang="en-US" sz="1400" dirty="0" smtClean="0"/>
              <a:t> </a:t>
            </a:r>
            <a:r>
              <a:rPr lang="en-US" sz="1400" dirty="0" err="1" smtClean="0"/>
              <a:t>melakukan</a:t>
            </a:r>
            <a:r>
              <a:rPr lang="en-US" sz="1400" dirty="0" smtClean="0"/>
              <a:t> </a:t>
            </a:r>
            <a:r>
              <a:rPr lang="en-US" sz="1400" dirty="0" err="1" smtClean="0"/>
              <a:t>identifikasi</a:t>
            </a:r>
            <a:r>
              <a:rPr lang="en-US" sz="1400" dirty="0" smtClean="0"/>
              <a:t> </a:t>
            </a:r>
            <a:r>
              <a:rPr lang="en-US" sz="1400" dirty="0" err="1" smtClean="0"/>
              <a:t>masalah</a:t>
            </a:r>
            <a:r>
              <a:rPr lang="en-US" sz="1400" dirty="0" smtClean="0"/>
              <a:t> </a:t>
            </a:r>
            <a:r>
              <a:rPr lang="en-US" sz="1400" dirty="0" err="1" smtClean="0"/>
              <a:t>lingkungan</a:t>
            </a:r>
            <a:r>
              <a:rPr lang="en-US" sz="1400" dirty="0" smtClean="0"/>
              <a:t> internal</a:t>
            </a:r>
          </a:p>
          <a:p>
            <a:pPr fontAlgn="base">
              <a:buNone/>
            </a:pPr>
            <a:r>
              <a:rPr lang="en-US" sz="1400" dirty="0" smtClean="0"/>
              <a:t>	-       </a:t>
            </a:r>
            <a:r>
              <a:rPr lang="en-US" sz="1400" dirty="0" err="1" smtClean="0"/>
              <a:t>Alat</a:t>
            </a:r>
            <a:r>
              <a:rPr lang="en-US" sz="1400" dirty="0" smtClean="0"/>
              <a:t> </a:t>
            </a:r>
            <a:r>
              <a:rPr lang="en-US" sz="1400" dirty="0" err="1" smtClean="0"/>
              <a:t>untuk</a:t>
            </a:r>
            <a:r>
              <a:rPr lang="en-US" sz="1400" dirty="0" smtClean="0"/>
              <a:t> </a:t>
            </a:r>
            <a:r>
              <a:rPr lang="en-US" sz="1400" dirty="0" err="1" smtClean="0"/>
              <a:t>melakukan</a:t>
            </a:r>
            <a:r>
              <a:rPr lang="en-US" sz="1400" dirty="0" smtClean="0"/>
              <a:t> </a:t>
            </a:r>
            <a:r>
              <a:rPr lang="en-US" sz="1400" dirty="0" err="1" smtClean="0"/>
              <a:t>evaluasi</a:t>
            </a:r>
            <a:r>
              <a:rPr lang="en-US" sz="1400" dirty="0" smtClean="0"/>
              <a:t> </a:t>
            </a:r>
            <a:r>
              <a:rPr lang="en-US" sz="1400" dirty="0" err="1" smtClean="0"/>
              <a:t>kenerja</a:t>
            </a:r>
            <a:r>
              <a:rPr lang="en-US" sz="1400" dirty="0" smtClean="0"/>
              <a:t> </a:t>
            </a:r>
            <a:r>
              <a:rPr lang="en-US" sz="1400" dirty="0" err="1" smtClean="0"/>
              <a:t>organisasi</a:t>
            </a:r>
            <a:r>
              <a:rPr lang="en-US" sz="1400" dirty="0" smtClean="0"/>
              <a:t> </a:t>
            </a:r>
            <a:r>
              <a:rPr lang="en-US" sz="1400" dirty="0" err="1" smtClean="0"/>
              <a:t>dan</a:t>
            </a:r>
            <a:r>
              <a:rPr lang="en-US" sz="1400" dirty="0" smtClean="0"/>
              <a:t> </a:t>
            </a:r>
            <a:r>
              <a:rPr lang="en-US" sz="1400" dirty="0" err="1" smtClean="0"/>
              <a:t>divisi</a:t>
            </a:r>
            <a:r>
              <a:rPr lang="en-US" sz="1400" dirty="0" smtClean="0"/>
              <a:t> </a:t>
            </a:r>
            <a:r>
              <a:rPr lang="en-US" sz="1400" dirty="0" err="1" smtClean="0"/>
              <a:t>lingkungan</a:t>
            </a:r>
            <a:endParaRPr lang="en-US" sz="1400" dirty="0" smtClean="0"/>
          </a:p>
          <a:p>
            <a:pPr fontAlgn="base"/>
            <a:r>
              <a:rPr lang="en-US" sz="1400" dirty="0" err="1" smtClean="0"/>
              <a:t>Manfaat</a:t>
            </a:r>
            <a:r>
              <a:rPr lang="en-US" sz="1400" dirty="0" smtClean="0"/>
              <a:t> Audit </a:t>
            </a:r>
            <a:r>
              <a:rPr lang="en-US" sz="1400" dirty="0" err="1" smtClean="0"/>
              <a:t>Lingkungan</a:t>
            </a:r>
            <a:r>
              <a:rPr lang="en-US" sz="1400" dirty="0" smtClean="0"/>
              <a:t> </a:t>
            </a:r>
            <a:r>
              <a:rPr lang="en-US" sz="1400" dirty="0" err="1" smtClean="0"/>
              <a:t>intinya</a:t>
            </a:r>
            <a:r>
              <a:rPr lang="en-US" sz="1400" dirty="0" smtClean="0"/>
              <a:t> :</a:t>
            </a:r>
          </a:p>
          <a:p>
            <a:pPr fontAlgn="base">
              <a:buNone/>
            </a:pPr>
            <a:r>
              <a:rPr lang="en-US" sz="1400" dirty="0" smtClean="0"/>
              <a:t>	-       </a:t>
            </a:r>
            <a:r>
              <a:rPr lang="en-US" sz="1400" dirty="0" err="1" smtClean="0"/>
              <a:t>untuk</a:t>
            </a:r>
            <a:r>
              <a:rPr lang="en-US" sz="1400" dirty="0" smtClean="0"/>
              <a:t> </a:t>
            </a:r>
            <a:r>
              <a:rPr lang="en-US" sz="1400" dirty="0" err="1" smtClean="0"/>
              <a:t>mengindentifikasi</a:t>
            </a:r>
            <a:r>
              <a:rPr lang="en-US" sz="1400" dirty="0" smtClean="0"/>
              <a:t> </a:t>
            </a:r>
            <a:r>
              <a:rPr lang="en-US" sz="1400" dirty="0" err="1" smtClean="0"/>
              <a:t>masalah</a:t>
            </a:r>
            <a:r>
              <a:rPr lang="en-US" sz="1400" dirty="0" smtClean="0"/>
              <a:t> </a:t>
            </a:r>
            <a:r>
              <a:rPr lang="en-US" sz="1400" dirty="0" err="1" smtClean="0"/>
              <a:t>lingkungan</a:t>
            </a:r>
            <a:endParaRPr lang="en-US" sz="1400" dirty="0" smtClean="0"/>
          </a:p>
          <a:p>
            <a:pPr fontAlgn="base">
              <a:buNone/>
            </a:pPr>
            <a:r>
              <a:rPr lang="en-US" sz="1400" dirty="0"/>
              <a:t>	</a:t>
            </a:r>
            <a:r>
              <a:rPr lang="en-US" sz="1400" dirty="0" smtClean="0"/>
              <a:t>-       </a:t>
            </a:r>
            <a:r>
              <a:rPr lang="en-US" sz="1400" dirty="0" err="1" smtClean="0"/>
              <a:t>menghindari</a:t>
            </a:r>
            <a:r>
              <a:rPr lang="en-US" sz="1400" dirty="0" smtClean="0"/>
              <a:t> </a:t>
            </a:r>
            <a:r>
              <a:rPr lang="en-US" sz="1400" dirty="0" err="1" smtClean="0"/>
              <a:t>sanksi</a:t>
            </a:r>
            <a:r>
              <a:rPr lang="en-US" sz="1400" dirty="0" smtClean="0"/>
              <a:t> </a:t>
            </a:r>
            <a:r>
              <a:rPr lang="en-US" sz="1400" dirty="0" err="1" smtClean="0"/>
              <a:t>karena</a:t>
            </a:r>
            <a:r>
              <a:rPr lang="en-US" sz="1400" dirty="0" smtClean="0"/>
              <a:t> </a:t>
            </a:r>
            <a:r>
              <a:rPr lang="en-US" sz="1400" dirty="0" err="1" smtClean="0"/>
              <a:t>kesalahan</a:t>
            </a:r>
            <a:r>
              <a:rPr lang="en-US" sz="1400" dirty="0" smtClean="0"/>
              <a:t> </a:t>
            </a:r>
            <a:r>
              <a:rPr lang="en-US" sz="1400" dirty="0" err="1" smtClean="0"/>
              <a:t>prosedur</a:t>
            </a:r>
            <a:r>
              <a:rPr lang="en-US" sz="1400" dirty="0" smtClean="0"/>
              <a:t> </a:t>
            </a:r>
            <a:r>
              <a:rPr lang="en-US" sz="1400" dirty="0" err="1" smtClean="0"/>
              <a:t>pengelolaan</a:t>
            </a:r>
            <a:endParaRPr lang="en-US" sz="1400" dirty="0" smtClean="0"/>
          </a:p>
          <a:p>
            <a:pPr fontAlgn="base">
              <a:buNone/>
            </a:pPr>
            <a:r>
              <a:rPr lang="en-US" sz="1400" dirty="0" smtClean="0"/>
              <a:t>	-       </a:t>
            </a:r>
            <a:r>
              <a:rPr lang="en-US" sz="1400" dirty="0" err="1" smtClean="0"/>
              <a:t>menghindari</a:t>
            </a:r>
            <a:r>
              <a:rPr lang="en-US" sz="1400" dirty="0" smtClean="0"/>
              <a:t> </a:t>
            </a:r>
            <a:r>
              <a:rPr lang="en-US" sz="1400" dirty="0" err="1" smtClean="0"/>
              <a:t>kerugian</a:t>
            </a:r>
            <a:r>
              <a:rPr lang="en-US" sz="1400" dirty="0" smtClean="0"/>
              <a:t> </a:t>
            </a:r>
            <a:r>
              <a:rPr lang="en-US" sz="1400" dirty="0" err="1" smtClean="0"/>
              <a:t>materi</a:t>
            </a:r>
            <a:endParaRPr lang="en-US" sz="1400" dirty="0" smtClean="0"/>
          </a:p>
          <a:p>
            <a:pPr fontAlgn="base">
              <a:buNone/>
            </a:pPr>
            <a:r>
              <a:rPr lang="en-US" sz="1400" dirty="0" smtClean="0"/>
              <a:t>	-       </a:t>
            </a:r>
            <a:r>
              <a:rPr lang="en-US" sz="1400" dirty="0" err="1" smtClean="0"/>
              <a:t>Mengindentifikasi</a:t>
            </a:r>
            <a:r>
              <a:rPr lang="en-US" sz="1400" dirty="0" smtClean="0"/>
              <a:t> </a:t>
            </a:r>
            <a:r>
              <a:rPr lang="en-US" sz="1400" dirty="0" err="1" smtClean="0"/>
              <a:t>potensi</a:t>
            </a:r>
            <a:r>
              <a:rPr lang="en-US" sz="1400" dirty="0" smtClean="0"/>
              <a:t> </a:t>
            </a:r>
            <a:r>
              <a:rPr lang="en-US" sz="1400" dirty="0" err="1" smtClean="0"/>
              <a:t>penghematan</a:t>
            </a:r>
            <a:r>
              <a:rPr lang="en-US" sz="1400" dirty="0" smtClean="0"/>
              <a:t> </a:t>
            </a:r>
            <a:r>
              <a:rPr lang="en-US" sz="1400" dirty="0" err="1" smtClean="0"/>
              <a:t>biaya</a:t>
            </a:r>
            <a:endParaRPr lang="en-US" sz="1400" dirty="0" smtClean="0"/>
          </a:p>
          <a:p>
            <a:pPr fontAlgn="base">
              <a:buNone/>
            </a:pPr>
            <a:r>
              <a:rPr lang="en-US" sz="1400" dirty="0" smtClean="0"/>
              <a:t>	-       </a:t>
            </a:r>
            <a:r>
              <a:rPr lang="en-US" sz="1400" dirty="0" err="1" smtClean="0"/>
              <a:t>Sebagai</a:t>
            </a:r>
            <a:r>
              <a:rPr lang="en-US" sz="1400" dirty="0" smtClean="0"/>
              <a:t> </a:t>
            </a:r>
            <a:r>
              <a:rPr lang="en-US" sz="1400" dirty="0" err="1" smtClean="0"/>
              <a:t>dokumen</a:t>
            </a:r>
            <a:r>
              <a:rPr lang="en-US" sz="1400" dirty="0" smtClean="0"/>
              <a:t> </a:t>
            </a:r>
            <a:r>
              <a:rPr lang="en-US" sz="1400" dirty="0" err="1" smtClean="0"/>
              <a:t>perushaan</a:t>
            </a:r>
            <a:endParaRPr lang="en-US" sz="1400" dirty="0" smtClean="0"/>
          </a:p>
          <a:p>
            <a:pPr fontAlgn="base"/>
            <a:r>
              <a:rPr lang="en-US" sz="1400" dirty="0" err="1" smtClean="0"/>
              <a:t>Perbedaan</a:t>
            </a:r>
            <a:r>
              <a:rPr lang="en-US" sz="1400" dirty="0" smtClean="0"/>
              <a:t> audit </a:t>
            </a:r>
            <a:r>
              <a:rPr lang="en-US" sz="1400" dirty="0" err="1" smtClean="0"/>
              <a:t>lingkungan</a:t>
            </a:r>
            <a:r>
              <a:rPr lang="en-US" sz="1400" dirty="0" smtClean="0"/>
              <a:t> </a:t>
            </a:r>
            <a:r>
              <a:rPr lang="en-US" sz="1400" dirty="0" err="1" smtClean="0"/>
              <a:t>dengan</a:t>
            </a:r>
            <a:r>
              <a:rPr lang="en-US" sz="1400" dirty="0" smtClean="0"/>
              <a:t> AMDAL </a:t>
            </a:r>
            <a:r>
              <a:rPr lang="en-US" sz="1400" dirty="0" err="1" smtClean="0"/>
              <a:t>intinya</a:t>
            </a:r>
            <a:r>
              <a:rPr lang="en-US" sz="1400" dirty="0" smtClean="0"/>
              <a:t> :</a:t>
            </a:r>
          </a:p>
          <a:p>
            <a:pPr fontAlgn="base">
              <a:buNone/>
            </a:pPr>
            <a:r>
              <a:rPr lang="en-US" sz="1400" dirty="0" smtClean="0"/>
              <a:t>	-       AL </a:t>
            </a:r>
            <a:r>
              <a:rPr lang="en-US" sz="1400" dirty="0" err="1" smtClean="0"/>
              <a:t>kegiatan</a:t>
            </a:r>
            <a:r>
              <a:rPr lang="en-US" sz="1400" dirty="0" smtClean="0"/>
              <a:t> </a:t>
            </a:r>
            <a:r>
              <a:rPr lang="en-US" sz="1400" dirty="0" err="1" smtClean="0"/>
              <a:t>sudah</a:t>
            </a:r>
            <a:r>
              <a:rPr lang="en-US" sz="1400" dirty="0" smtClean="0"/>
              <a:t> </a:t>
            </a:r>
            <a:r>
              <a:rPr lang="en-US" sz="1400" dirty="0" err="1" smtClean="0"/>
              <a:t>berjalan</a:t>
            </a:r>
            <a:r>
              <a:rPr lang="en-US" sz="1400" dirty="0" smtClean="0"/>
              <a:t> </a:t>
            </a:r>
            <a:r>
              <a:rPr lang="en-US" sz="1400" dirty="0" err="1" smtClean="0"/>
              <a:t>AMDAl</a:t>
            </a:r>
            <a:r>
              <a:rPr lang="en-US" sz="1400" dirty="0" smtClean="0"/>
              <a:t> </a:t>
            </a:r>
            <a:r>
              <a:rPr lang="en-US" sz="1400" dirty="0" err="1" smtClean="0"/>
              <a:t>kegiatan</a:t>
            </a:r>
            <a:r>
              <a:rPr lang="en-US" sz="1400" dirty="0" smtClean="0"/>
              <a:t> </a:t>
            </a:r>
            <a:r>
              <a:rPr lang="en-US" sz="1400" dirty="0" err="1" smtClean="0"/>
              <a:t>beum</a:t>
            </a:r>
            <a:r>
              <a:rPr lang="en-US" sz="1400" dirty="0" smtClean="0"/>
              <a:t> </a:t>
            </a:r>
            <a:r>
              <a:rPr lang="en-US" sz="1400" dirty="0" err="1" smtClean="0"/>
              <a:t>ada</a:t>
            </a:r>
            <a:endParaRPr lang="en-US" sz="1400" dirty="0" smtClean="0"/>
          </a:p>
          <a:p>
            <a:pPr fontAlgn="base">
              <a:buNone/>
            </a:pPr>
            <a:r>
              <a:rPr lang="en-US" sz="1400" dirty="0" smtClean="0"/>
              <a:t>	-       AL </a:t>
            </a:r>
            <a:r>
              <a:rPr lang="en-US" sz="1400" dirty="0" err="1" smtClean="0"/>
              <a:t>kegitan</a:t>
            </a:r>
            <a:r>
              <a:rPr lang="en-US" sz="1400" dirty="0" smtClean="0"/>
              <a:t> </a:t>
            </a:r>
            <a:r>
              <a:rPr lang="en-US" sz="1400" dirty="0" err="1" smtClean="0"/>
              <a:t>bersifat</a:t>
            </a:r>
            <a:r>
              <a:rPr lang="en-US" sz="1400" dirty="0" smtClean="0"/>
              <a:t> </a:t>
            </a:r>
            <a:r>
              <a:rPr lang="en-US" sz="1400" dirty="0" err="1" smtClean="0"/>
              <a:t>kontinyu</a:t>
            </a:r>
            <a:r>
              <a:rPr lang="en-US" sz="1400" dirty="0" smtClean="0"/>
              <a:t> </a:t>
            </a:r>
            <a:r>
              <a:rPr lang="en-US" sz="1400" dirty="0" err="1" smtClean="0"/>
              <a:t>pada</a:t>
            </a:r>
            <a:r>
              <a:rPr lang="en-US" sz="1400" dirty="0" smtClean="0"/>
              <a:t> </a:t>
            </a:r>
            <a:r>
              <a:rPr lang="en-US" sz="1400" dirty="0" err="1" smtClean="0"/>
              <a:t>periode</a:t>
            </a:r>
            <a:r>
              <a:rPr lang="en-US" sz="1400" dirty="0" smtClean="0"/>
              <a:t> </a:t>
            </a:r>
            <a:r>
              <a:rPr lang="en-US" sz="1400" dirty="0" err="1" smtClean="0"/>
              <a:t>waktu</a:t>
            </a:r>
            <a:r>
              <a:rPr lang="en-US" sz="1400" dirty="0" smtClean="0"/>
              <a:t> </a:t>
            </a:r>
            <a:r>
              <a:rPr lang="en-US" sz="1400" dirty="0" err="1" smtClean="0"/>
              <a:t>tertentu</a:t>
            </a:r>
            <a:r>
              <a:rPr lang="en-US" sz="1400" dirty="0" smtClean="0"/>
              <a:t> , AMDAL </a:t>
            </a:r>
            <a:r>
              <a:rPr lang="en-US" sz="1400" dirty="0" err="1" smtClean="0"/>
              <a:t>kegiatan</a:t>
            </a:r>
            <a:r>
              <a:rPr lang="en-US" sz="1400" dirty="0" smtClean="0"/>
              <a:t> </a:t>
            </a:r>
            <a:r>
              <a:rPr lang="en-US" sz="1400" dirty="0" err="1" smtClean="0"/>
              <a:t>hanya</a:t>
            </a:r>
            <a:r>
              <a:rPr lang="en-US" sz="1400" dirty="0" smtClean="0"/>
              <a:t> </a:t>
            </a:r>
            <a:r>
              <a:rPr lang="en-US" sz="1400" dirty="0" err="1" smtClean="0"/>
              <a:t>sekali</a:t>
            </a:r>
            <a:endParaRPr lang="en-US" sz="1400" dirty="0" smtClean="0"/>
          </a:p>
          <a:p>
            <a:pPr fontAlgn="base">
              <a:buNone/>
            </a:pPr>
            <a:r>
              <a:rPr lang="en-US" sz="1400" dirty="0" smtClean="0"/>
              <a:t>	-       AL </a:t>
            </a:r>
            <a:r>
              <a:rPr lang="en-US" sz="1400" dirty="0" err="1" smtClean="0"/>
              <a:t>cakupan</a:t>
            </a:r>
            <a:r>
              <a:rPr lang="en-US" sz="1400" dirty="0" smtClean="0"/>
              <a:t> </a:t>
            </a:r>
            <a:r>
              <a:rPr lang="en-US" sz="1400" dirty="0" err="1" smtClean="0"/>
              <a:t>masalahnya</a:t>
            </a:r>
            <a:r>
              <a:rPr lang="en-US" sz="1400" dirty="0" smtClean="0"/>
              <a:t> , </a:t>
            </a:r>
            <a:r>
              <a:rPr lang="en-US" sz="1400" dirty="0" err="1" smtClean="0"/>
              <a:t>hanya</a:t>
            </a:r>
            <a:r>
              <a:rPr lang="en-US" sz="1400" dirty="0" smtClean="0"/>
              <a:t> </a:t>
            </a:r>
            <a:r>
              <a:rPr lang="en-US" sz="1400" dirty="0" err="1" smtClean="0"/>
              <a:t>pada</a:t>
            </a:r>
            <a:r>
              <a:rPr lang="en-US" sz="1400" dirty="0" smtClean="0"/>
              <a:t> yang </a:t>
            </a:r>
            <a:r>
              <a:rPr lang="en-US" sz="1400" dirty="0" err="1" smtClean="0"/>
              <a:t>sedang</a:t>
            </a:r>
            <a:r>
              <a:rPr lang="en-US" sz="1400" dirty="0" smtClean="0"/>
              <a:t> </a:t>
            </a:r>
            <a:r>
              <a:rPr lang="en-US" sz="1400" dirty="0" err="1" smtClean="0"/>
              <a:t>dihadapi</a:t>
            </a:r>
            <a:r>
              <a:rPr lang="en-US" sz="1400" dirty="0" smtClean="0"/>
              <a:t>, AMDAL </a:t>
            </a:r>
            <a:r>
              <a:rPr lang="en-US" sz="1400" dirty="0" err="1" smtClean="0"/>
              <a:t>cakupannya</a:t>
            </a:r>
            <a:r>
              <a:rPr lang="en-US" sz="1400" dirty="0" smtClean="0"/>
              <a:t> </a:t>
            </a:r>
            <a:r>
              <a:rPr lang="en-US" sz="1400" dirty="0" err="1" smtClean="0"/>
              <a:t>luas</a:t>
            </a:r>
            <a:r>
              <a:rPr lang="en-US" sz="1400" dirty="0" smtClean="0"/>
              <a:t> </a:t>
            </a:r>
            <a:r>
              <a:rPr lang="en-US" sz="1400" dirty="0" err="1" smtClean="0"/>
              <a:t>dan</a:t>
            </a:r>
            <a:r>
              <a:rPr lang="en-US" sz="1400" dirty="0" smtClean="0"/>
              <a:t> </a:t>
            </a:r>
            <a:r>
              <a:rPr lang="en-US" sz="1400" dirty="0" err="1" smtClean="0"/>
              <a:t>berdampak</a:t>
            </a:r>
            <a:r>
              <a:rPr lang="en-US" sz="1400" dirty="0" smtClean="0"/>
              <a:t> </a:t>
            </a:r>
            <a:r>
              <a:rPr lang="en-US" sz="1400" dirty="0" err="1" smtClean="0"/>
              <a:t>jangka</a:t>
            </a:r>
            <a:r>
              <a:rPr lang="en-US" sz="1400" dirty="0" smtClean="0"/>
              <a:t> </a:t>
            </a:r>
            <a:r>
              <a:rPr lang="en-US" sz="1400" dirty="0" err="1" smtClean="0"/>
              <a:t>panjang</a:t>
            </a:r>
            <a:endParaRPr lang="en-US" sz="1400" dirty="0" smtClean="0"/>
          </a:p>
          <a:p>
            <a:pPr fontAlgn="base">
              <a:buNone/>
            </a:pPr>
            <a:r>
              <a:rPr lang="en-US" sz="1400" dirty="0" smtClean="0"/>
              <a:t>	-       AL </a:t>
            </a:r>
            <a:r>
              <a:rPr lang="en-US" sz="1400" dirty="0" err="1" smtClean="0"/>
              <a:t>bersifat</a:t>
            </a:r>
            <a:r>
              <a:rPr lang="en-US" sz="1400" dirty="0" smtClean="0"/>
              <a:t> voluntary, AMDAL mandatory</a:t>
            </a:r>
          </a:p>
          <a:p>
            <a:pPr fontAlgn="base">
              <a:buNone/>
            </a:pPr>
            <a:r>
              <a:rPr lang="en-US" sz="1400" dirty="0" smtClean="0"/>
              <a:t>	-       AL </a:t>
            </a:r>
            <a:r>
              <a:rPr lang="en-US" sz="1400" dirty="0" err="1" smtClean="0"/>
              <a:t>bersifat</a:t>
            </a:r>
            <a:r>
              <a:rPr lang="en-US" sz="1400" dirty="0" smtClean="0"/>
              <a:t> </a:t>
            </a:r>
            <a:r>
              <a:rPr lang="en-US" sz="1400" dirty="0" err="1" smtClean="0"/>
              <a:t>rahasia</a:t>
            </a:r>
            <a:r>
              <a:rPr lang="en-US" sz="1400" dirty="0" smtClean="0"/>
              <a:t>, AMDAL </a:t>
            </a:r>
            <a:r>
              <a:rPr lang="en-US" sz="1400" dirty="0" err="1" smtClean="0"/>
              <a:t>terbuka</a:t>
            </a:r>
            <a:r>
              <a:rPr lang="en-US" sz="1400" dirty="0" smtClean="0"/>
              <a:t>, </a:t>
            </a:r>
            <a:r>
              <a:rPr lang="en-US" sz="1400" dirty="0" err="1" smtClean="0"/>
              <a:t>dipresentasikan</a:t>
            </a:r>
            <a:r>
              <a:rPr lang="en-US" sz="1400" dirty="0" smtClean="0"/>
              <a:t> </a:t>
            </a:r>
            <a:r>
              <a:rPr lang="en-US" sz="1400" dirty="0" err="1" smtClean="0"/>
              <a:t>kepada</a:t>
            </a:r>
            <a:r>
              <a:rPr lang="en-US" sz="1400" dirty="0" smtClean="0"/>
              <a:t> </a:t>
            </a:r>
            <a:r>
              <a:rPr lang="en-US" sz="1400" dirty="0" err="1" smtClean="0"/>
              <a:t>tim</a:t>
            </a:r>
            <a:r>
              <a:rPr lang="en-US" sz="1400" dirty="0" smtClean="0"/>
              <a:t> </a:t>
            </a:r>
            <a:r>
              <a:rPr lang="en-US" sz="1400" dirty="0" err="1" smtClean="0"/>
              <a:t>penilai</a:t>
            </a:r>
            <a:r>
              <a:rPr lang="en-US" sz="1400" dirty="0" smtClean="0"/>
              <a:t> AMDAL</a:t>
            </a:r>
          </a:p>
          <a:p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Perbedaan</a:t>
            </a:r>
            <a:r>
              <a:rPr lang="en-US" dirty="0" smtClean="0"/>
              <a:t> ADL </a:t>
            </a:r>
            <a:r>
              <a:rPr lang="en-US" dirty="0" err="1" smtClean="0"/>
              <a:t>dan</a:t>
            </a:r>
            <a:r>
              <a:rPr lang="en-US" dirty="0" smtClean="0"/>
              <a:t> AMRIL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66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"/>
                <a:gridCol w="4648200"/>
                <a:gridCol w="16002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Uraian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AMRIL/ ARL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ADL/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AMDAl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Perencanaan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dini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pengelolaan</a:t>
                      </a:r>
                      <a:r>
                        <a:rPr lang="en-US" dirty="0" smtClean="0"/>
                        <a:t>;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daerah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perawan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atau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penduduk</a:t>
                      </a:r>
                      <a:r>
                        <a:rPr lang="en-US" baseline="0" dirty="0" smtClean="0"/>
                        <a:t>; </a:t>
                      </a:r>
                      <a:r>
                        <a:rPr lang="en-US" baseline="0" dirty="0" err="1" smtClean="0"/>
                        <a:t>perencanaan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pemnagunan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Dapat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Tidak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dapat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Pembangunan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dalam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fase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perencanaan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Dapat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Dapat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Pembangunan </a:t>
                      </a:r>
                      <a:r>
                        <a:rPr lang="en-US" dirty="0" err="1" smtClean="0"/>
                        <a:t>telah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dimulai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atau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telah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selesai</a:t>
                      </a:r>
                      <a:r>
                        <a:rPr lang="en-US" baseline="0" dirty="0" smtClean="0"/>
                        <a:t>; </a:t>
                      </a:r>
                      <a:r>
                        <a:rPr lang="en-US" baseline="0" dirty="0" err="1" smtClean="0"/>
                        <a:t>garis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dasar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tiodak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diketahui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telah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dihapus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Dapat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Tidak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dapat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Pembangunan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telah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selesai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operasional</a:t>
                      </a:r>
                      <a:r>
                        <a:rPr lang="en-US" baseline="0" dirty="0" smtClean="0"/>
                        <a:t>; </a:t>
                      </a:r>
                      <a:r>
                        <a:rPr lang="en-US" baseline="0" dirty="0" err="1" smtClean="0"/>
                        <a:t>direncanakan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perluasan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aktivitas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Dapat</a:t>
                      </a:r>
                      <a:r>
                        <a:rPr lang="en-US" dirty="0" smtClean="0"/>
                        <a:t>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Dapat</a:t>
                      </a:r>
                      <a:r>
                        <a:rPr lang="en-US" dirty="0" smtClean="0"/>
                        <a:t>*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Dibutuhkan</a:t>
            </a:r>
            <a:r>
              <a:rPr lang="en-US" dirty="0" smtClean="0"/>
              <a:t> SDM </a:t>
            </a:r>
            <a:r>
              <a:rPr lang="en-US" dirty="0" err="1" smtClean="0"/>
              <a:t>pengelola</a:t>
            </a:r>
            <a:r>
              <a:rPr lang="en-US" dirty="0" smtClean="0"/>
              <a:t> </a:t>
            </a:r>
            <a:r>
              <a:rPr lang="en-US" dirty="0" err="1" smtClean="0"/>
              <a:t>lingkungan</a:t>
            </a:r>
            <a:r>
              <a:rPr lang="en-US" dirty="0" smtClean="0"/>
              <a:t> yang </a:t>
            </a:r>
            <a:r>
              <a:rPr lang="en-US" dirty="0" err="1" smtClean="0"/>
              <a:t>handal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Berpandangan</a:t>
            </a:r>
            <a:r>
              <a:rPr lang="en-US" dirty="0" smtClean="0"/>
              <a:t> </a:t>
            </a:r>
            <a:r>
              <a:rPr lang="en-US" dirty="0" err="1" smtClean="0"/>
              <a:t>holistis</a:t>
            </a:r>
            <a:endParaRPr lang="en-US" dirty="0" smtClean="0"/>
          </a:p>
          <a:p>
            <a:r>
              <a:rPr lang="en-US" dirty="0" err="1" smtClean="0"/>
              <a:t>Sadar</a:t>
            </a:r>
            <a:r>
              <a:rPr lang="en-US" dirty="0" smtClean="0"/>
              <a:t> </a:t>
            </a:r>
            <a:r>
              <a:rPr lang="en-US" dirty="0" err="1" smtClean="0"/>
              <a:t>hukum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komitmen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lingkungan</a:t>
            </a:r>
            <a:endParaRPr lang="en-US" dirty="0" smtClean="0"/>
          </a:p>
          <a:p>
            <a:r>
              <a:rPr lang="en-US" dirty="0" err="1" smtClean="0"/>
              <a:t>Masyarakat</a:t>
            </a:r>
            <a:r>
              <a:rPr lang="en-US" dirty="0" smtClean="0"/>
              <a:t> </a:t>
            </a:r>
            <a:r>
              <a:rPr lang="en-US" dirty="0" err="1" smtClean="0"/>
              <a:t>berdasar</a:t>
            </a:r>
            <a:r>
              <a:rPr lang="en-US" dirty="0" smtClean="0"/>
              <a:t> UU No.4 </a:t>
            </a:r>
            <a:r>
              <a:rPr lang="en-US" dirty="0" err="1" smtClean="0"/>
              <a:t>tahun</a:t>
            </a:r>
            <a:r>
              <a:rPr lang="en-US" dirty="0" smtClean="0"/>
              <a:t> 1982 </a:t>
            </a:r>
            <a:r>
              <a:rPr lang="en-US" dirty="0" err="1" smtClean="0"/>
              <a:t>tentang</a:t>
            </a:r>
            <a:r>
              <a:rPr lang="en-US" dirty="0" smtClean="0"/>
              <a:t> </a:t>
            </a:r>
            <a:r>
              <a:rPr lang="en-US" dirty="0" err="1" smtClean="0"/>
              <a:t>Pengelolaan</a:t>
            </a:r>
            <a:r>
              <a:rPr lang="en-US" dirty="0" smtClean="0"/>
              <a:t> </a:t>
            </a:r>
            <a:r>
              <a:rPr lang="en-US" dirty="0" err="1" smtClean="0"/>
              <a:t>Lingkungan</a:t>
            </a:r>
            <a:r>
              <a:rPr lang="en-US" dirty="0" smtClean="0"/>
              <a:t> </a:t>
            </a:r>
            <a:r>
              <a:rPr lang="en-US" dirty="0" err="1" smtClean="0"/>
              <a:t>Hidup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pelibatan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mansyarakat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dalam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pengelolaan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lingkungan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budidaya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sikap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hidup</a:t>
            </a:r>
            <a:r>
              <a:rPr lang="en-US" dirty="0" smtClean="0">
                <a:sym typeface="Wingdings" pitchFamily="2" charset="2"/>
              </a:rPr>
              <a:t> yang </a:t>
            </a:r>
            <a:r>
              <a:rPr lang="en-US" dirty="0" err="1" smtClean="0">
                <a:sym typeface="Wingdings" pitchFamily="2" charset="2"/>
              </a:rPr>
              <a:t>ramah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lingkungan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err="1" smtClean="0"/>
              <a:t>Kebutuhan</a:t>
            </a:r>
            <a:r>
              <a:rPr lang="en-US" b="1" dirty="0" smtClean="0"/>
              <a:t> </a:t>
            </a:r>
            <a:r>
              <a:rPr lang="en-US" b="1" dirty="0" err="1" smtClean="0"/>
              <a:t>Dasar</a:t>
            </a:r>
            <a:r>
              <a:rPr lang="en-US" b="1" dirty="0" smtClean="0"/>
              <a:t> </a:t>
            </a:r>
            <a:r>
              <a:rPr lang="en-US" b="1" dirty="0" err="1" smtClean="0"/>
              <a:t>Manusia</a:t>
            </a:r>
            <a:r>
              <a:rPr lang="en-US" b="1" dirty="0" smtClean="0"/>
              <a:t> (</a:t>
            </a:r>
            <a:r>
              <a:rPr lang="en-US" b="1" dirty="0" err="1" smtClean="0"/>
              <a:t>Butsarman</a:t>
            </a:r>
            <a:r>
              <a:rPr lang="en-US" b="1" dirty="0" smtClean="0"/>
              <a:t>)</a:t>
            </a:r>
            <a:endParaRPr lang="en-US" b="1" dirty="0"/>
          </a:p>
        </p:txBody>
      </p:sp>
      <p:cxnSp>
        <p:nvCxnSpPr>
          <p:cNvPr id="5" name="Shape 4"/>
          <p:cNvCxnSpPr>
            <a:stCxn id="2" idx="1"/>
            <a:endCxn id="6" idx="1"/>
          </p:cNvCxnSpPr>
          <p:nvPr/>
        </p:nvCxnSpPr>
        <p:spPr>
          <a:xfrm rot="10800000" flipH="1" flipV="1">
            <a:off x="457200" y="846138"/>
            <a:ext cx="762000" cy="2239962"/>
          </a:xfrm>
          <a:prstGeom prst="bentConnector3">
            <a:avLst>
              <a:gd name="adj1" fmla="val -3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ounded Rectangle 5"/>
          <p:cNvSpPr/>
          <p:nvPr/>
        </p:nvSpPr>
        <p:spPr>
          <a:xfrm>
            <a:off x="1219200" y="2667000"/>
            <a:ext cx="3276600" cy="8382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914400" lvl="1" indent="-514350"/>
            <a:r>
              <a:rPr lang="en-US" sz="3200" dirty="0" err="1" smtClean="0"/>
              <a:t>hayati</a:t>
            </a:r>
            <a:endParaRPr lang="en-US" sz="3200" dirty="0" smtClean="0"/>
          </a:p>
        </p:txBody>
      </p:sp>
      <p:sp>
        <p:nvSpPr>
          <p:cNvPr id="11" name="Rounded Rectangle 10"/>
          <p:cNvSpPr/>
          <p:nvPr/>
        </p:nvSpPr>
        <p:spPr>
          <a:xfrm>
            <a:off x="1219200" y="3886200"/>
            <a:ext cx="3276600" cy="8382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914400" lvl="1" indent="-514350"/>
            <a:r>
              <a:rPr lang="id-ID" sz="3200" dirty="0" smtClean="0"/>
              <a:t>Manusiawi</a:t>
            </a:r>
            <a:endParaRPr lang="en-US" sz="3200" dirty="0" smtClean="0"/>
          </a:p>
        </p:txBody>
      </p:sp>
      <p:sp>
        <p:nvSpPr>
          <p:cNvPr id="12" name="Rounded Rectangle 11"/>
          <p:cNvSpPr/>
          <p:nvPr/>
        </p:nvSpPr>
        <p:spPr>
          <a:xfrm>
            <a:off x="1219200" y="4953000"/>
            <a:ext cx="3276600" cy="8382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914400" lvl="1" indent="-514350"/>
            <a:r>
              <a:rPr lang="id-ID" sz="3200" dirty="0" smtClean="0"/>
              <a:t>Memilih</a:t>
            </a:r>
            <a:endParaRPr lang="en-US" sz="3200" dirty="0" smtClean="0"/>
          </a:p>
        </p:txBody>
      </p:sp>
      <p:cxnSp>
        <p:nvCxnSpPr>
          <p:cNvPr id="15" name="Shape 14"/>
          <p:cNvCxnSpPr>
            <a:stCxn id="2" idx="1"/>
            <a:endCxn id="11" idx="1"/>
          </p:cNvCxnSpPr>
          <p:nvPr/>
        </p:nvCxnSpPr>
        <p:spPr>
          <a:xfrm rot="10800000" flipH="1" flipV="1">
            <a:off x="457200" y="846138"/>
            <a:ext cx="762000" cy="3459162"/>
          </a:xfrm>
          <a:prstGeom prst="bentConnector3">
            <a:avLst>
              <a:gd name="adj1" fmla="val -3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hape 14"/>
          <p:cNvCxnSpPr>
            <a:stCxn id="2" idx="1"/>
          </p:cNvCxnSpPr>
          <p:nvPr/>
        </p:nvCxnSpPr>
        <p:spPr>
          <a:xfrm rot="10800000" flipH="1" flipV="1">
            <a:off x="457200" y="846138"/>
            <a:ext cx="762000" cy="4670424"/>
          </a:xfrm>
          <a:prstGeom prst="bentConnector4">
            <a:avLst>
              <a:gd name="adj1" fmla="val -30000"/>
              <a:gd name="adj2" fmla="val 986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Pemecahan</a:t>
            </a:r>
            <a:r>
              <a:rPr lang="en-US" dirty="0" smtClean="0"/>
              <a:t> </a:t>
            </a:r>
            <a:r>
              <a:rPr lang="en-US" dirty="0" err="1" smtClean="0"/>
              <a:t>Masalah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3352800" y="1295400"/>
            <a:ext cx="14478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IPTEK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2871652" y="2514600"/>
            <a:ext cx="24384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Pendekatan</a:t>
            </a:r>
            <a:r>
              <a:rPr lang="en-US" dirty="0" smtClean="0"/>
              <a:t> - </a:t>
            </a:r>
            <a:r>
              <a:rPr lang="en-US" dirty="0" err="1" smtClean="0"/>
              <a:t>Ekologi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2895600" y="3352800"/>
            <a:ext cx="24384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Teknologi</a:t>
            </a:r>
            <a:r>
              <a:rPr lang="en-US" dirty="0" smtClean="0"/>
              <a:t> </a:t>
            </a:r>
            <a:r>
              <a:rPr lang="en-US" dirty="0" err="1" smtClean="0"/>
              <a:t>Bersih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3962400"/>
            <a:ext cx="8229600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Dari </a:t>
            </a:r>
            <a:r>
              <a:rPr lang="en-US" dirty="0" err="1" smtClean="0"/>
              <a:t>segi</a:t>
            </a:r>
            <a:r>
              <a:rPr lang="en-US" dirty="0" smtClean="0"/>
              <a:t> </a:t>
            </a:r>
            <a:r>
              <a:rPr lang="en-US" dirty="0" err="1" smtClean="0"/>
              <a:t>manusia</a:t>
            </a:r>
            <a:r>
              <a:rPr lang="en-US" dirty="0" smtClean="0"/>
              <a:t>						Dari </a:t>
            </a:r>
            <a:r>
              <a:rPr lang="en-US" dirty="0" err="1" smtClean="0"/>
              <a:t>Lingkungan</a:t>
            </a:r>
            <a:endParaRPr lang="en-US" dirty="0" smtClean="0"/>
          </a:p>
          <a:p>
            <a:r>
              <a:rPr lang="en-US" dirty="0" err="1" smtClean="0"/>
              <a:t>Pemenuhan</a:t>
            </a:r>
            <a:r>
              <a:rPr lang="en-US" dirty="0" smtClean="0"/>
              <a:t> </a:t>
            </a:r>
            <a:r>
              <a:rPr lang="en-US" dirty="0" err="1" smtClean="0"/>
              <a:t>Butsarman</a:t>
            </a:r>
            <a:r>
              <a:rPr lang="en-US" dirty="0" smtClean="0"/>
              <a:t> -&gt;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merata</a:t>
            </a:r>
            <a:r>
              <a:rPr lang="en-US" dirty="0" smtClean="0"/>
              <a:t>			</a:t>
            </a:r>
            <a:r>
              <a:rPr lang="en-US" dirty="0" err="1" smtClean="0"/>
              <a:t>Kualitas</a:t>
            </a:r>
            <a:r>
              <a:rPr lang="en-US" dirty="0" smtClean="0"/>
              <a:t> </a:t>
            </a:r>
            <a:r>
              <a:rPr lang="en-US" dirty="0" err="1" smtClean="0"/>
              <a:t>terjaga</a:t>
            </a:r>
            <a:endParaRPr lang="en-US" dirty="0" smtClean="0"/>
          </a:p>
          <a:p>
            <a:r>
              <a:rPr lang="en-US" dirty="0" err="1" smtClean="0"/>
              <a:t>Peningkatan</a:t>
            </a:r>
            <a:r>
              <a:rPr lang="en-US" dirty="0" smtClean="0"/>
              <a:t> </a:t>
            </a:r>
            <a:r>
              <a:rPr lang="en-US" dirty="0" err="1" smtClean="0"/>
              <a:t>kesejahteraan</a:t>
            </a:r>
            <a:r>
              <a:rPr lang="en-US" dirty="0" smtClean="0"/>
              <a:t>					</a:t>
            </a:r>
            <a:r>
              <a:rPr lang="en-US" dirty="0" err="1" smtClean="0"/>
              <a:t>Pelestarian</a:t>
            </a:r>
            <a:r>
              <a:rPr lang="en-US" dirty="0" smtClean="0"/>
              <a:t> SDA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1905000" y="5181600"/>
            <a:ext cx="48006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Keserasian</a:t>
            </a:r>
            <a:r>
              <a:rPr lang="en-US" dirty="0" smtClean="0"/>
              <a:t> </a:t>
            </a:r>
            <a:r>
              <a:rPr lang="en-US" dirty="0" err="1" smtClean="0"/>
              <a:t>Kegiatan</a:t>
            </a:r>
            <a:r>
              <a:rPr lang="en-US" dirty="0" smtClean="0"/>
              <a:t> </a:t>
            </a:r>
            <a:r>
              <a:rPr lang="en-US" dirty="0" err="1" smtClean="0"/>
              <a:t>manusia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lingkungan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1905000" y="5867400"/>
            <a:ext cx="4800600" cy="7620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Ilmu</a:t>
            </a:r>
            <a:r>
              <a:rPr lang="en-US" dirty="0" smtClean="0"/>
              <a:t> </a:t>
            </a:r>
            <a:r>
              <a:rPr lang="en-US" dirty="0" err="1" smtClean="0"/>
              <a:t>Pengetahuan</a:t>
            </a:r>
            <a:r>
              <a:rPr lang="en-US" dirty="0" smtClean="0"/>
              <a:t> </a:t>
            </a:r>
            <a:r>
              <a:rPr lang="en-US" dirty="0" err="1" smtClean="0"/>
              <a:t>lingkungan</a:t>
            </a:r>
            <a:endParaRPr lang="en-US" dirty="0" smtClean="0"/>
          </a:p>
          <a:p>
            <a:pPr algn="ctr"/>
            <a:r>
              <a:rPr lang="en-US" dirty="0" smtClean="0"/>
              <a:t>Pembangunan </a:t>
            </a:r>
            <a:r>
              <a:rPr lang="en-US" dirty="0" err="1" smtClean="0"/>
              <a:t>Berwawasan</a:t>
            </a:r>
            <a:r>
              <a:rPr lang="en-US" dirty="0" smtClean="0"/>
              <a:t> </a:t>
            </a:r>
            <a:r>
              <a:rPr lang="en-US" dirty="0" err="1" smtClean="0"/>
              <a:t>Lingkungan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5181600" y="1828800"/>
            <a:ext cx="28194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SDA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Lingkungan</a:t>
            </a:r>
            <a:r>
              <a:rPr lang="en-US" dirty="0" smtClean="0"/>
              <a:t> </a:t>
            </a:r>
            <a:r>
              <a:rPr lang="en-US" dirty="0" err="1" smtClean="0"/>
              <a:t>Hidup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457200" y="1828800"/>
            <a:ext cx="24384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Kegiatan</a:t>
            </a:r>
            <a:r>
              <a:rPr lang="en-US" dirty="0" smtClean="0"/>
              <a:t> </a:t>
            </a:r>
            <a:r>
              <a:rPr lang="en-US" dirty="0" err="1" smtClean="0"/>
              <a:t>Manusia</a:t>
            </a:r>
            <a:endParaRPr lang="en-US" dirty="0"/>
          </a:p>
        </p:txBody>
      </p:sp>
      <p:cxnSp>
        <p:nvCxnSpPr>
          <p:cNvPr id="13" name="Straight Arrow Connector 12"/>
          <p:cNvCxnSpPr>
            <a:stCxn id="4" idx="2"/>
            <a:endCxn id="5" idx="0"/>
          </p:cNvCxnSpPr>
          <p:nvPr/>
        </p:nvCxnSpPr>
        <p:spPr>
          <a:xfrm>
            <a:off x="4076700" y="1676400"/>
            <a:ext cx="14152" cy="8382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1" idx="3"/>
            <a:endCxn id="10" idx="1"/>
          </p:cNvCxnSpPr>
          <p:nvPr/>
        </p:nvCxnSpPr>
        <p:spPr>
          <a:xfrm>
            <a:off x="2895600" y="2019300"/>
            <a:ext cx="22860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5" idx="2"/>
            <a:endCxn id="6" idx="0"/>
          </p:cNvCxnSpPr>
          <p:nvPr/>
        </p:nvCxnSpPr>
        <p:spPr>
          <a:xfrm>
            <a:off x="4090852" y="2895600"/>
            <a:ext cx="23948" cy="457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038600" y="3733800"/>
            <a:ext cx="23948" cy="457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9" idx="0"/>
            <a:endCxn id="8" idx="2"/>
          </p:cNvCxnSpPr>
          <p:nvPr/>
        </p:nvCxnSpPr>
        <p:spPr>
          <a:xfrm flipV="1">
            <a:off x="4305300" y="5562600"/>
            <a:ext cx="0" cy="304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4191000" y="4800600"/>
            <a:ext cx="23948" cy="457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err="1" smtClean="0"/>
              <a:t>Terima</a:t>
            </a:r>
            <a:r>
              <a:rPr lang="en-US" dirty="0" smtClean="0"/>
              <a:t> </a:t>
            </a:r>
            <a:r>
              <a:rPr lang="en-US" dirty="0" err="1" smtClean="0"/>
              <a:t>kasih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 </a:t>
            </a:r>
            <a:r>
              <a:rPr lang="en-US" dirty="0" err="1" smtClean="0"/>
              <a:t>Butsarman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Kelangsungan</a:t>
            </a:r>
            <a:r>
              <a:rPr lang="en-US" dirty="0" smtClean="0"/>
              <a:t> </a:t>
            </a:r>
            <a:r>
              <a:rPr lang="en-US" dirty="0" err="1" smtClean="0"/>
              <a:t>Hidup</a:t>
            </a:r>
            <a:r>
              <a:rPr lang="en-US" dirty="0" smtClean="0"/>
              <a:t> </a:t>
            </a:r>
            <a:r>
              <a:rPr lang="en-US" dirty="0" err="1" smtClean="0"/>
              <a:t>Hayati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 smtClean="0"/>
              <a:t>Menjaga</a:t>
            </a:r>
            <a:r>
              <a:rPr lang="en-US" dirty="0" smtClean="0"/>
              <a:t> </a:t>
            </a:r>
            <a:r>
              <a:rPr lang="en-US" dirty="0" err="1" smtClean="0"/>
              <a:t>Kelangsungan</a:t>
            </a:r>
            <a:r>
              <a:rPr lang="en-US" dirty="0" smtClean="0"/>
              <a:t> </a:t>
            </a:r>
            <a:r>
              <a:rPr lang="en-US" dirty="0" err="1" smtClean="0"/>
              <a:t>hidup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jenis</a:t>
            </a:r>
            <a:r>
              <a:rPr lang="en-US" dirty="0" smtClean="0"/>
              <a:t> </a:t>
            </a:r>
            <a:r>
              <a:rPr lang="en-US" dirty="0" err="1" smtClean="0"/>
              <a:t>mahluk</a:t>
            </a:r>
            <a:r>
              <a:rPr lang="en-US" dirty="0" smtClean="0"/>
              <a:t> </a:t>
            </a:r>
            <a:r>
              <a:rPr lang="en-US" dirty="0" err="1" smtClean="0"/>
              <a:t>hidup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Kebutuhan</a:t>
            </a:r>
            <a:r>
              <a:rPr lang="en-US" dirty="0" smtClean="0"/>
              <a:t> </a:t>
            </a:r>
            <a:r>
              <a:rPr lang="en-US" dirty="0" err="1" smtClean="0"/>
              <a:t>dasar</a:t>
            </a:r>
            <a:r>
              <a:rPr lang="en-US" dirty="0" smtClean="0"/>
              <a:t> yang paling </a:t>
            </a:r>
            <a:r>
              <a:rPr lang="en-US" dirty="0" err="1" smtClean="0"/>
              <a:t>pokok</a:t>
            </a:r>
            <a:r>
              <a:rPr lang="en-US" dirty="0" smtClean="0"/>
              <a:t> : </a:t>
            </a:r>
            <a:r>
              <a:rPr lang="en-US" dirty="0" err="1" smtClean="0"/>
              <a:t>kebutuhan</a:t>
            </a:r>
            <a:r>
              <a:rPr lang="en-US" dirty="0" smtClean="0"/>
              <a:t> </a:t>
            </a:r>
            <a:r>
              <a:rPr lang="en-US" dirty="0" err="1" smtClean="0"/>
              <a:t>golongan</a:t>
            </a:r>
            <a:r>
              <a:rPr lang="en-US" dirty="0" smtClean="0"/>
              <a:t> ke2 </a:t>
            </a:r>
            <a:r>
              <a:rPr lang="en-US" dirty="0" err="1" smtClean="0"/>
              <a:t>dan</a:t>
            </a:r>
            <a:r>
              <a:rPr lang="en-US" dirty="0" smtClean="0"/>
              <a:t> ke3 </a:t>
            </a:r>
            <a:r>
              <a:rPr lang="en-US" dirty="0" err="1" smtClean="0"/>
              <a:t>hanya</a:t>
            </a:r>
            <a:r>
              <a:rPr lang="en-US" dirty="0"/>
              <a:t> </a:t>
            </a:r>
            <a:r>
              <a:rPr lang="en-US" dirty="0" err="1" smtClean="0"/>
              <a:t>mungkin</a:t>
            </a:r>
            <a:r>
              <a:rPr lang="en-US" dirty="0" smtClean="0"/>
              <a:t> </a:t>
            </a:r>
            <a:r>
              <a:rPr lang="en-US" dirty="0" err="1" smtClean="0"/>
              <a:t>jika</a:t>
            </a:r>
            <a:r>
              <a:rPr lang="en-US" dirty="0" smtClean="0"/>
              <a:t> </a:t>
            </a:r>
            <a:r>
              <a:rPr lang="en-US" dirty="0" err="1" smtClean="0"/>
              <a:t>kebutuhan</a:t>
            </a:r>
            <a:r>
              <a:rPr lang="en-US" dirty="0" smtClean="0"/>
              <a:t> </a:t>
            </a:r>
            <a:r>
              <a:rPr lang="en-US" dirty="0" err="1" smtClean="0"/>
              <a:t>dasar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terpenuhi</a:t>
            </a:r>
            <a:endParaRPr lang="en-US" dirty="0" smtClean="0"/>
          </a:p>
          <a:p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mutlak</a:t>
            </a:r>
            <a:r>
              <a:rPr lang="en-US" dirty="0" smtClean="0"/>
              <a:t> </a:t>
            </a:r>
            <a:r>
              <a:rPr lang="en-US" dirty="0" err="1" smtClean="0"/>
              <a:t>manusia</a:t>
            </a:r>
            <a:r>
              <a:rPr lang="en-US" dirty="0" smtClean="0"/>
              <a:t> </a:t>
            </a:r>
            <a:r>
              <a:rPr lang="en-US" dirty="0" err="1" smtClean="0"/>
              <a:t>membutuhkan</a:t>
            </a:r>
            <a:r>
              <a:rPr lang="en-US" dirty="0" smtClean="0"/>
              <a:t> air, </a:t>
            </a:r>
            <a:r>
              <a:rPr lang="en-US" dirty="0" err="1" smtClean="0"/>
              <a:t>udara</a:t>
            </a:r>
            <a:r>
              <a:rPr lang="en-US" dirty="0" smtClean="0"/>
              <a:t>, </a:t>
            </a:r>
            <a:r>
              <a:rPr lang="en-US" dirty="0" err="1" smtClean="0"/>
              <a:t>pangan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kuantitas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mutu</a:t>
            </a:r>
            <a:r>
              <a:rPr lang="en-US" dirty="0" smtClean="0"/>
              <a:t> </a:t>
            </a:r>
            <a:r>
              <a:rPr lang="en-US" dirty="0" err="1" smtClean="0"/>
              <a:t>tertentu</a:t>
            </a:r>
            <a:endParaRPr lang="en-US" dirty="0" smtClean="0"/>
          </a:p>
          <a:p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adanya</a:t>
            </a:r>
            <a:r>
              <a:rPr lang="en-US" dirty="0" smtClean="0"/>
              <a:t> </a:t>
            </a:r>
            <a:r>
              <a:rPr lang="en-US" dirty="0" err="1" smtClean="0"/>
              <a:t>keturunan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menjaga</a:t>
            </a:r>
            <a:r>
              <a:rPr lang="en-US" dirty="0" smtClean="0"/>
              <a:t> </a:t>
            </a:r>
            <a:r>
              <a:rPr lang="en-US" dirty="0" err="1" smtClean="0"/>
              <a:t>kelangsungan</a:t>
            </a:r>
            <a:r>
              <a:rPr lang="en-US" dirty="0" smtClean="0"/>
              <a:t> </a:t>
            </a:r>
            <a:r>
              <a:rPr lang="en-US" dirty="0" err="1" smtClean="0"/>
              <a:t>hidup</a:t>
            </a:r>
            <a:r>
              <a:rPr lang="en-US" dirty="0" smtClean="0"/>
              <a:t> </a:t>
            </a:r>
            <a:r>
              <a:rPr lang="en-US" dirty="0" err="1" smtClean="0"/>
              <a:t>jenisnya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 </a:t>
            </a:r>
            <a:r>
              <a:rPr lang="en-US" dirty="0" err="1" smtClean="0"/>
              <a:t>Butsarman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kelangsungan</a:t>
            </a:r>
            <a:r>
              <a:rPr lang="en-US" dirty="0" smtClean="0"/>
              <a:t> </a:t>
            </a:r>
            <a:r>
              <a:rPr lang="en-US" dirty="0" err="1" smtClean="0"/>
              <a:t>hidup</a:t>
            </a:r>
            <a:r>
              <a:rPr lang="en-US" dirty="0" smtClean="0"/>
              <a:t> </a:t>
            </a:r>
            <a:r>
              <a:rPr lang="en-US" dirty="0" err="1" smtClean="0"/>
              <a:t>manusiawi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Sebagian</a:t>
            </a:r>
            <a:r>
              <a:rPr lang="en-US" dirty="0" smtClean="0"/>
              <a:t> </a:t>
            </a:r>
            <a:r>
              <a:rPr lang="en-US" dirty="0" err="1" smtClean="0"/>
              <a:t>bersifat</a:t>
            </a:r>
            <a:r>
              <a:rPr lang="en-US" dirty="0" smtClean="0"/>
              <a:t> </a:t>
            </a:r>
            <a:r>
              <a:rPr lang="en-US" dirty="0" err="1" smtClean="0"/>
              <a:t>materiil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non </a:t>
            </a:r>
            <a:r>
              <a:rPr lang="en-US" dirty="0" err="1" smtClean="0"/>
              <a:t>materil</a:t>
            </a:r>
            <a:endParaRPr lang="id-ID" dirty="0" smtClean="0"/>
          </a:p>
          <a:p>
            <a:r>
              <a:rPr lang="id-ID" dirty="0" smtClean="0"/>
              <a:t>Pasca materi</a:t>
            </a:r>
            <a:endParaRPr lang="en-US" dirty="0" smtClean="0"/>
          </a:p>
          <a:p>
            <a:r>
              <a:rPr lang="en-US" dirty="0" err="1" smtClean="0"/>
              <a:t>Diantaranya</a:t>
            </a:r>
            <a:r>
              <a:rPr lang="en-US" dirty="0" smtClean="0"/>
              <a:t> : </a:t>
            </a:r>
            <a:r>
              <a:rPr lang="en-US" dirty="0" err="1" smtClean="0"/>
              <a:t>perlindungan</a:t>
            </a:r>
            <a:r>
              <a:rPr lang="en-US" dirty="0" smtClean="0"/>
              <a:t> </a:t>
            </a:r>
            <a:r>
              <a:rPr lang="en-US" dirty="0" err="1" smtClean="0"/>
              <a:t>hukum</a:t>
            </a:r>
            <a:r>
              <a:rPr lang="en-US" dirty="0" smtClean="0"/>
              <a:t> yang </a:t>
            </a:r>
            <a:r>
              <a:rPr lang="en-US" dirty="0" err="1" smtClean="0"/>
              <a:t>adil</a:t>
            </a:r>
            <a:r>
              <a:rPr lang="en-US" dirty="0" smtClean="0"/>
              <a:t>, </a:t>
            </a:r>
            <a:r>
              <a:rPr lang="en-US" dirty="0" err="1" smtClean="0"/>
              <a:t>pendidikan</a:t>
            </a:r>
            <a:r>
              <a:rPr lang="en-US" dirty="0" smtClean="0"/>
              <a:t>, </a:t>
            </a:r>
            <a:r>
              <a:rPr lang="en-US" dirty="0" err="1" smtClean="0"/>
              <a:t>lapangan</a:t>
            </a:r>
            <a:r>
              <a:rPr lang="en-US" dirty="0" smtClean="0"/>
              <a:t> </a:t>
            </a:r>
            <a:r>
              <a:rPr lang="en-US" dirty="0" err="1" smtClean="0"/>
              <a:t>pekerjaan</a:t>
            </a:r>
            <a:r>
              <a:rPr lang="en-US" dirty="0" smtClean="0"/>
              <a:t> </a:t>
            </a:r>
          </a:p>
          <a:p>
            <a:r>
              <a:rPr lang="en-US" b="1" dirty="0" err="1"/>
              <a:t>Pranata</a:t>
            </a:r>
            <a:r>
              <a:rPr lang="en-US" b="1" dirty="0"/>
              <a:t>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sistem</a:t>
            </a:r>
            <a:r>
              <a:rPr lang="en-US" b="1" dirty="0"/>
              <a:t> </a:t>
            </a:r>
            <a:r>
              <a:rPr lang="en-US" b="1" dirty="0" err="1"/>
              <a:t>nilai</a:t>
            </a:r>
            <a:r>
              <a:rPr lang="en-US" b="1" dirty="0"/>
              <a:t>:</a:t>
            </a:r>
          </a:p>
          <a:p>
            <a:pPr>
              <a:buNone/>
            </a:pPr>
            <a:r>
              <a:rPr lang="en-US" b="1" dirty="0" smtClean="0"/>
              <a:t>	-  </a:t>
            </a:r>
            <a:r>
              <a:rPr lang="en-US" b="1" dirty="0" err="1" smtClean="0"/>
              <a:t>Estetika</a:t>
            </a:r>
            <a:endParaRPr lang="en-US" b="1" dirty="0"/>
          </a:p>
          <a:p>
            <a:pPr>
              <a:buNone/>
            </a:pPr>
            <a:r>
              <a:rPr lang="nn-NO" b="1" dirty="0" smtClean="0"/>
              <a:t>	- Sikap </a:t>
            </a:r>
            <a:r>
              <a:rPr lang="nn-NO" b="1" dirty="0"/>
              <a:t>terhadap diri dan lingkungan,</a:t>
            </a:r>
          </a:p>
          <a:p>
            <a:pPr>
              <a:buNone/>
            </a:pPr>
            <a:r>
              <a:rPr lang="en-US" dirty="0" smtClean="0"/>
              <a:t>	- </a:t>
            </a:r>
            <a:r>
              <a:rPr lang="en-US" b="1" dirty="0" err="1" smtClean="0"/>
              <a:t>Sikap</a:t>
            </a:r>
            <a:r>
              <a:rPr lang="en-US" b="1" dirty="0" smtClean="0"/>
              <a:t> </a:t>
            </a:r>
            <a:r>
              <a:rPr lang="en-US" b="1" dirty="0" err="1"/>
              <a:t>hidup</a:t>
            </a:r>
            <a:endParaRPr lang="en-US" b="1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</a:t>
            </a:r>
            <a:r>
              <a:rPr lang="en-US" dirty="0" err="1" smtClean="0"/>
              <a:t>Butsarman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Memilih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Memilih</a:t>
            </a:r>
            <a:r>
              <a:rPr lang="en-US" dirty="0" smtClean="0"/>
              <a:t> </a:t>
            </a:r>
            <a:r>
              <a:rPr lang="en-US" dirty="0" err="1" smtClean="0"/>
              <a:t>alternatif</a:t>
            </a:r>
            <a:r>
              <a:rPr lang="en-US" dirty="0" smtClean="0"/>
              <a:t> </a:t>
            </a:r>
            <a:r>
              <a:rPr lang="en-US" dirty="0" err="1" smtClean="0"/>
              <a:t>terbaik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hidupnya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mempertahankan</a:t>
            </a:r>
            <a:r>
              <a:rPr lang="en-US" dirty="0" smtClean="0"/>
              <a:t> </a:t>
            </a:r>
            <a:r>
              <a:rPr lang="en-US" dirty="0" err="1" smtClean="0"/>
              <a:t>kelangsungan</a:t>
            </a:r>
            <a:r>
              <a:rPr lang="en-US" dirty="0" smtClean="0"/>
              <a:t> </a:t>
            </a:r>
            <a:r>
              <a:rPr lang="en-US" dirty="0" err="1" smtClean="0"/>
              <a:t>hidupnya</a:t>
            </a:r>
            <a:endParaRPr lang="en-US" dirty="0" smtClean="0"/>
          </a:p>
          <a:p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memilih</a:t>
            </a:r>
            <a:r>
              <a:rPr lang="en-US" dirty="0" smtClean="0"/>
              <a:t>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keanekaan</a:t>
            </a:r>
            <a:endParaRPr lang="en-US" dirty="0" smtClean="0"/>
          </a:p>
          <a:p>
            <a:r>
              <a:rPr lang="en-US" dirty="0" err="1" smtClean="0"/>
              <a:t>Pemeliharaan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keanekaan</a:t>
            </a:r>
            <a:r>
              <a:rPr lang="en-US" dirty="0" smtClean="0"/>
              <a:t> </a:t>
            </a:r>
            <a:r>
              <a:rPr lang="en-US" dirty="0" err="1" smtClean="0"/>
              <a:t>menjamin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tertutupnya</a:t>
            </a:r>
            <a:r>
              <a:rPr lang="en-US" dirty="0" smtClean="0"/>
              <a:t> </a:t>
            </a:r>
            <a:r>
              <a:rPr lang="en-US" dirty="0" err="1" smtClean="0"/>
              <a:t>pilihan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kemudian</a:t>
            </a:r>
            <a:r>
              <a:rPr lang="en-US" dirty="0" smtClean="0"/>
              <a:t> </a:t>
            </a:r>
            <a:r>
              <a:rPr lang="en-US" dirty="0" err="1" smtClean="0"/>
              <a:t>hari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penjagaan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keanekaan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Manfaat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Risiko</a:t>
            </a:r>
            <a:r>
              <a:rPr lang="en-US" dirty="0" smtClean="0"/>
              <a:t> </a:t>
            </a:r>
            <a:r>
              <a:rPr lang="en-US" dirty="0" err="1" smtClean="0"/>
              <a:t>Lingkungan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2819400" y="3352800"/>
            <a:ext cx="2819400" cy="533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Faktor</a:t>
            </a:r>
            <a:r>
              <a:rPr lang="en-US" dirty="0" smtClean="0"/>
              <a:t> </a:t>
            </a:r>
            <a:r>
              <a:rPr lang="en-US" dirty="0" err="1" smtClean="0"/>
              <a:t>lingkungan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2819400" y="2209800"/>
            <a:ext cx="2819400" cy="5334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Manfaat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2819400" y="4419600"/>
            <a:ext cx="2819400" cy="533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Risiko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1143000" y="1219200"/>
            <a:ext cx="6019800" cy="8382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Faktor</a:t>
            </a:r>
            <a:r>
              <a:rPr lang="en-US" dirty="0" smtClean="0"/>
              <a:t> yang </a:t>
            </a:r>
            <a:r>
              <a:rPr lang="en-US" dirty="0" err="1" smtClean="0"/>
              <a:t>membantu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mendapatkan</a:t>
            </a:r>
            <a:r>
              <a:rPr lang="en-US" dirty="0" smtClean="0"/>
              <a:t> </a:t>
            </a:r>
            <a:r>
              <a:rPr lang="en-US" dirty="0" err="1" smtClean="0"/>
              <a:t>Kebutuhan</a:t>
            </a:r>
            <a:r>
              <a:rPr lang="en-US" dirty="0" smtClean="0"/>
              <a:t> </a:t>
            </a:r>
            <a:r>
              <a:rPr lang="en-US" dirty="0" err="1" smtClean="0"/>
              <a:t>Dasar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1371600" y="5181600"/>
            <a:ext cx="6019800" cy="8382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Faktor</a:t>
            </a:r>
            <a:r>
              <a:rPr lang="en-US" dirty="0" smtClean="0"/>
              <a:t> yang </a:t>
            </a:r>
            <a:r>
              <a:rPr lang="en-US" dirty="0" err="1" smtClean="0"/>
              <a:t>merintangi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mendapatkan</a:t>
            </a:r>
            <a:r>
              <a:rPr lang="en-US" dirty="0" smtClean="0"/>
              <a:t> </a:t>
            </a:r>
            <a:r>
              <a:rPr lang="en-US" dirty="0" err="1" smtClean="0"/>
              <a:t>kebutuhan</a:t>
            </a:r>
            <a:r>
              <a:rPr lang="en-US" dirty="0" smtClean="0"/>
              <a:t> </a:t>
            </a:r>
            <a:r>
              <a:rPr lang="en-US" dirty="0" err="1" smtClean="0"/>
              <a:t>dasar</a:t>
            </a:r>
            <a:endParaRPr lang="en-US" dirty="0"/>
          </a:p>
        </p:txBody>
      </p:sp>
      <p:sp>
        <p:nvSpPr>
          <p:cNvPr id="9" name="Up Arrow 8"/>
          <p:cNvSpPr/>
          <p:nvPr/>
        </p:nvSpPr>
        <p:spPr>
          <a:xfrm>
            <a:off x="3962400" y="2819400"/>
            <a:ext cx="457200" cy="457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>
            <a:off x="3962400" y="3962400"/>
            <a:ext cx="4572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urved Right Arrow 10"/>
          <p:cNvSpPr/>
          <p:nvPr/>
        </p:nvSpPr>
        <p:spPr>
          <a:xfrm>
            <a:off x="1676400" y="2514600"/>
            <a:ext cx="990600" cy="23622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Curved Left Arrow 12"/>
          <p:cNvSpPr/>
          <p:nvPr/>
        </p:nvSpPr>
        <p:spPr>
          <a:xfrm>
            <a:off x="5867400" y="2438400"/>
            <a:ext cx="1219200" cy="24384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Contoh</a:t>
            </a:r>
            <a:r>
              <a:rPr lang="en-US" dirty="0" smtClean="0"/>
              <a:t> </a:t>
            </a:r>
            <a:r>
              <a:rPr lang="en-US" dirty="0" err="1" smtClean="0"/>
              <a:t>Manfaat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Risiko</a:t>
            </a:r>
            <a:r>
              <a:rPr lang="en-US" dirty="0" smtClean="0"/>
              <a:t> </a:t>
            </a:r>
            <a:r>
              <a:rPr lang="en-US" dirty="0" err="1" smtClean="0"/>
              <a:t>Lingkungan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Sumber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Manfaat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Risiko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Lingkungan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Manfaat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yanbg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dihadapi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Risioko</a:t>
                      </a:r>
                      <a:r>
                        <a:rPr lang="en-US" dirty="0" smtClean="0"/>
                        <a:t> yang </a:t>
                      </a:r>
                      <a:r>
                        <a:rPr lang="en-US" dirty="0" err="1" smtClean="0"/>
                        <a:t>dihadapi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Iklim</a:t>
                      </a:r>
                      <a:r>
                        <a:rPr lang="en-US" dirty="0" smtClean="0"/>
                        <a:t>:</a:t>
                      </a:r>
                    </a:p>
                    <a:p>
                      <a:r>
                        <a:rPr lang="en-US" dirty="0" err="1" smtClean="0"/>
                        <a:t>Suhu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kelembaban</a:t>
                      </a:r>
                      <a:r>
                        <a:rPr lang="en-US" dirty="0" smtClean="0"/>
                        <a:t> yang </a:t>
                      </a:r>
                      <a:r>
                        <a:rPr lang="en-US" dirty="0" err="1" smtClean="0"/>
                        <a:t>tinggi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sepanjang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tahun</a:t>
                      </a:r>
                      <a:r>
                        <a:rPr lang="en-US" dirty="0" smtClean="0"/>
                        <a:t>;</a:t>
                      </a:r>
                      <a:r>
                        <a:rPr lang="en-US" baseline="0" dirty="0" smtClean="0"/>
                        <a:t>  </a:t>
                      </a:r>
                      <a:r>
                        <a:rPr lang="en-US" baseline="0" dirty="0" err="1" smtClean="0"/>
                        <a:t>curah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hujan</a:t>
                      </a:r>
                      <a:r>
                        <a:rPr lang="en-US" baseline="0" dirty="0" smtClean="0"/>
                        <a:t> yang </a:t>
                      </a:r>
                      <a:r>
                        <a:rPr lang="en-US" baseline="0" dirty="0" err="1" smtClean="0"/>
                        <a:t>tinggi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sebagian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besar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tempat</a:t>
                      </a:r>
                      <a:r>
                        <a:rPr lang="en-US" baseline="0" dirty="0" smtClean="0"/>
                        <a:t>; </a:t>
                      </a:r>
                      <a:r>
                        <a:rPr lang="en-US" baseline="0" dirty="0" err="1" smtClean="0"/>
                        <a:t>angin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lemah</a:t>
                      </a:r>
                      <a:r>
                        <a:rPr lang="en-US" baseline="0" dirty="0" smtClean="0"/>
                        <a:t>; </a:t>
                      </a:r>
                      <a:r>
                        <a:rPr lang="en-US" baseline="0" dirty="0" err="1" smtClean="0"/>
                        <a:t>penyinaran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matahari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tinggi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Baik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untuk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pertumbuhan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banyak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tumbuhan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hewan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sepanjang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tahun</a:t>
                      </a:r>
                      <a:r>
                        <a:rPr lang="en-US" baseline="0" dirty="0" smtClean="0"/>
                        <a:t>; </a:t>
                      </a:r>
                      <a:r>
                        <a:rPr lang="en-US" baseline="0" dirty="0" err="1" smtClean="0"/>
                        <a:t>persediaan</a:t>
                      </a:r>
                      <a:r>
                        <a:rPr lang="en-US" baseline="0" dirty="0" smtClean="0"/>
                        <a:t> air </a:t>
                      </a:r>
                      <a:r>
                        <a:rPr lang="en-US" baseline="0" dirty="0" err="1" smtClean="0"/>
                        <a:t>cukup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Pertumbuhan</a:t>
                      </a:r>
                      <a:r>
                        <a:rPr lang="en-US" baseline="0" dirty="0" smtClean="0"/>
                        <a:t> yang </a:t>
                      </a:r>
                      <a:r>
                        <a:rPr lang="en-US" baseline="0" dirty="0" err="1" smtClean="0"/>
                        <a:t>cepat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hama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vekotr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penyakit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patogen:banjir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erosi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Gunung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Berapi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Penyuburan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tanah</a:t>
                      </a:r>
                      <a:r>
                        <a:rPr lang="en-US" dirty="0" smtClean="0"/>
                        <a:t>; </a:t>
                      </a:r>
                      <a:r>
                        <a:rPr lang="en-US" dirty="0" err="1" smtClean="0"/>
                        <a:t>sumber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daya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energi</a:t>
                      </a:r>
                      <a:r>
                        <a:rPr lang="en-US" dirty="0" smtClean="0"/>
                        <a:t>; </a:t>
                      </a:r>
                      <a:r>
                        <a:rPr lang="en-US" dirty="0" err="1" smtClean="0"/>
                        <a:t>pemandangan</a:t>
                      </a:r>
                      <a:r>
                        <a:rPr lang="en-US" dirty="0" smtClean="0"/>
                        <a:t> yang </a:t>
                      </a:r>
                      <a:r>
                        <a:rPr lang="en-US" dirty="0" err="1" smtClean="0"/>
                        <a:t>indah</a:t>
                      </a:r>
                      <a:r>
                        <a:rPr lang="en-US" dirty="0" smtClean="0"/>
                        <a:t>; air </a:t>
                      </a:r>
                      <a:r>
                        <a:rPr lang="en-US" dirty="0" err="1" smtClean="0"/>
                        <a:t>panas</a:t>
                      </a:r>
                      <a:r>
                        <a:rPr lang="en-US" dirty="0" smtClean="0"/>
                        <a:t>: </a:t>
                      </a:r>
                      <a:r>
                        <a:rPr lang="en-US" dirty="0" err="1" smtClean="0"/>
                        <a:t>pementukan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hujan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penyimpanan</a:t>
                      </a:r>
                      <a:r>
                        <a:rPr lang="en-US" baseline="0" dirty="0" smtClean="0"/>
                        <a:t> air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Letusan</a:t>
                      </a:r>
                      <a:r>
                        <a:rPr lang="en-US" dirty="0" smtClean="0"/>
                        <a:t> yang </a:t>
                      </a:r>
                      <a:r>
                        <a:rPr lang="en-US" dirty="0" err="1" smtClean="0"/>
                        <a:t>merusak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kematian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ternak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manusia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Latar</a:t>
            </a:r>
            <a:r>
              <a:rPr lang="en-US" dirty="0" smtClean="0"/>
              <a:t> </a:t>
            </a:r>
            <a:r>
              <a:rPr lang="en-US" dirty="0" err="1" smtClean="0"/>
              <a:t>Belakang</a:t>
            </a:r>
            <a:r>
              <a:rPr lang="en-US" dirty="0" smtClean="0"/>
              <a:t> </a:t>
            </a:r>
            <a:r>
              <a:rPr lang="en-US" dirty="0" err="1" smtClean="0"/>
              <a:t>Timbulnya</a:t>
            </a:r>
            <a:r>
              <a:rPr lang="en-US" dirty="0" smtClean="0"/>
              <a:t> </a:t>
            </a:r>
            <a:r>
              <a:rPr lang="en-US" dirty="0" err="1" smtClean="0"/>
              <a:t>Masalah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 smtClean="0"/>
              <a:t>Terjadi</a:t>
            </a:r>
            <a:r>
              <a:rPr lang="en-US" dirty="0" smtClean="0"/>
              <a:t> </a:t>
            </a:r>
            <a:r>
              <a:rPr lang="en-US" dirty="0" err="1" smtClean="0"/>
              <a:t>Periodisasi</a:t>
            </a:r>
            <a:r>
              <a:rPr lang="en-US" dirty="0" smtClean="0"/>
              <a:t> </a:t>
            </a:r>
            <a:r>
              <a:rPr lang="en-US" dirty="0" err="1" smtClean="0"/>
              <a:t>manusia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interaksi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lingkungan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pemenuhan</a:t>
            </a:r>
            <a:r>
              <a:rPr lang="en-US" dirty="0" smtClean="0"/>
              <a:t> </a:t>
            </a:r>
            <a:r>
              <a:rPr lang="en-US" dirty="0" err="1" smtClean="0"/>
              <a:t>kebutuhan</a:t>
            </a:r>
            <a:r>
              <a:rPr lang="en-US" dirty="0" smtClean="0"/>
              <a:t> </a:t>
            </a:r>
            <a:r>
              <a:rPr lang="en-US" dirty="0" err="1" smtClean="0"/>
              <a:t>dasar</a:t>
            </a:r>
            <a:r>
              <a:rPr lang="en-US" dirty="0" smtClean="0"/>
              <a:t> </a:t>
            </a:r>
            <a:r>
              <a:rPr lang="en-US" dirty="0" err="1" smtClean="0"/>
              <a:t>manusia</a:t>
            </a:r>
            <a:endParaRPr lang="en-US" dirty="0" smtClean="0"/>
          </a:p>
          <a:p>
            <a:r>
              <a:rPr lang="en-US" dirty="0" err="1" smtClean="0"/>
              <a:t>Peralihan</a:t>
            </a:r>
            <a:r>
              <a:rPr lang="en-US" dirty="0" smtClean="0"/>
              <a:t> </a:t>
            </a:r>
            <a:r>
              <a:rPr lang="en-US" dirty="0" err="1" smtClean="0"/>
              <a:t>pandangan</a:t>
            </a:r>
            <a:r>
              <a:rPr lang="en-US" dirty="0" smtClean="0"/>
              <a:t> :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err="1" smtClean="0"/>
              <a:t>ekosentris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antro</a:t>
            </a:r>
            <a:r>
              <a:rPr lang="id-ID" smtClean="0"/>
              <a:t>pos</a:t>
            </a:r>
            <a:r>
              <a:rPr lang="en-US" smtClean="0"/>
              <a:t>entris</a:t>
            </a:r>
            <a:r>
              <a:rPr lang="en-US" dirty="0" smtClean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pandangan</a:t>
            </a:r>
            <a:r>
              <a:rPr lang="en-US" dirty="0" smtClean="0"/>
              <a:t> yang </a:t>
            </a:r>
            <a:r>
              <a:rPr lang="en-US" dirty="0" err="1" smtClean="0"/>
              <a:t>menganggap</a:t>
            </a:r>
            <a:r>
              <a:rPr lang="en-US" dirty="0" smtClean="0"/>
              <a:t> </a:t>
            </a:r>
            <a:r>
              <a:rPr lang="en-US" dirty="0" err="1" smtClean="0"/>
              <a:t>alam</a:t>
            </a:r>
            <a:r>
              <a:rPr lang="en-US" dirty="0" smtClean="0"/>
              <a:t> </a:t>
            </a:r>
            <a:r>
              <a:rPr lang="en-US" dirty="0" err="1" smtClean="0"/>
              <a:t>diciptakan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manusia</a:t>
            </a:r>
            <a:r>
              <a:rPr lang="en-US" dirty="0" smtClean="0"/>
              <a:t>)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eksploitatif</a:t>
            </a:r>
            <a:r>
              <a:rPr lang="en-US" dirty="0" smtClean="0">
                <a:sym typeface="Wingdings" pitchFamily="2" charset="2"/>
              </a:rPr>
              <a:t> (</a:t>
            </a:r>
            <a:r>
              <a:rPr lang="en-US" dirty="0" err="1" smtClean="0">
                <a:sym typeface="Wingdings" pitchFamily="2" charset="2"/>
              </a:rPr>
              <a:t>sistem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biogesik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adalah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sumberdaya</a:t>
            </a:r>
            <a:r>
              <a:rPr lang="en-US" dirty="0" smtClean="0">
                <a:sym typeface="Wingdings" pitchFamily="2" charset="2"/>
              </a:rPr>
              <a:t> yang </a:t>
            </a:r>
            <a:r>
              <a:rPr lang="en-US" dirty="0" err="1" smtClean="0">
                <a:sym typeface="Wingdings" pitchFamily="2" charset="2"/>
              </a:rPr>
              <a:t>dapat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dieksploitasi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semaksimal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mungkin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untuk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mendukung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pola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konsumtif</a:t>
            </a:r>
            <a:r>
              <a:rPr lang="en-US" dirty="0" smtClean="0">
                <a:sym typeface="Wingdings" pitchFamily="2" charset="2"/>
              </a:rPr>
              <a:t>)</a:t>
            </a:r>
          </a:p>
          <a:p>
            <a:r>
              <a:rPr lang="en-US" dirty="0" err="1" smtClean="0">
                <a:sym typeface="Wingdings" pitchFamily="2" charset="2"/>
              </a:rPr>
              <a:t>Terganggunya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daya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lenting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ekologis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dimana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beban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lingkungan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tidak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sinergi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dengan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kemampuan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lingkungan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untuk</a:t>
            </a:r>
            <a:r>
              <a:rPr lang="en-US" dirty="0" smtClean="0">
                <a:sym typeface="Wingdings" pitchFamily="2" charset="2"/>
              </a:rPr>
              <a:t> “</a:t>
            </a:r>
            <a:r>
              <a:rPr lang="en-US" dirty="0" err="1" smtClean="0">
                <a:sym typeface="Wingdings" pitchFamily="2" charset="2"/>
              </a:rPr>
              <a:t>mengembalikan</a:t>
            </a:r>
            <a:r>
              <a:rPr lang="en-US" dirty="0" smtClean="0">
                <a:sym typeface="Wingdings" pitchFamily="2" charset="2"/>
              </a:rPr>
              <a:t>” </a:t>
            </a:r>
            <a:r>
              <a:rPr lang="en-US" dirty="0" err="1" smtClean="0">
                <a:sym typeface="Wingdings" pitchFamily="2" charset="2"/>
              </a:rPr>
              <a:t>kondisi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keadaan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semula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err="1" smtClean="0">
                <a:sym typeface="Wingdings" pitchFamily="2" charset="2"/>
              </a:rPr>
              <a:t>Adanya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ketidakseimbangan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Manfaat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Risiko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lingkungan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871</TotalTime>
  <Words>840</Words>
  <Application>Microsoft Office PowerPoint</Application>
  <PresentationFormat>On-screen Show (4:3)</PresentationFormat>
  <Paragraphs>239</Paragraphs>
  <Slides>31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MASALAH LINGKUNGAN </vt:lpstr>
      <vt:lpstr>SUB SISTEM dalam lingkungan</vt:lpstr>
      <vt:lpstr>Kebutuhan Dasar Manusia (Butsarman)</vt:lpstr>
      <vt:lpstr>1. Butsarman untuk Kelangsungan Hidup Hayati</vt:lpstr>
      <vt:lpstr>2. Butsarman untuk kelangsungan hidup manusiawi</vt:lpstr>
      <vt:lpstr>3. Butsarman untuk Memilih</vt:lpstr>
      <vt:lpstr>Manfaat dan Risiko Lingkungan</vt:lpstr>
      <vt:lpstr>Contoh Manfaat dan Risiko Lingkungan</vt:lpstr>
      <vt:lpstr>Latar Belakang Timbulnya Masalah</vt:lpstr>
      <vt:lpstr>Peranan Manusia dari masa ke masa</vt:lpstr>
      <vt:lpstr>Karakter pada masing masing Periodisasi Aktivitas Manusia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Ruang Lingkup Masalah lingkungan</vt:lpstr>
      <vt:lpstr>Banjir </vt:lpstr>
      <vt:lpstr>Lahan kritis</vt:lpstr>
      <vt:lpstr>Global Problems</vt:lpstr>
      <vt:lpstr>Regional Problems</vt:lpstr>
      <vt:lpstr>National Problems</vt:lpstr>
      <vt:lpstr>Ruiang lingkup Pengelolaan Lingkungan</vt:lpstr>
      <vt:lpstr>Perencanaan Pengelolaan</vt:lpstr>
      <vt:lpstr>Analisis Risiko Lingkungan  Perusahaan </vt:lpstr>
      <vt:lpstr>Perbedaan ADL dan AMRIL</vt:lpstr>
      <vt:lpstr>Dibutuhkan SDM pengelola lingkungan yang handal</vt:lpstr>
      <vt:lpstr>Pemecahan Masalah</vt:lpstr>
      <vt:lpstr>Slide 31</vt:lpstr>
    </vt:vector>
  </TitlesOfParts>
  <Company>PT. Dyka Konsultama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MASALAH LINGKUNGAN HIDUP</dc:title>
  <dc:creator>ecosadmin</dc:creator>
  <cp:lastModifiedBy>TOSHIBA</cp:lastModifiedBy>
  <cp:revision>13</cp:revision>
  <dcterms:created xsi:type="dcterms:W3CDTF">2012-10-01T22:00:29Z</dcterms:created>
  <dcterms:modified xsi:type="dcterms:W3CDTF">2013-10-08T04:25:41Z</dcterms:modified>
</cp:coreProperties>
</file>