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910"/>
    <a:srgbClr val="EFB31D"/>
    <a:srgbClr val="F2C143"/>
    <a:srgbClr val="BD3939"/>
    <a:srgbClr val="B15A44"/>
    <a:srgbClr val="D2BDAA"/>
    <a:srgbClr val="AA8360"/>
    <a:srgbClr val="503022"/>
    <a:srgbClr val="F0A229"/>
    <a:srgbClr val="6D1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906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975CB-CB99-4CE5-9194-6FF8A3670C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4C1CE4-6101-44FF-8BF2-384B87FB18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7E116-1FE2-46D4-B80A-E8F128737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B91EE-0D12-48F0-A6D0-B21B4EAF5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82904E-3CD1-4291-8288-1D023D0DA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2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F31CC-E3C2-4A0D-B577-540D914BC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6A3AEC-3815-4A39-8CAC-125EB62AD9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A0811-B1B2-4077-A4EB-A9B4B4C0D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A1F01-4C0C-4A71-BB1B-329BDDB97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C058E-521E-47F9-98C5-696B7D820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25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57CFE6-43C8-4819-ADF5-3F0679AB9F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8E10A3-4E2A-48D5-87E9-CA53485E52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EAEF2D-41E0-4FBE-9D97-B55474F21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E64771-D053-4344-80B1-6EA5AA65D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08CE0-D23D-4E27-852C-010B88A67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9F462-944C-4D88-B3FE-B71DCF542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20B8D-3D56-4116-9D07-009190ED96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7AAEE-6C3C-4CA2-9782-80C9D5A43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0989-5A93-4A1A-84B6-BCD50B1B1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22DA2-F396-4DF8-A73F-6D576CF64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15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71C60-CD7B-4528-BEB5-BDAB02155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9EAA3-C162-407A-9003-C535C6B22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CF3DB-4888-4CA7-B570-A0E929E07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1C0BE-B948-4A26-A8A0-5EE70F0F0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CEF12-6729-4717-AA2F-3FDFFCD69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5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20BD9-B8EB-4F3C-8E09-F4C012252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F053-2729-41C4-98D1-30F411E2A3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4811F7-0F12-4696-A5F5-7489C8145F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1F6E4E-F0C4-4940-B21B-5D5699AE8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C2782-71E0-43BE-A10A-F8AA53BE3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44CE69-3E43-4908-A8B3-BCD230B19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7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EF407-9BE4-4ACE-81E8-6A0C03589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B8708-340A-47C6-94D9-217DD82CF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98F520-9CE7-44F4-9E8E-BA447759A3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5DEAEB-4481-4F2D-8553-81DFF9F64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FDC23C-3BA7-423E-8FB6-41E509249B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1F3F50-D12A-410C-A42B-E6C79201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EC5EC8-C5CF-4BBE-A711-CD092AA5B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A98D4A-7FA3-4509-82A2-05A9A53C8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59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1E52B-66F2-456F-8518-440EB1767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26E9D0-9FA4-4B6A-91DB-0A6319690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D1B762-1202-4482-BC48-35CAF79B3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CB4851-1918-4F20-8041-0E9213285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49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DAC3E4-1537-409A-9848-300CFCAF9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16050A-F2AA-411E-8FA7-8CC7ACCD4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507891-6060-4947-B512-7F7CF577A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9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2C51B-4442-4D7E-923D-01BDBE453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3400C-80F8-45DB-AFB0-722D7FE00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8C6DD-EC1D-44A1-8FC5-BEEBF06923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8373DF-7D20-4EAC-B009-ECFB6497C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DD253C-3F8E-417B-A5CE-037E0D060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17320-40FC-47EE-B065-8CF2E442D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950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69FF0-DFA6-4547-B3FC-F02823811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597E91-4A21-4A41-B968-EA8B13F1FF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BC8867-C670-4826-89F3-8CC2C4AFAA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95F192-0D46-4229-8C52-A03DBC532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546123-BBC1-4888-93F7-18906FC31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13C0DC-6378-4EFD-A26B-545D05083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8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2B57C2-D5A7-4E4C-968A-D6B5B0A21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07719F-AE00-407E-99BF-BE1AA6A05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28CD9-E906-40BE-98EA-5898CC4A0A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287E8-C8B6-4353-AC88-36697A2C77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90548-7E1F-4249-9E32-798B46D515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22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LET’S">
            <a:extLst>
              <a:ext uri="{FF2B5EF4-FFF2-40B4-BE49-F238E27FC236}">
                <a16:creationId xmlns:a16="http://schemas.microsoft.com/office/drawing/2014/main" id="{71547DCC-F806-4C7E-833C-B16045F632CA}"/>
              </a:ext>
            </a:extLst>
          </p:cNvPr>
          <p:cNvSpPr txBox="1"/>
          <p:nvPr/>
        </p:nvSpPr>
        <p:spPr>
          <a:xfrm>
            <a:off x="-309417" y="-899076"/>
            <a:ext cx="9679253" cy="40934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6000" i="1" dirty="0">
                <a:ln w="25400">
                  <a:solidFill>
                    <a:srgbClr val="11415C">
                      <a:alpha val="20000"/>
                    </a:srgbClr>
                  </a:solidFill>
                </a:ln>
                <a:noFill/>
                <a:latin typeface="Montserrat ExtraBold" panose="00000900000000000000" pitchFamily="50" charset="0"/>
              </a:rPr>
              <a:t>LET’S</a:t>
            </a:r>
          </a:p>
        </p:txBody>
      </p:sp>
      <p:sp>
        <p:nvSpPr>
          <p:cNvPr id="21" name="JOIN US">
            <a:extLst>
              <a:ext uri="{FF2B5EF4-FFF2-40B4-BE49-F238E27FC236}">
                <a16:creationId xmlns:a16="http://schemas.microsoft.com/office/drawing/2014/main" id="{146684AA-BB5A-481F-9EEC-4D1BB24391DB}"/>
              </a:ext>
            </a:extLst>
          </p:cNvPr>
          <p:cNvSpPr txBox="1"/>
          <p:nvPr/>
        </p:nvSpPr>
        <p:spPr>
          <a:xfrm>
            <a:off x="-309417" y="3642231"/>
            <a:ext cx="14428950" cy="40934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6000" i="1" dirty="0">
                <a:ln w="25400">
                  <a:solidFill>
                    <a:srgbClr val="11415C">
                      <a:alpha val="20000"/>
                    </a:srgbClr>
                  </a:solidFill>
                </a:ln>
                <a:noFill/>
                <a:latin typeface="Montserrat ExtraBold" panose="00000900000000000000" pitchFamily="50" charset="0"/>
              </a:rPr>
              <a:t>JOIN US</a:t>
            </a:r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AD5BCCAB-61A8-4472-92C3-84665B77B203}"/>
              </a:ext>
            </a:extLst>
          </p:cNvPr>
          <p:cNvSpPr/>
          <p:nvPr/>
        </p:nvSpPr>
        <p:spPr>
          <a:xfrm>
            <a:off x="11422743" y="-2570842"/>
            <a:ext cx="6400800" cy="7160078"/>
          </a:xfrm>
          <a:prstGeom prst="parallelogram">
            <a:avLst>
              <a:gd name="adj" fmla="val 85497"/>
            </a:avLst>
          </a:prstGeom>
          <a:solidFill>
            <a:srgbClr val="11415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arallelogram 5">
            <a:extLst>
              <a:ext uri="{FF2B5EF4-FFF2-40B4-BE49-F238E27FC236}">
                <a16:creationId xmlns:a16="http://schemas.microsoft.com/office/drawing/2014/main" id="{F1E5F763-0B3E-40F1-B464-266ED290890C}"/>
              </a:ext>
            </a:extLst>
          </p:cNvPr>
          <p:cNvSpPr/>
          <p:nvPr/>
        </p:nvSpPr>
        <p:spPr>
          <a:xfrm>
            <a:off x="1901371" y="-116114"/>
            <a:ext cx="10435771" cy="6974114"/>
          </a:xfrm>
          <a:prstGeom prst="parallelogram">
            <a:avLst>
              <a:gd name="adj" fmla="val 74115"/>
            </a:avLst>
          </a:prstGeom>
          <a:solidFill>
            <a:srgbClr val="1141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arallelogram 6">
            <a:extLst>
              <a:ext uri="{FF2B5EF4-FFF2-40B4-BE49-F238E27FC236}">
                <a16:creationId xmlns:a16="http://schemas.microsoft.com/office/drawing/2014/main" id="{E8359E87-4053-4A4B-9311-BEE99BC77086}"/>
              </a:ext>
            </a:extLst>
          </p:cNvPr>
          <p:cNvSpPr/>
          <p:nvPr/>
        </p:nvSpPr>
        <p:spPr>
          <a:xfrm>
            <a:off x="9601200" y="-3216728"/>
            <a:ext cx="6400800" cy="7160078"/>
          </a:xfrm>
          <a:prstGeom prst="parallelogram">
            <a:avLst>
              <a:gd name="adj" fmla="val 85497"/>
            </a:avLst>
          </a:prstGeom>
          <a:solidFill>
            <a:srgbClr val="1141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id="{DAEACBAB-53B4-40DA-8FF5-07AE43A079C1}"/>
              </a:ext>
            </a:extLst>
          </p:cNvPr>
          <p:cNvSpPr/>
          <p:nvPr/>
        </p:nvSpPr>
        <p:spPr>
          <a:xfrm>
            <a:off x="-2298307" y="1387950"/>
            <a:ext cx="3736951" cy="2497364"/>
          </a:xfrm>
          <a:prstGeom prst="parallelogram">
            <a:avLst>
              <a:gd name="adj" fmla="val 74115"/>
            </a:avLst>
          </a:prstGeom>
          <a:solidFill>
            <a:srgbClr val="1141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88FE4E57-B5FD-4624-94CC-B9402DA10972}"/>
              </a:ext>
            </a:extLst>
          </p:cNvPr>
          <p:cNvSpPr/>
          <p:nvPr/>
        </p:nvSpPr>
        <p:spPr>
          <a:xfrm>
            <a:off x="-2803605" y="1387950"/>
            <a:ext cx="3736951" cy="2497364"/>
          </a:xfrm>
          <a:prstGeom prst="parallelogram">
            <a:avLst>
              <a:gd name="adj" fmla="val 7411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T’S">
            <a:extLst>
              <a:ext uri="{FF2B5EF4-FFF2-40B4-BE49-F238E27FC236}">
                <a16:creationId xmlns:a16="http://schemas.microsoft.com/office/drawing/2014/main" id="{6A789C88-47FE-4051-912B-65D4E2AA0BE1}"/>
              </a:ext>
            </a:extLst>
          </p:cNvPr>
          <p:cNvSpPr txBox="1"/>
          <p:nvPr/>
        </p:nvSpPr>
        <p:spPr>
          <a:xfrm>
            <a:off x="913928" y="1609774"/>
            <a:ext cx="9679253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0" i="1" dirty="0">
                <a:solidFill>
                  <a:srgbClr val="FFC000"/>
                </a:solidFill>
                <a:latin typeface="Montserrat ExtraBold" panose="00000900000000000000" pitchFamily="50" charset="0"/>
              </a:rPr>
              <a:t>LET’S</a:t>
            </a:r>
          </a:p>
        </p:txBody>
      </p:sp>
      <p:pic>
        <p:nvPicPr>
          <p:cNvPr id="15" name="Picture">
            <a:extLst>
              <a:ext uri="{FF2B5EF4-FFF2-40B4-BE49-F238E27FC236}">
                <a16:creationId xmlns:a16="http://schemas.microsoft.com/office/drawing/2014/main" id="{71E5C6D5-3C66-4F56-9965-46C1A8361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726" y="206426"/>
            <a:ext cx="7839068" cy="6651573"/>
          </a:xfrm>
          <a:prstGeom prst="rect">
            <a:avLst/>
          </a:prstGeom>
        </p:spPr>
      </p:pic>
      <p:sp>
        <p:nvSpPr>
          <p:cNvPr id="16" name="LET’S">
            <a:extLst>
              <a:ext uri="{FF2B5EF4-FFF2-40B4-BE49-F238E27FC236}">
                <a16:creationId xmlns:a16="http://schemas.microsoft.com/office/drawing/2014/main" id="{576E2027-DFB3-461A-9655-7B8555E94AE4}"/>
              </a:ext>
            </a:extLst>
          </p:cNvPr>
          <p:cNvSpPr txBox="1"/>
          <p:nvPr/>
        </p:nvSpPr>
        <p:spPr>
          <a:xfrm>
            <a:off x="913928" y="1609774"/>
            <a:ext cx="9679253" cy="40934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6000" i="1" dirty="0">
                <a:ln w="25400">
                  <a:solidFill>
                    <a:srgbClr val="FFC000"/>
                  </a:solidFill>
                </a:ln>
                <a:noFill/>
                <a:latin typeface="Montserrat ExtraBold" panose="00000900000000000000" pitchFamily="50" charset="0"/>
              </a:rPr>
              <a:t>LET’S</a:t>
            </a:r>
          </a:p>
        </p:txBody>
      </p:sp>
      <p:sp>
        <p:nvSpPr>
          <p:cNvPr id="18" name="JOIN US">
            <a:extLst>
              <a:ext uri="{FF2B5EF4-FFF2-40B4-BE49-F238E27FC236}">
                <a16:creationId xmlns:a16="http://schemas.microsoft.com/office/drawing/2014/main" id="{18EF255B-237B-42E0-8D9A-1A2E95B8FA46}"/>
              </a:ext>
            </a:extLst>
          </p:cNvPr>
          <p:cNvSpPr txBox="1"/>
          <p:nvPr/>
        </p:nvSpPr>
        <p:spPr>
          <a:xfrm>
            <a:off x="7403085" y="4778930"/>
            <a:ext cx="38026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i="1" dirty="0">
                <a:solidFill>
                  <a:srgbClr val="FFC000"/>
                </a:solidFill>
                <a:latin typeface="Montserrat ExtraBold" panose="00000900000000000000" pitchFamily="50" charset="0"/>
              </a:rPr>
              <a:t>JOIN US</a:t>
            </a:r>
          </a:p>
        </p:txBody>
      </p:sp>
      <p:sp>
        <p:nvSpPr>
          <p:cNvPr id="12" name="WORKOUT…">
            <a:extLst>
              <a:ext uri="{FF2B5EF4-FFF2-40B4-BE49-F238E27FC236}">
                <a16:creationId xmlns:a16="http://schemas.microsoft.com/office/drawing/2014/main" id="{5002F051-AC33-44BD-AAE2-BE5D7CFBC7C8}"/>
              </a:ext>
            </a:extLst>
          </p:cNvPr>
          <p:cNvSpPr txBox="1"/>
          <p:nvPr/>
        </p:nvSpPr>
        <p:spPr>
          <a:xfrm>
            <a:off x="1478101" y="1426050"/>
            <a:ext cx="2627242" cy="114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US" sz="4800" i="1" dirty="0">
                <a:solidFill>
                  <a:srgbClr val="11415C"/>
                </a:solidFill>
                <a:latin typeface="Montserrat ExtraBold" panose="00000900000000000000" pitchFamily="50" charset="0"/>
              </a:rPr>
              <a:t>WORKOUT…</a:t>
            </a:r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D08681A5-D1AB-4618-B48F-86C7C8C63A71}"/>
              </a:ext>
            </a:extLst>
          </p:cNvPr>
          <p:cNvSpPr/>
          <p:nvPr/>
        </p:nvSpPr>
        <p:spPr>
          <a:xfrm>
            <a:off x="-4000302" y="5784733"/>
            <a:ext cx="6400800" cy="7160078"/>
          </a:xfrm>
          <a:prstGeom prst="parallelogram">
            <a:avLst>
              <a:gd name="adj" fmla="val 85497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YOUR LOGO">
            <a:extLst>
              <a:ext uri="{FF2B5EF4-FFF2-40B4-BE49-F238E27FC236}">
                <a16:creationId xmlns:a16="http://schemas.microsoft.com/office/drawing/2014/main" id="{12BB223D-FA3D-4F56-A92A-B906891A5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2748" y="502565"/>
            <a:ext cx="746964" cy="39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606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Montserrat ExtraBold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10</cp:revision>
  <dcterms:created xsi:type="dcterms:W3CDTF">2021-08-03T03:57:12Z</dcterms:created>
  <dcterms:modified xsi:type="dcterms:W3CDTF">2021-08-03T08:47:19Z</dcterms:modified>
</cp:coreProperties>
</file>