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9" r:id="rId7"/>
    <p:sldId id="270" r:id="rId8"/>
    <p:sldId id="27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979"/>
    <a:srgbClr val="19B897"/>
    <a:srgbClr val="8CE621"/>
    <a:srgbClr val="EFFD27"/>
    <a:srgbClr val="FF6A00"/>
    <a:srgbClr val="EC2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5" autoAdjust="0"/>
    <p:restoredTop sz="94660"/>
  </p:normalViewPr>
  <p:slideViewPr>
    <p:cSldViewPr snapToGrid="0">
      <p:cViewPr>
        <p:scale>
          <a:sx n="33" d="100"/>
          <a:sy n="33" d="100"/>
        </p:scale>
        <p:origin x="606" y="696"/>
      </p:cViewPr>
      <p:guideLst>
        <p:guide orient="horz" pos="28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106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041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806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45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120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7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420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692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99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102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657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F03C3-1B44-4E18-A68A-97D462F1F62D}" type="datetimeFigureOut">
              <a:rPr lang="en-US" smtClean="0"/>
              <a:t>12/7/2017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6E2D5-2406-40BB-AD44-9DC3B88E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7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516C39EB-4CEB-48D6-9CF2-C14D42EA217E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">
            <a:extLst>
              <a:ext uri="{FF2B5EF4-FFF2-40B4-BE49-F238E27FC236}">
                <a16:creationId xmlns:a16="http://schemas.microsoft.com/office/drawing/2014/main" id="{21EF58E0-7644-4022-B6E8-812C1C80E420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8E9DF770-3EEA-42E2-9CD2-AA5DDC87052F}"/>
              </a:ext>
            </a:extLst>
          </p:cNvPr>
          <p:cNvSpPr/>
          <p:nvPr/>
        </p:nvSpPr>
        <p:spPr>
          <a:xfrm>
            <a:off x="7950200" y="1797050"/>
            <a:ext cx="463550" cy="463550"/>
          </a:xfrm>
          <a:prstGeom prst="rect">
            <a:avLst/>
          </a:prstGeom>
          <a:noFill/>
          <a:ln w="57150">
            <a:solidFill>
              <a:srgbClr val="EC233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-">
            <a:extLst>
              <a:ext uri="{FF2B5EF4-FFF2-40B4-BE49-F238E27FC236}">
                <a16:creationId xmlns:a16="http://schemas.microsoft.com/office/drawing/2014/main" id="{303555F5-DDF8-4BAF-9A1A-CB613CD06A95}"/>
              </a:ext>
            </a:extLst>
          </p:cNvPr>
          <p:cNvSpPr/>
          <p:nvPr/>
        </p:nvSpPr>
        <p:spPr>
          <a:xfrm>
            <a:off x="1026754" y="4141113"/>
            <a:ext cx="463550" cy="463550"/>
          </a:xfrm>
          <a:prstGeom prst="rect">
            <a:avLst/>
          </a:prstGeom>
          <a:noFill/>
          <a:ln w="57150">
            <a:solidFill>
              <a:srgbClr val="8CE62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--">
            <a:extLst>
              <a:ext uri="{FF2B5EF4-FFF2-40B4-BE49-F238E27FC236}">
                <a16:creationId xmlns:a16="http://schemas.microsoft.com/office/drawing/2014/main" id="{CF5615C9-E053-424A-9009-311EF6F14E5B}"/>
              </a:ext>
            </a:extLst>
          </p:cNvPr>
          <p:cNvSpPr/>
          <p:nvPr/>
        </p:nvSpPr>
        <p:spPr>
          <a:xfrm>
            <a:off x="341260" y="678725"/>
            <a:ext cx="463550" cy="463550"/>
          </a:xfrm>
          <a:prstGeom prst="rect">
            <a:avLst/>
          </a:prstGeom>
          <a:noFill/>
          <a:ln w="57150">
            <a:solidFill>
              <a:srgbClr val="EFFD2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---">
            <a:extLst>
              <a:ext uri="{FF2B5EF4-FFF2-40B4-BE49-F238E27FC236}">
                <a16:creationId xmlns:a16="http://schemas.microsoft.com/office/drawing/2014/main" id="{01DAB8E6-C7BA-447C-8C21-0AC2D9ED076C}"/>
              </a:ext>
            </a:extLst>
          </p:cNvPr>
          <p:cNvSpPr/>
          <p:nvPr/>
        </p:nvSpPr>
        <p:spPr>
          <a:xfrm>
            <a:off x="7071088" y="4108450"/>
            <a:ext cx="463550" cy="463550"/>
          </a:xfrm>
          <a:prstGeom prst="rect">
            <a:avLst/>
          </a:prstGeom>
          <a:noFill/>
          <a:ln w="57150">
            <a:solidFill>
              <a:srgbClr val="19B89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-----">
            <a:extLst>
              <a:ext uri="{FF2B5EF4-FFF2-40B4-BE49-F238E27FC236}">
                <a16:creationId xmlns:a16="http://schemas.microsoft.com/office/drawing/2014/main" id="{4CF257D0-6384-43A1-8280-BCABCD39E26E}"/>
              </a:ext>
            </a:extLst>
          </p:cNvPr>
          <p:cNvSpPr/>
          <p:nvPr/>
        </p:nvSpPr>
        <p:spPr>
          <a:xfrm>
            <a:off x="2340338" y="7382220"/>
            <a:ext cx="463550" cy="463550"/>
          </a:xfrm>
          <a:prstGeom prst="rect">
            <a:avLst/>
          </a:prstGeom>
          <a:noFill/>
          <a:ln w="57150">
            <a:solidFill>
              <a:srgbClr val="EFFD2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-----">
            <a:extLst>
              <a:ext uri="{FF2B5EF4-FFF2-40B4-BE49-F238E27FC236}">
                <a16:creationId xmlns:a16="http://schemas.microsoft.com/office/drawing/2014/main" id="{436AD81A-1143-4F77-9637-BF7503696586}"/>
              </a:ext>
            </a:extLst>
          </p:cNvPr>
          <p:cNvSpPr/>
          <p:nvPr/>
        </p:nvSpPr>
        <p:spPr>
          <a:xfrm>
            <a:off x="7779113" y="7845770"/>
            <a:ext cx="463550" cy="463550"/>
          </a:xfrm>
          <a:prstGeom prst="rect">
            <a:avLst/>
          </a:prstGeom>
          <a:noFill/>
          <a:ln w="57150">
            <a:solidFill>
              <a:srgbClr val="19B89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-------">
            <a:extLst>
              <a:ext uri="{FF2B5EF4-FFF2-40B4-BE49-F238E27FC236}">
                <a16:creationId xmlns:a16="http://schemas.microsoft.com/office/drawing/2014/main" id="{AFD9D529-D2E1-418F-88F0-68624C4E96A5}"/>
              </a:ext>
            </a:extLst>
          </p:cNvPr>
          <p:cNvSpPr/>
          <p:nvPr/>
        </p:nvSpPr>
        <p:spPr>
          <a:xfrm>
            <a:off x="4338996" y="1235336"/>
            <a:ext cx="463550" cy="463550"/>
          </a:xfrm>
          <a:prstGeom prst="rect">
            <a:avLst/>
          </a:prstGeom>
          <a:noFill/>
          <a:ln w="57150">
            <a:solidFill>
              <a:srgbClr val="8CE62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R">
            <a:extLst>
              <a:ext uri="{FF2B5EF4-FFF2-40B4-BE49-F238E27FC236}">
                <a16:creationId xmlns:a16="http://schemas.microsoft.com/office/drawing/2014/main" id="{0B41252B-AD39-4A3E-B734-4C1ACB043072}"/>
              </a:ext>
            </a:extLst>
          </p:cNvPr>
          <p:cNvSpPr/>
          <p:nvPr/>
        </p:nvSpPr>
        <p:spPr>
          <a:xfrm>
            <a:off x="2438400" y="2438400"/>
            <a:ext cx="4267200" cy="4267200"/>
          </a:xfrm>
          <a:prstGeom prst="rect">
            <a:avLst/>
          </a:prstGeom>
          <a:solidFill>
            <a:srgbClr val="19B89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RR">
            <a:extLst>
              <a:ext uri="{FF2B5EF4-FFF2-40B4-BE49-F238E27FC236}">
                <a16:creationId xmlns:a16="http://schemas.microsoft.com/office/drawing/2014/main" id="{B2ECA4ED-A498-4F82-8710-81436AC1DC9D}"/>
              </a:ext>
            </a:extLst>
          </p:cNvPr>
          <p:cNvSpPr/>
          <p:nvPr/>
        </p:nvSpPr>
        <p:spPr>
          <a:xfrm>
            <a:off x="2322286" y="2322286"/>
            <a:ext cx="4499428" cy="4499428"/>
          </a:xfrm>
          <a:prstGeom prst="rect">
            <a:avLst/>
          </a:prstGeom>
          <a:noFill/>
          <a:ln w="57150">
            <a:solidFill>
              <a:srgbClr val="EC23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DDCE6-A81C-43AD-B12F-BADB29359415}"/>
              </a:ext>
            </a:extLst>
          </p:cNvPr>
          <p:cNvSpPr txBox="1"/>
          <p:nvPr/>
        </p:nvSpPr>
        <p:spPr>
          <a:xfrm>
            <a:off x="2803888" y="4141113"/>
            <a:ext cx="353622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Nexa Bold" panose="02000000000000000000" pitchFamily="50" charset="0"/>
              </a:rPr>
              <a:t>DECINEMA</a:t>
            </a:r>
          </a:p>
        </p:txBody>
      </p:sp>
      <p:sp>
        <p:nvSpPr>
          <p:cNvPr id="9" name="LOGO">
            <a:extLst>
              <a:ext uri="{FF2B5EF4-FFF2-40B4-BE49-F238E27FC236}">
                <a16:creationId xmlns:a16="http://schemas.microsoft.com/office/drawing/2014/main" id="{802972F9-EC5C-4659-8656-3305086DD67C}"/>
              </a:ext>
            </a:extLst>
          </p:cNvPr>
          <p:cNvSpPr/>
          <p:nvPr/>
        </p:nvSpPr>
        <p:spPr>
          <a:xfrm>
            <a:off x="3009900" y="3106632"/>
            <a:ext cx="3124200" cy="924956"/>
          </a:xfrm>
          <a:prstGeom prst="rect">
            <a:avLst/>
          </a:prstGeom>
          <a:blipFill>
            <a:blip r:embed="rId6"/>
            <a:srcRect/>
            <a:stretch>
              <a:fillRect l="36650" r="366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AE791C-A852-4E8A-8CCC-316A2F160789}"/>
              </a:ext>
            </a:extLst>
          </p:cNvPr>
          <p:cNvSpPr txBox="1"/>
          <p:nvPr/>
        </p:nvSpPr>
        <p:spPr>
          <a:xfrm>
            <a:off x="2505572" y="4880474"/>
            <a:ext cx="413286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Nexa Light" panose="02000000000000000000" pitchFamily="50" charset="0"/>
              </a:rPr>
              <a:t>POWERPOINT </a:t>
            </a:r>
            <a:r>
              <a:rPr lang="en-US" sz="2500" dirty="0">
                <a:solidFill>
                  <a:srgbClr val="EE0979"/>
                </a:solidFill>
                <a:latin typeface="Nexa Light" panose="02000000000000000000" pitchFamily="50" charset="0"/>
              </a:rPr>
              <a:t>TEMPLATE</a:t>
            </a: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C2561501-2DCF-40FB-A5BF-5E8127BBD413}"/>
              </a:ext>
            </a:extLst>
          </p:cNvPr>
          <p:cNvSpPr/>
          <p:nvPr/>
        </p:nvSpPr>
        <p:spPr>
          <a:xfrm>
            <a:off x="3987800" y="5837262"/>
            <a:ext cx="246743" cy="246742"/>
          </a:xfrm>
          <a:prstGeom prst="rect">
            <a:avLst/>
          </a:prstGeom>
          <a:solidFill>
            <a:srgbClr val="EC2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2">
            <a:extLst>
              <a:ext uri="{FF2B5EF4-FFF2-40B4-BE49-F238E27FC236}">
                <a16:creationId xmlns:a16="http://schemas.microsoft.com/office/drawing/2014/main" id="{3742FAF6-D85B-4E73-9E0F-B9F39D21E480}"/>
              </a:ext>
            </a:extLst>
          </p:cNvPr>
          <p:cNvSpPr/>
          <p:nvPr/>
        </p:nvSpPr>
        <p:spPr>
          <a:xfrm>
            <a:off x="4447419" y="5837262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3">
            <a:extLst>
              <a:ext uri="{FF2B5EF4-FFF2-40B4-BE49-F238E27FC236}">
                <a16:creationId xmlns:a16="http://schemas.microsoft.com/office/drawing/2014/main" id="{FC1505B3-52D4-4169-A5A1-6238A7952BCA}"/>
              </a:ext>
            </a:extLst>
          </p:cNvPr>
          <p:cNvSpPr/>
          <p:nvPr/>
        </p:nvSpPr>
        <p:spPr>
          <a:xfrm>
            <a:off x="4909457" y="5837262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ND">
            <a:extLst>
              <a:ext uri="{FF2B5EF4-FFF2-40B4-BE49-F238E27FC236}">
                <a16:creationId xmlns:a16="http://schemas.microsoft.com/office/drawing/2014/main" id="{A8168B70-19E4-4350-B60F-ECAA735E8E1D}"/>
              </a:ext>
            </a:extLst>
          </p:cNvPr>
          <p:cNvSpPr/>
          <p:nvPr/>
        </p:nvSpPr>
        <p:spPr>
          <a:xfrm>
            <a:off x="-1229" y="-9167317"/>
            <a:ext cx="9144000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Mark Tyner - The Path We Took  Free For Commercial Use Music">
            <a:hlinkClick r:id="" action="ppaction://media"/>
            <a:extLst>
              <a:ext uri="{FF2B5EF4-FFF2-40B4-BE49-F238E27FC236}">
                <a16:creationId xmlns:a16="http://schemas.microsoft.com/office/drawing/2014/main" id="{9C5788A0-DC07-4527-ABC8-5B7490C84E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70754" y="4108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7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5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4" accel="10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accel="10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accel="10000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9" presetClass="exit" presetSubtype="0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accel="10000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accel="10000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3.61111E-6 4.16667E-6 L -3.33333E-6 1.0026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4951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5400000">
                                      <p:cBhvr>
                                        <p:cTn id="8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8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5400000">
                                      <p:cBhvr>
                                        <p:cTn id="9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2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8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5400000">
                                      <p:cBhvr>
                                        <p:cTn id="108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3" presetClass="exit" presetSubtype="32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8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5400000">
                                      <p:cBhvr>
                                        <p:cTn id="11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23" presetClass="exit" presetSubtype="32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8" presetClass="emph" presetSubtype="0" decel="10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5400000">
                                      <p:cBhvr>
                                        <p:cTn id="12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23" presetClass="exit" presetSubtype="32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8" presetClass="emph" presetSubtype="0" de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5400000">
                                      <p:cBhvr>
                                        <p:cTn id="13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23" presetClass="exit" presetSubtype="32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4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4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8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5400000">
                                      <p:cBhvr>
                                        <p:cTn id="148" dur="4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23" presetClass="exit" presetSubtype="32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" presetClass="entr" presetSubtype="4" decel="100000" fill="hold" grpId="0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1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xit" presetSubtype="4" accel="100000" fill="hold" grpId="1" nodeType="withEffect" nodePh="1">
                                  <p:stCondLst>
                                    <p:cond delay="5700"/>
                                  </p:stCondLst>
                                  <p:endCondLst>
                                    <p:cond evt="begin" delay="0">
                                      <p:tn val="157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8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7" grpId="0" animBg="1"/>
      <p:bldP spid="7" grpId="1" animBg="1"/>
      <p:bldP spid="24" grpId="0" animBg="1"/>
      <p:bldP spid="24" grpId="1" animBg="1"/>
      <p:bldP spid="8" grpId="0"/>
      <p:bldP spid="8" grpId="1"/>
      <p:bldP spid="9" grpId="0" animBg="1"/>
      <p:bldP spid="9" grpId="1" animBg="1"/>
      <p:bldP spid="10" grpId="0"/>
      <p:bldP spid="10" grpId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HOTO">
            <a:extLst>
              <a:ext uri="{FF2B5EF4-FFF2-40B4-BE49-F238E27FC236}">
                <a16:creationId xmlns:a16="http://schemas.microsoft.com/office/drawing/2014/main" id="{9CE2A33D-B071-4846-8652-6C31A0049AA5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49973" r="-1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3F9B517-A589-4767-9578-519A2FCF1A87}"/>
              </a:ext>
            </a:extLst>
          </p:cNvPr>
          <p:cNvSpPr txBox="1"/>
          <p:nvPr/>
        </p:nvSpPr>
        <p:spPr>
          <a:xfrm>
            <a:off x="4808925" y="7430714"/>
            <a:ext cx="3132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sz="2000" spc="300" dirty="0">
                <a:solidFill>
                  <a:schemeClr val="bg1"/>
                </a:solidFill>
                <a:latin typeface="Nexa Bold" panose="02000000000000000000" pitchFamily="50" charset="0"/>
              </a:rPr>
              <a:t>LOREM IPSUM DOLOR SIT AMET </a:t>
            </a:r>
            <a:endParaRPr lang="en-US" sz="2000" spc="3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8C293359-1511-4AE2-B016-11C34B8A4CDA}"/>
              </a:ext>
            </a:extLst>
          </p:cNvPr>
          <p:cNvSpPr>
            <a:spLocks/>
          </p:cNvSpPr>
          <p:nvPr/>
        </p:nvSpPr>
        <p:spPr bwMode="auto">
          <a:xfrm>
            <a:off x="-20259" y="7078073"/>
            <a:ext cx="7456667" cy="3417862"/>
          </a:xfrm>
          <a:custGeom>
            <a:avLst/>
            <a:gdLst>
              <a:gd name="T0" fmla="*/ 0 w 1627"/>
              <a:gd name="T1" fmla="*/ 44 h 749"/>
              <a:gd name="T2" fmla="*/ 1627 w 1627"/>
              <a:gd name="T3" fmla="*/ 343 h 749"/>
              <a:gd name="T4" fmla="*/ 0 w 1627"/>
              <a:gd name="T5" fmla="*/ 641 h 749"/>
              <a:gd name="T6" fmla="*/ 0 w 1627"/>
              <a:gd name="T7" fmla="*/ 44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27" h="749">
                <a:moveTo>
                  <a:pt x="0" y="44"/>
                </a:moveTo>
                <a:cubicBezTo>
                  <a:pt x="610" y="0"/>
                  <a:pt x="1000" y="522"/>
                  <a:pt x="1627" y="343"/>
                </a:cubicBezTo>
                <a:cubicBezTo>
                  <a:pt x="1081" y="749"/>
                  <a:pt x="227" y="272"/>
                  <a:pt x="0" y="641"/>
                </a:cubicBezTo>
                <a:lnTo>
                  <a:pt x="0" y="44"/>
                </a:lnTo>
                <a:close/>
              </a:path>
            </a:pathLst>
          </a:custGeom>
          <a:solidFill>
            <a:srgbClr val="19B8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946F08A5-0407-48A3-9B14-D2FB2C474017}"/>
              </a:ext>
            </a:extLst>
          </p:cNvPr>
          <p:cNvSpPr>
            <a:spLocks/>
          </p:cNvSpPr>
          <p:nvPr/>
        </p:nvSpPr>
        <p:spPr bwMode="auto">
          <a:xfrm>
            <a:off x="4875018" y="7134278"/>
            <a:ext cx="4268982" cy="2984273"/>
          </a:xfrm>
          <a:custGeom>
            <a:avLst/>
            <a:gdLst>
              <a:gd name="T0" fmla="*/ 932 w 932"/>
              <a:gd name="T1" fmla="*/ 0 h 654"/>
              <a:gd name="T2" fmla="*/ 932 w 932"/>
              <a:gd name="T3" fmla="*/ 484 h 654"/>
              <a:gd name="T4" fmla="*/ 0 w 932"/>
              <a:gd name="T5" fmla="*/ 552 h 654"/>
              <a:gd name="T6" fmla="*/ 932 w 932"/>
              <a:gd name="T7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654">
                <a:moveTo>
                  <a:pt x="932" y="0"/>
                </a:moveTo>
                <a:cubicBezTo>
                  <a:pt x="932" y="484"/>
                  <a:pt x="932" y="484"/>
                  <a:pt x="932" y="484"/>
                </a:cubicBezTo>
                <a:cubicBezTo>
                  <a:pt x="932" y="484"/>
                  <a:pt x="667" y="654"/>
                  <a:pt x="0" y="552"/>
                </a:cubicBezTo>
                <a:cubicBezTo>
                  <a:pt x="0" y="552"/>
                  <a:pt x="533" y="617"/>
                  <a:pt x="932" y="0"/>
                </a:cubicBez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7435BFC8-1292-45FA-80FE-B8D39B16A524}"/>
              </a:ext>
            </a:extLst>
          </p:cNvPr>
          <p:cNvSpPr>
            <a:spLocks/>
          </p:cNvSpPr>
          <p:nvPr/>
        </p:nvSpPr>
        <p:spPr bwMode="auto">
          <a:xfrm>
            <a:off x="4875018" y="7134278"/>
            <a:ext cx="4268982" cy="2928066"/>
          </a:xfrm>
          <a:custGeom>
            <a:avLst/>
            <a:gdLst>
              <a:gd name="T0" fmla="*/ 932 w 932"/>
              <a:gd name="T1" fmla="*/ 0 h 642"/>
              <a:gd name="T2" fmla="*/ 0 w 932"/>
              <a:gd name="T3" fmla="*/ 552 h 642"/>
              <a:gd name="T4" fmla="*/ 932 w 932"/>
              <a:gd name="T5" fmla="*/ 277 h 642"/>
              <a:gd name="T6" fmla="*/ 932 w 932"/>
              <a:gd name="T7" fmla="*/ 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642">
                <a:moveTo>
                  <a:pt x="932" y="0"/>
                </a:moveTo>
                <a:cubicBezTo>
                  <a:pt x="932" y="0"/>
                  <a:pt x="586" y="586"/>
                  <a:pt x="0" y="552"/>
                </a:cubicBezTo>
                <a:cubicBezTo>
                  <a:pt x="0" y="552"/>
                  <a:pt x="576" y="642"/>
                  <a:pt x="932" y="277"/>
                </a:cubicBezTo>
                <a:lnTo>
                  <a:pt x="932" y="0"/>
                </a:lnTo>
                <a:close/>
              </a:path>
            </a:pathLst>
          </a:custGeom>
          <a:solidFill>
            <a:srgbClr val="8CE62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3">
            <a:extLst>
              <a:ext uri="{FF2B5EF4-FFF2-40B4-BE49-F238E27FC236}">
                <a16:creationId xmlns:a16="http://schemas.microsoft.com/office/drawing/2014/main" id="{2A5C72E3-44A0-495D-A9F2-360F46CB5640}"/>
              </a:ext>
            </a:extLst>
          </p:cNvPr>
          <p:cNvSpPr>
            <a:spLocks/>
          </p:cNvSpPr>
          <p:nvPr/>
        </p:nvSpPr>
        <p:spPr bwMode="auto">
          <a:xfrm>
            <a:off x="-20260" y="-403204"/>
            <a:ext cx="9461813" cy="1809271"/>
          </a:xfrm>
          <a:custGeom>
            <a:avLst/>
            <a:gdLst>
              <a:gd name="T0" fmla="*/ 2000 w 2062"/>
              <a:gd name="T1" fmla="*/ 0 h 396"/>
              <a:gd name="T2" fmla="*/ 1544 w 2062"/>
              <a:gd name="T3" fmla="*/ 314 h 396"/>
              <a:gd name="T4" fmla="*/ 0 w 2062"/>
              <a:gd name="T5" fmla="*/ 70 h 396"/>
              <a:gd name="T6" fmla="*/ 0 w 2062"/>
              <a:gd name="T7" fmla="*/ 0 h 396"/>
              <a:gd name="T8" fmla="*/ 2000 w 2062"/>
              <a:gd name="T9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2" h="396">
                <a:moveTo>
                  <a:pt x="2000" y="0"/>
                </a:moveTo>
                <a:cubicBezTo>
                  <a:pt x="2000" y="0"/>
                  <a:pt x="2062" y="232"/>
                  <a:pt x="1544" y="314"/>
                </a:cubicBezTo>
                <a:cubicBezTo>
                  <a:pt x="1026" y="396"/>
                  <a:pt x="256" y="14"/>
                  <a:pt x="0" y="70"/>
                </a:cubicBezTo>
                <a:cubicBezTo>
                  <a:pt x="0" y="0"/>
                  <a:pt x="0" y="0"/>
                  <a:pt x="0" y="0"/>
                </a:cubicBezTo>
                <a:lnTo>
                  <a:pt x="2000" y="0"/>
                </a:lnTo>
                <a:close/>
              </a:path>
            </a:pathLst>
          </a:custGeom>
          <a:solidFill>
            <a:srgbClr val="8CE62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2">
            <a:extLst>
              <a:ext uri="{FF2B5EF4-FFF2-40B4-BE49-F238E27FC236}">
                <a16:creationId xmlns:a16="http://schemas.microsoft.com/office/drawing/2014/main" id="{8F707C67-4814-4215-837B-94DFC8027CA3}"/>
              </a:ext>
            </a:extLst>
          </p:cNvPr>
          <p:cNvSpPr>
            <a:spLocks/>
          </p:cNvSpPr>
          <p:nvPr/>
        </p:nvSpPr>
        <p:spPr bwMode="auto">
          <a:xfrm>
            <a:off x="-44411" y="-403204"/>
            <a:ext cx="9153595" cy="1210389"/>
          </a:xfrm>
          <a:custGeom>
            <a:avLst/>
            <a:gdLst>
              <a:gd name="connsiteX0" fmla="*/ 0 w 9153595"/>
              <a:gd name="connsiteY0" fmla="*/ 0 h 1210389"/>
              <a:gd name="connsiteX1" fmla="*/ 9153595 w 9153595"/>
              <a:gd name="connsiteY1" fmla="*/ 0 h 1210389"/>
              <a:gd name="connsiteX2" fmla="*/ 9119433 w 9153595"/>
              <a:gd name="connsiteY2" fmla="*/ 47055 h 1210389"/>
              <a:gd name="connsiteX3" fmla="*/ 6898194 w 9153595"/>
              <a:gd name="connsiteY3" fmla="*/ 1186329 h 1210389"/>
              <a:gd name="connsiteX4" fmla="*/ 0 w 9153595"/>
              <a:gd name="connsiteY4" fmla="*/ 199023 h 1210389"/>
              <a:gd name="connsiteX5" fmla="*/ 0 w 9153595"/>
              <a:gd name="connsiteY5" fmla="*/ 9002 h 1210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595" h="1210389">
                <a:moveTo>
                  <a:pt x="0" y="0"/>
                </a:moveTo>
                <a:lnTo>
                  <a:pt x="9153595" y="0"/>
                </a:lnTo>
                <a:lnTo>
                  <a:pt x="9119433" y="47055"/>
                </a:lnTo>
                <a:cubicBezTo>
                  <a:pt x="8916316" y="315669"/>
                  <a:pt x="8248115" y="1045203"/>
                  <a:pt x="6898194" y="1186329"/>
                </a:cubicBezTo>
                <a:cubicBezTo>
                  <a:pt x="4493235" y="1437726"/>
                  <a:pt x="1193300" y="-376906"/>
                  <a:pt x="0" y="199023"/>
                </a:cubicBezTo>
                <a:cubicBezTo>
                  <a:pt x="0" y="104749"/>
                  <a:pt x="0" y="45827"/>
                  <a:pt x="0" y="9002"/>
                </a:cubicBez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1">
            <a:extLst>
              <a:ext uri="{FF2B5EF4-FFF2-40B4-BE49-F238E27FC236}">
                <a16:creationId xmlns:a16="http://schemas.microsoft.com/office/drawing/2014/main" id="{15A40267-4EDB-4C25-A0FD-42B0419890AC}"/>
              </a:ext>
            </a:extLst>
          </p:cNvPr>
          <p:cNvSpPr>
            <a:spLocks/>
          </p:cNvSpPr>
          <p:nvPr/>
        </p:nvSpPr>
        <p:spPr bwMode="auto">
          <a:xfrm>
            <a:off x="-20260" y="-403204"/>
            <a:ext cx="9177691" cy="1442399"/>
          </a:xfrm>
          <a:custGeom>
            <a:avLst/>
            <a:gdLst>
              <a:gd name="connsiteX0" fmla="*/ 0 w 9177691"/>
              <a:gd name="connsiteY0" fmla="*/ 0 h 1442399"/>
              <a:gd name="connsiteX1" fmla="*/ 9177691 w 9177691"/>
              <a:gd name="connsiteY1" fmla="*/ 0 h 1442399"/>
              <a:gd name="connsiteX2" fmla="*/ 9177691 w 9177691"/>
              <a:gd name="connsiteY2" fmla="*/ 6877 h 1442399"/>
              <a:gd name="connsiteX3" fmla="*/ 9177691 w 9177691"/>
              <a:gd name="connsiteY3" fmla="*/ 1442399 h 1442399"/>
              <a:gd name="connsiteX4" fmla="*/ 2941450 w 9177691"/>
              <a:gd name="connsiteY4" fmla="*/ 1113525 h 1442399"/>
              <a:gd name="connsiteX5" fmla="*/ 0 w 9177691"/>
              <a:gd name="connsiteY5" fmla="*/ 1113525 h 1442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77691" h="1442399">
                <a:moveTo>
                  <a:pt x="0" y="0"/>
                </a:moveTo>
                <a:lnTo>
                  <a:pt x="9177691" y="0"/>
                </a:lnTo>
                <a:lnTo>
                  <a:pt x="9177691" y="6877"/>
                </a:lnTo>
                <a:cubicBezTo>
                  <a:pt x="9177691" y="175559"/>
                  <a:pt x="9177691" y="561119"/>
                  <a:pt x="9177691" y="1442399"/>
                </a:cubicBezTo>
                <a:cubicBezTo>
                  <a:pt x="7493585" y="-179133"/>
                  <a:pt x="4446592" y="734406"/>
                  <a:pt x="2941450" y="1113525"/>
                </a:cubicBezTo>
                <a:cubicBezTo>
                  <a:pt x="1436309" y="1488076"/>
                  <a:pt x="0" y="1113525"/>
                  <a:pt x="0" y="1113525"/>
                </a:cubicBezTo>
                <a:close/>
              </a:path>
            </a:pathLst>
          </a:custGeom>
          <a:solidFill>
            <a:srgbClr val="19B8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2EF7E3E-623E-4E37-86CC-5201E58A2228}"/>
              </a:ext>
            </a:extLst>
          </p:cNvPr>
          <p:cNvSpPr/>
          <p:nvPr/>
        </p:nvSpPr>
        <p:spPr>
          <a:xfrm>
            <a:off x="505434" y="7784657"/>
            <a:ext cx="1047580" cy="10475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" descr="Envelope">
            <a:extLst>
              <a:ext uri="{FF2B5EF4-FFF2-40B4-BE49-F238E27FC236}">
                <a16:creationId xmlns:a16="http://schemas.microsoft.com/office/drawing/2014/main" id="{A8BAE821-DE87-42DF-A12B-5F676F77CE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3785" y="7973007"/>
            <a:ext cx="670878" cy="67087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937F307-D382-4AC6-94B2-2A6292EFF409}"/>
              </a:ext>
            </a:extLst>
          </p:cNvPr>
          <p:cNvSpPr txBox="1"/>
          <p:nvPr/>
        </p:nvSpPr>
        <p:spPr>
          <a:xfrm>
            <a:off x="273798" y="2578948"/>
            <a:ext cx="48586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spc="300" dirty="0" err="1">
                <a:solidFill>
                  <a:srgbClr val="19B897"/>
                </a:solidFill>
                <a:latin typeface="Nexa Bold" panose="02000000000000000000" pitchFamily="50" charset="0"/>
              </a:rPr>
              <a:t>Faucibus</a:t>
            </a:r>
            <a:r>
              <a:rPr lang="fr-FR" sz="4000" spc="300" dirty="0">
                <a:solidFill>
                  <a:srgbClr val="EC233D"/>
                </a:solidFill>
                <a:latin typeface="Nexa Bold" panose="02000000000000000000" pitchFamily="50" charset="0"/>
              </a:rPr>
              <a:t> Sem Et </a:t>
            </a:r>
            <a:r>
              <a:rPr lang="fr-FR" sz="4000" spc="300" dirty="0" err="1">
                <a:solidFill>
                  <a:srgbClr val="EC233D"/>
                </a:solidFill>
                <a:latin typeface="Nexa Bold" panose="02000000000000000000" pitchFamily="50" charset="0"/>
              </a:rPr>
              <a:t>Et</a:t>
            </a:r>
            <a:r>
              <a:rPr lang="fr-FR" sz="4000" spc="300" dirty="0">
                <a:solidFill>
                  <a:srgbClr val="EC233D"/>
                </a:solidFill>
                <a:latin typeface="Nexa Bold" panose="02000000000000000000" pitchFamily="50" charset="0"/>
              </a:rPr>
              <a:t> Elit </a:t>
            </a:r>
            <a:r>
              <a:rPr lang="fr-FR" sz="4000" spc="300" dirty="0" err="1">
                <a:solidFill>
                  <a:srgbClr val="EC233D"/>
                </a:solidFill>
                <a:latin typeface="Nexa Bold" panose="02000000000000000000" pitchFamily="50" charset="0"/>
              </a:rPr>
              <a:t>Mauris</a:t>
            </a:r>
            <a:r>
              <a:rPr lang="fr-FR" sz="4000" spc="300" dirty="0">
                <a:solidFill>
                  <a:srgbClr val="EC233D"/>
                </a:solidFill>
                <a:latin typeface="Nexa Bold" panose="02000000000000000000" pitchFamily="50" charset="0"/>
              </a:rPr>
              <a:t> Diam, </a:t>
            </a:r>
            <a:r>
              <a:rPr lang="fr-FR" sz="4000" spc="300" dirty="0" err="1">
                <a:solidFill>
                  <a:srgbClr val="EC233D"/>
                </a:solidFill>
                <a:latin typeface="Nexa Bold" panose="02000000000000000000" pitchFamily="50" charset="0"/>
              </a:rPr>
              <a:t>Quisque</a:t>
            </a:r>
            <a:r>
              <a:rPr lang="fr-FR" sz="4000" spc="300" dirty="0">
                <a:solidFill>
                  <a:srgbClr val="EC233D"/>
                </a:solidFill>
                <a:latin typeface="Nexa Bold" panose="02000000000000000000" pitchFamily="50" charset="0"/>
              </a:rPr>
              <a:t> </a:t>
            </a:r>
            <a:r>
              <a:rPr lang="fr-FR" sz="4000" spc="300" dirty="0" err="1">
                <a:solidFill>
                  <a:srgbClr val="19B897"/>
                </a:solidFill>
                <a:latin typeface="Nexa Bold" panose="02000000000000000000" pitchFamily="50" charset="0"/>
              </a:rPr>
              <a:t>Augue</a:t>
            </a:r>
            <a:r>
              <a:rPr lang="fr-FR" sz="4000" spc="300" dirty="0">
                <a:solidFill>
                  <a:srgbClr val="EC233D"/>
                </a:solidFill>
                <a:latin typeface="Nexa Bold" panose="02000000000000000000" pitchFamily="50" charset="0"/>
              </a:rPr>
              <a:t> </a:t>
            </a:r>
            <a:r>
              <a:rPr lang="fr-FR" sz="4000" spc="300" dirty="0" err="1">
                <a:solidFill>
                  <a:srgbClr val="EC233D"/>
                </a:solidFill>
                <a:latin typeface="Nexa Bold" panose="02000000000000000000" pitchFamily="50" charset="0"/>
              </a:rPr>
              <a:t>Officiis</a:t>
            </a:r>
            <a:r>
              <a:rPr lang="fr-FR" sz="4000" spc="300" dirty="0">
                <a:solidFill>
                  <a:srgbClr val="EC233D"/>
                </a:solidFill>
                <a:latin typeface="Nexa Bold" panose="02000000000000000000" pitchFamily="50" charset="0"/>
              </a:rPr>
              <a:t> Nec Magna </a:t>
            </a:r>
            <a:r>
              <a:rPr lang="fr-FR" sz="4000" spc="300" dirty="0" err="1">
                <a:solidFill>
                  <a:srgbClr val="19B897"/>
                </a:solidFill>
                <a:latin typeface="Nexa Bold" panose="02000000000000000000" pitchFamily="50" charset="0"/>
              </a:rPr>
              <a:t>Nisi</a:t>
            </a:r>
            <a:r>
              <a:rPr lang="fr-FR" sz="4000" spc="300" dirty="0">
                <a:solidFill>
                  <a:srgbClr val="19B897"/>
                </a:solidFill>
                <a:latin typeface="Nexa Bold" panose="02000000000000000000" pitchFamily="50" charset="0"/>
              </a:rPr>
              <a:t> </a:t>
            </a:r>
            <a:r>
              <a:rPr lang="fr-FR" sz="4000" spc="300" dirty="0" err="1">
                <a:solidFill>
                  <a:srgbClr val="19B897"/>
                </a:solidFill>
                <a:latin typeface="Nexa Bold" panose="02000000000000000000" pitchFamily="50" charset="0"/>
              </a:rPr>
              <a:t>Vestibulum</a:t>
            </a:r>
            <a:endParaRPr lang="en-US" sz="4000" spc="300" dirty="0">
              <a:solidFill>
                <a:srgbClr val="19B897"/>
              </a:solidFill>
              <a:latin typeface="Nexa Bold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82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64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xit" presetSubtype="8" accel="100000" fill="hold" grpId="1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5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9" presetClass="exit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xit" presetSubtype="0" accel="100000" fill="hold" nodeType="withEffect">
                                  <p:stCondLst>
                                    <p:cond delay="5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1" accel="10000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1" accel="10000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1" ac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ac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accel="10000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accel="10000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3" grpId="0"/>
      <p:bldP spid="23" grpId="1"/>
      <p:bldP spid="11" grpId="0" animBg="1"/>
      <p:bldP spid="12" grpId="0" animBg="1"/>
      <p:bldP spid="13" grpId="0" animBg="1"/>
      <p:bldP spid="8" grpId="0" animBg="1"/>
      <p:bldP spid="19" grpId="0" animBg="1"/>
      <p:bldP spid="17" grpId="0" animBg="1"/>
      <p:bldP spid="21" grpId="0" animBg="1"/>
      <p:bldP spid="21" grpId="1" animBg="1"/>
      <p:bldP spid="24" grpId="0"/>
      <p:bldP spid="2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D06C6B9F-6222-4FD9-B7C9-2480CC99D8AB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49973" r="-1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E6A3A99-F0BA-4058-9B43-87D1C9291AE4}"/>
              </a:ext>
            </a:extLst>
          </p:cNvPr>
          <p:cNvSpPr/>
          <p:nvPr/>
        </p:nvSpPr>
        <p:spPr>
          <a:xfrm>
            <a:off x="0" y="297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B79EEF6-35CE-4FEE-B8E5-79B0786E3900}"/>
              </a:ext>
            </a:extLst>
          </p:cNvPr>
          <p:cNvSpPr/>
          <p:nvPr/>
        </p:nvSpPr>
        <p:spPr>
          <a:xfrm>
            <a:off x="3877056" y="2368853"/>
            <a:ext cx="1389888" cy="13898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ACEBOOK">
            <a:extLst>
              <a:ext uri="{FF2B5EF4-FFF2-40B4-BE49-F238E27FC236}">
                <a16:creationId xmlns:a16="http://schemas.microsoft.com/office/drawing/2014/main" id="{831A32A7-7E36-4CEE-8873-B6BAF359BB53}"/>
              </a:ext>
            </a:extLst>
          </p:cNvPr>
          <p:cNvSpPr>
            <a:spLocks/>
          </p:cNvSpPr>
          <p:nvPr/>
        </p:nvSpPr>
        <p:spPr bwMode="auto">
          <a:xfrm>
            <a:off x="4318002" y="2591206"/>
            <a:ext cx="507996" cy="945178"/>
          </a:xfrm>
          <a:custGeom>
            <a:avLst/>
            <a:gdLst>
              <a:gd name="T0" fmla="*/ 22 w 30"/>
              <a:gd name="T1" fmla="*/ 0 h 56"/>
              <a:gd name="T2" fmla="*/ 21 w 30"/>
              <a:gd name="T3" fmla="*/ 0 h 56"/>
              <a:gd name="T4" fmla="*/ 14 w 30"/>
              <a:gd name="T5" fmla="*/ 2 h 56"/>
              <a:gd name="T6" fmla="*/ 9 w 30"/>
              <a:gd name="T7" fmla="*/ 10 h 56"/>
              <a:gd name="T8" fmla="*/ 9 w 30"/>
              <a:gd name="T9" fmla="*/ 14 h 56"/>
              <a:gd name="T10" fmla="*/ 9 w 30"/>
              <a:gd name="T11" fmla="*/ 20 h 56"/>
              <a:gd name="T12" fmla="*/ 9 w 30"/>
              <a:gd name="T13" fmla="*/ 20 h 56"/>
              <a:gd name="T14" fmla="*/ 0 w 30"/>
              <a:gd name="T15" fmla="*/ 20 h 56"/>
              <a:gd name="T16" fmla="*/ 0 w 30"/>
              <a:gd name="T17" fmla="*/ 31 h 56"/>
              <a:gd name="T18" fmla="*/ 9 w 30"/>
              <a:gd name="T19" fmla="*/ 31 h 56"/>
              <a:gd name="T20" fmla="*/ 9 w 30"/>
              <a:gd name="T21" fmla="*/ 56 h 56"/>
              <a:gd name="T22" fmla="*/ 19 w 30"/>
              <a:gd name="T23" fmla="*/ 56 h 56"/>
              <a:gd name="T24" fmla="*/ 19 w 30"/>
              <a:gd name="T25" fmla="*/ 31 h 56"/>
              <a:gd name="T26" fmla="*/ 28 w 30"/>
              <a:gd name="T27" fmla="*/ 31 h 56"/>
              <a:gd name="T28" fmla="*/ 29 w 30"/>
              <a:gd name="T29" fmla="*/ 20 h 56"/>
              <a:gd name="T30" fmla="*/ 28 w 30"/>
              <a:gd name="T31" fmla="*/ 20 h 56"/>
              <a:gd name="T32" fmla="*/ 27 w 30"/>
              <a:gd name="T33" fmla="*/ 20 h 56"/>
              <a:gd name="T34" fmla="*/ 24 w 30"/>
              <a:gd name="T35" fmla="*/ 20 h 56"/>
              <a:gd name="T36" fmla="*/ 19 w 30"/>
              <a:gd name="T37" fmla="*/ 20 h 56"/>
              <a:gd name="T38" fmla="*/ 19 w 30"/>
              <a:gd name="T39" fmla="*/ 13 h 56"/>
              <a:gd name="T40" fmla="*/ 24 w 30"/>
              <a:gd name="T41" fmla="*/ 9 h 56"/>
              <a:gd name="T42" fmla="*/ 26 w 30"/>
              <a:gd name="T43" fmla="*/ 9 h 56"/>
              <a:gd name="T44" fmla="*/ 27 w 30"/>
              <a:gd name="T45" fmla="*/ 9 h 56"/>
              <a:gd name="T46" fmla="*/ 29 w 30"/>
              <a:gd name="T47" fmla="*/ 9 h 56"/>
              <a:gd name="T48" fmla="*/ 29 w 30"/>
              <a:gd name="T49" fmla="*/ 9 h 56"/>
              <a:gd name="T50" fmla="*/ 30 w 30"/>
              <a:gd name="T51" fmla="*/ 9 h 56"/>
              <a:gd name="T52" fmla="*/ 30 w 30"/>
              <a:gd name="T53" fmla="*/ 0 h 56"/>
              <a:gd name="T54" fmla="*/ 27 w 30"/>
              <a:gd name="T55" fmla="*/ 0 h 56"/>
              <a:gd name="T56" fmla="*/ 22 w 30"/>
              <a:gd name="T5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0" h="56">
                <a:moveTo>
                  <a:pt x="22" y="0"/>
                </a:moveTo>
                <a:cubicBezTo>
                  <a:pt x="22" y="0"/>
                  <a:pt x="22" y="0"/>
                  <a:pt x="21" y="0"/>
                </a:cubicBezTo>
                <a:cubicBezTo>
                  <a:pt x="19" y="0"/>
                  <a:pt x="16" y="0"/>
                  <a:pt x="14" y="2"/>
                </a:cubicBezTo>
                <a:cubicBezTo>
                  <a:pt x="11" y="4"/>
                  <a:pt x="10" y="6"/>
                  <a:pt x="9" y="10"/>
                </a:cubicBezTo>
                <a:cubicBezTo>
                  <a:pt x="9" y="11"/>
                  <a:pt x="9" y="12"/>
                  <a:pt x="9" y="14"/>
                </a:cubicBezTo>
                <a:cubicBezTo>
                  <a:pt x="9" y="16"/>
                  <a:pt x="9" y="18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0" y="31"/>
                  <a:pt x="0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56"/>
                  <a:pt x="9" y="56"/>
                  <a:pt x="9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31"/>
                  <a:pt x="19" y="31"/>
                  <a:pt x="19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9" y="27"/>
                  <a:pt x="29" y="24"/>
                  <a:pt x="29" y="20"/>
                </a:cubicBezTo>
                <a:cubicBezTo>
                  <a:pt x="29" y="20"/>
                  <a:pt x="29" y="20"/>
                  <a:pt x="28" y="20"/>
                </a:cubicBezTo>
                <a:cubicBezTo>
                  <a:pt x="28" y="20"/>
                  <a:pt x="28" y="20"/>
                  <a:pt x="27" y="20"/>
                </a:cubicBezTo>
                <a:cubicBezTo>
                  <a:pt x="27" y="20"/>
                  <a:pt x="25" y="20"/>
                  <a:pt x="24" y="20"/>
                </a:cubicBezTo>
                <a:cubicBezTo>
                  <a:pt x="22" y="20"/>
                  <a:pt x="19" y="20"/>
                  <a:pt x="19" y="20"/>
                </a:cubicBezTo>
                <a:cubicBezTo>
                  <a:pt x="19" y="20"/>
                  <a:pt x="19" y="15"/>
                  <a:pt x="19" y="13"/>
                </a:cubicBezTo>
                <a:cubicBezTo>
                  <a:pt x="19" y="10"/>
                  <a:pt x="21" y="9"/>
                  <a:pt x="24" y="9"/>
                </a:cubicBezTo>
                <a:cubicBezTo>
                  <a:pt x="24" y="9"/>
                  <a:pt x="25" y="9"/>
                  <a:pt x="26" y="9"/>
                </a:cubicBezTo>
                <a:cubicBezTo>
                  <a:pt x="26" y="9"/>
                  <a:pt x="27" y="9"/>
                  <a:pt x="27" y="9"/>
                </a:cubicBezTo>
                <a:cubicBezTo>
                  <a:pt x="28" y="9"/>
                  <a:pt x="28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8" y="0"/>
                  <a:pt x="27" y="0"/>
                </a:cubicBezTo>
                <a:cubicBezTo>
                  <a:pt x="25" y="0"/>
                  <a:pt x="24" y="0"/>
                  <a:pt x="2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46B9E-5ED7-49B1-A326-CC0C81A9379B}"/>
              </a:ext>
            </a:extLst>
          </p:cNvPr>
          <p:cNvSpPr txBox="1"/>
          <p:nvPr/>
        </p:nvSpPr>
        <p:spPr>
          <a:xfrm>
            <a:off x="3690197" y="4197575"/>
            <a:ext cx="17636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rgbClr val="EE09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Bold" panose="02000000000000000000" pitchFamily="50" charset="0"/>
              </a:rPr>
              <a:t>8,65 K</a:t>
            </a:r>
          </a:p>
        </p:txBody>
      </p:sp>
      <p:sp>
        <p:nvSpPr>
          <p:cNvPr id="23" name="1">
            <a:extLst>
              <a:ext uri="{FF2B5EF4-FFF2-40B4-BE49-F238E27FC236}">
                <a16:creationId xmlns:a16="http://schemas.microsoft.com/office/drawing/2014/main" id="{01B0B1B0-A500-46EF-83C2-E211DBC49713}"/>
              </a:ext>
            </a:extLst>
          </p:cNvPr>
          <p:cNvSpPr/>
          <p:nvPr/>
        </p:nvSpPr>
        <p:spPr>
          <a:xfrm>
            <a:off x="3987800" y="7688115"/>
            <a:ext cx="246743" cy="246742"/>
          </a:xfrm>
          <a:prstGeom prst="rect">
            <a:avLst/>
          </a:prstGeom>
          <a:solidFill>
            <a:srgbClr val="EC2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AE0FBF75-5E8F-483D-AC7D-870674F34E92}"/>
              </a:ext>
            </a:extLst>
          </p:cNvPr>
          <p:cNvSpPr/>
          <p:nvPr/>
        </p:nvSpPr>
        <p:spPr>
          <a:xfrm>
            <a:off x="4447419" y="7688115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9C7B8B55-6FB9-47E2-893D-409FD19FBFCF}"/>
              </a:ext>
            </a:extLst>
          </p:cNvPr>
          <p:cNvSpPr/>
          <p:nvPr/>
        </p:nvSpPr>
        <p:spPr>
          <a:xfrm>
            <a:off x="4909457" y="7688115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33923AE0-77A2-474F-B398-C6D6700E616E}"/>
              </a:ext>
            </a:extLst>
          </p:cNvPr>
          <p:cNvSpPr/>
          <p:nvPr/>
        </p:nvSpPr>
        <p:spPr>
          <a:xfrm>
            <a:off x="256034" y="5383075"/>
            <a:ext cx="8631934" cy="1828722"/>
          </a:xfrm>
          <a:prstGeom prst="roundRect">
            <a:avLst>
              <a:gd name="adj" fmla="val 15493"/>
            </a:avLst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C5F0E0-6084-4F57-A508-B15A4A0E85F3}"/>
              </a:ext>
            </a:extLst>
          </p:cNvPr>
          <p:cNvSpPr txBox="1"/>
          <p:nvPr/>
        </p:nvSpPr>
        <p:spPr>
          <a:xfrm>
            <a:off x="256048" y="5588603"/>
            <a:ext cx="8631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3000" spc="300" dirty="0">
                <a:solidFill>
                  <a:schemeClr val="bg1"/>
                </a:solidFill>
                <a:latin typeface="Nexa Light" panose="02000000000000000000" pitchFamily="50" charset="0"/>
              </a:rPr>
              <a:t>” Eu Aenean Nec, Nam Libero Pulvinar Faucibus Rhoncus Vel Massa, Placerat Nec, Nunc Lacus In ”</a:t>
            </a:r>
            <a:endParaRPr lang="en-US" sz="3000" spc="3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E6D9DD2E-EDA7-4FDC-BE7E-54D3B2FD7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77338" cy="808038"/>
          </a:xfrm>
          <a:prstGeom prst="rect">
            <a:avLst/>
          </a:prstGeom>
          <a:solidFill>
            <a:srgbClr val="EE097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86C7E245-CB4D-4CB5-A22E-4ACD0D37FF4E}"/>
              </a:ext>
            </a:extLst>
          </p:cNvPr>
          <p:cNvSpPr>
            <a:spLocks/>
          </p:cNvSpPr>
          <p:nvPr/>
        </p:nvSpPr>
        <p:spPr bwMode="auto">
          <a:xfrm>
            <a:off x="6905625" y="808038"/>
            <a:ext cx="536575" cy="522288"/>
          </a:xfrm>
          <a:custGeom>
            <a:avLst/>
            <a:gdLst>
              <a:gd name="T0" fmla="*/ 153 w 338"/>
              <a:gd name="T1" fmla="*/ 329 h 329"/>
              <a:gd name="T2" fmla="*/ 338 w 338"/>
              <a:gd name="T3" fmla="*/ 0 h 329"/>
              <a:gd name="T4" fmla="*/ 0 w 338"/>
              <a:gd name="T5" fmla="*/ 0 h 329"/>
              <a:gd name="T6" fmla="*/ 153 w 338"/>
              <a:gd name="T7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8" h="329">
                <a:moveTo>
                  <a:pt x="153" y="329"/>
                </a:moveTo>
                <a:lnTo>
                  <a:pt x="338" y="0"/>
                </a:lnTo>
                <a:lnTo>
                  <a:pt x="0" y="0"/>
                </a:lnTo>
                <a:lnTo>
                  <a:pt x="153" y="329"/>
                </a:ln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A42F5760-2333-44DE-B19E-91A718E5351B}"/>
              </a:ext>
            </a:extLst>
          </p:cNvPr>
          <p:cNvSpPr>
            <a:spLocks/>
          </p:cNvSpPr>
          <p:nvPr/>
        </p:nvSpPr>
        <p:spPr bwMode="auto">
          <a:xfrm>
            <a:off x="1735138" y="808038"/>
            <a:ext cx="536575" cy="522288"/>
          </a:xfrm>
          <a:custGeom>
            <a:avLst/>
            <a:gdLst>
              <a:gd name="T0" fmla="*/ 185 w 338"/>
              <a:gd name="T1" fmla="*/ 329 h 329"/>
              <a:gd name="T2" fmla="*/ 0 w 338"/>
              <a:gd name="T3" fmla="*/ 0 h 329"/>
              <a:gd name="T4" fmla="*/ 338 w 338"/>
              <a:gd name="T5" fmla="*/ 0 h 329"/>
              <a:gd name="T6" fmla="*/ 185 w 338"/>
              <a:gd name="T7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8" h="329">
                <a:moveTo>
                  <a:pt x="185" y="329"/>
                </a:moveTo>
                <a:lnTo>
                  <a:pt x="0" y="0"/>
                </a:lnTo>
                <a:lnTo>
                  <a:pt x="338" y="0"/>
                </a:lnTo>
                <a:lnTo>
                  <a:pt x="185" y="329"/>
                </a:ln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FAF2574C-BA76-4797-857D-222B804D942D}"/>
              </a:ext>
            </a:extLst>
          </p:cNvPr>
          <p:cNvSpPr>
            <a:spLocks/>
          </p:cNvSpPr>
          <p:nvPr/>
        </p:nvSpPr>
        <p:spPr bwMode="auto">
          <a:xfrm>
            <a:off x="2033588" y="282575"/>
            <a:ext cx="5114925" cy="1047750"/>
          </a:xfrm>
          <a:custGeom>
            <a:avLst/>
            <a:gdLst>
              <a:gd name="T0" fmla="*/ 477 w 1115"/>
              <a:gd name="T1" fmla="*/ 229 h 229"/>
              <a:gd name="T2" fmla="*/ 1115 w 1115"/>
              <a:gd name="T3" fmla="*/ 229 h 229"/>
              <a:gd name="T4" fmla="*/ 1031 w 1115"/>
              <a:gd name="T5" fmla="*/ 47 h 229"/>
              <a:gd name="T6" fmla="*/ 957 w 1115"/>
              <a:gd name="T7" fmla="*/ 0 h 229"/>
              <a:gd name="T8" fmla="*/ 477 w 1115"/>
              <a:gd name="T9" fmla="*/ 0 h 229"/>
              <a:gd name="T10" fmla="*/ 158 w 1115"/>
              <a:gd name="T11" fmla="*/ 0 h 229"/>
              <a:gd name="T12" fmla="*/ 83 w 1115"/>
              <a:gd name="T13" fmla="*/ 47 h 229"/>
              <a:gd name="T14" fmla="*/ 0 w 1115"/>
              <a:gd name="T15" fmla="*/ 229 h 229"/>
              <a:gd name="T16" fmla="*/ 477 w 1115"/>
              <a:gd name="T1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5" h="229">
                <a:moveTo>
                  <a:pt x="477" y="229"/>
                </a:moveTo>
                <a:cubicBezTo>
                  <a:pt x="1115" y="229"/>
                  <a:pt x="1115" y="229"/>
                  <a:pt x="1115" y="229"/>
                </a:cubicBezTo>
                <a:cubicBezTo>
                  <a:pt x="1031" y="47"/>
                  <a:pt x="1031" y="47"/>
                  <a:pt x="1031" y="47"/>
                </a:cubicBezTo>
                <a:cubicBezTo>
                  <a:pt x="1018" y="19"/>
                  <a:pt x="989" y="0"/>
                  <a:pt x="957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26" y="0"/>
                  <a:pt x="97" y="19"/>
                  <a:pt x="83" y="47"/>
                </a:cubicBezTo>
                <a:cubicBezTo>
                  <a:pt x="0" y="229"/>
                  <a:pt x="0" y="229"/>
                  <a:pt x="0" y="229"/>
                </a:cubicBezTo>
                <a:lnTo>
                  <a:pt x="477" y="229"/>
                </a:lnTo>
                <a:close/>
              </a:path>
            </a:pathLst>
          </a:custGeom>
          <a:solidFill>
            <a:srgbClr val="19B89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503034-4104-4E45-808B-39AE9614E1B1}"/>
              </a:ext>
            </a:extLst>
          </p:cNvPr>
          <p:cNvSpPr txBox="1"/>
          <p:nvPr/>
        </p:nvSpPr>
        <p:spPr>
          <a:xfrm>
            <a:off x="2960510" y="452507"/>
            <a:ext cx="3222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rgbClr val="EFFD27"/>
                </a:solidFill>
                <a:latin typeface="Nexa Bold" panose="02000000000000000000" pitchFamily="50" charset="0"/>
              </a:rPr>
              <a:t>Social</a:t>
            </a:r>
            <a:r>
              <a:rPr lang="en-US" sz="4000" u="sng" dirty="0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 </a:t>
            </a:r>
            <a:r>
              <a:rPr lang="en-US" sz="4000" u="sng" dirty="0">
                <a:solidFill>
                  <a:schemeClr val="bg1"/>
                </a:solidFill>
                <a:latin typeface="Nexa Bold" panose="02000000000000000000" pitchFamily="50" charset="0"/>
              </a:rPr>
              <a:t>Media</a:t>
            </a:r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CC3B0D1D-F2FC-4F46-A6DC-D43735CE5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5962"/>
            <a:ext cx="9177338" cy="808038"/>
          </a:xfrm>
          <a:prstGeom prst="rect">
            <a:avLst/>
          </a:prstGeom>
          <a:solidFill>
            <a:srgbClr val="EE09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ABCB19-56A1-4BF6-8533-619E9D53D097}"/>
              </a:ext>
            </a:extLst>
          </p:cNvPr>
          <p:cNvSpPr txBox="1"/>
          <p:nvPr/>
        </p:nvSpPr>
        <p:spPr>
          <a:xfrm>
            <a:off x="2704347" y="8534490"/>
            <a:ext cx="37353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300" dirty="0">
                <a:solidFill>
                  <a:schemeClr val="bg1"/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WWW.DECINEMA.CO</a:t>
            </a:r>
          </a:p>
        </p:txBody>
      </p:sp>
    </p:spTree>
    <p:extLst>
      <p:ext uri="{BB962C8B-B14F-4D97-AF65-F5344CB8AC3E}">
        <p14:creationId xmlns:p14="http://schemas.microsoft.com/office/powerpoint/2010/main" val="346787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64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xit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xit" presetSubtype="1" accel="100000" fill="hold" grpId="1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1" accel="100000" fill="hold" grpId="1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xit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xit" presetSubtype="4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4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4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22" grpId="0" animBg="1"/>
      <p:bldP spid="22" grpId="1" animBg="1"/>
      <p:bldP spid="15" grpId="0" animBg="1"/>
      <p:bldP spid="15" grpId="1" animBg="1"/>
      <p:bldP spid="5" grpId="0" animBg="1"/>
      <p:bldP spid="5" grpId="1" animBg="1"/>
      <p:bldP spid="17" grpId="0"/>
      <p:bldP spid="17" grpId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1" grpId="0" animBg="1"/>
      <p:bldP spid="21" grpId="1" animBg="1"/>
      <p:bldP spid="18" grpId="0"/>
      <p:bldP spid="18" grpId="1"/>
      <p:bldP spid="11" grpId="0" animBg="1"/>
      <p:bldP spid="12" grpId="0" animBg="1"/>
      <p:bldP spid="13" grpId="0" animBg="1"/>
      <p:bldP spid="14" grpId="0" animBg="1"/>
      <p:bldP spid="16" grpId="0"/>
      <p:bldP spid="20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D06C6B9F-6222-4FD9-B7C9-2480CC99D8AB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49973" r="-1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3AF8C87-A179-4538-9B61-2B1AFA41DCBA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B79EEF6-35CE-4FEE-B8E5-79B0786E3900}"/>
              </a:ext>
            </a:extLst>
          </p:cNvPr>
          <p:cNvSpPr/>
          <p:nvPr/>
        </p:nvSpPr>
        <p:spPr>
          <a:xfrm>
            <a:off x="3877056" y="2368853"/>
            <a:ext cx="1389888" cy="13898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WITTER">
            <a:extLst>
              <a:ext uri="{FF2B5EF4-FFF2-40B4-BE49-F238E27FC236}">
                <a16:creationId xmlns:a16="http://schemas.microsoft.com/office/drawing/2014/main" id="{1855E16D-C8A9-47F4-8EB8-70D1676B7CF3}"/>
              </a:ext>
            </a:extLst>
          </p:cNvPr>
          <p:cNvSpPr>
            <a:spLocks/>
          </p:cNvSpPr>
          <p:nvPr/>
        </p:nvSpPr>
        <p:spPr bwMode="auto">
          <a:xfrm>
            <a:off x="4174400" y="2730396"/>
            <a:ext cx="828538" cy="666798"/>
          </a:xfrm>
          <a:custGeom>
            <a:avLst/>
            <a:gdLst>
              <a:gd name="T0" fmla="*/ 37 w 53"/>
              <a:gd name="T1" fmla="*/ 0 h 43"/>
              <a:gd name="T2" fmla="*/ 35 w 53"/>
              <a:gd name="T3" fmla="*/ 0 h 43"/>
              <a:gd name="T4" fmla="*/ 28 w 53"/>
              <a:gd name="T5" fmla="*/ 5 h 43"/>
              <a:gd name="T6" fmla="*/ 26 w 53"/>
              <a:gd name="T7" fmla="*/ 12 h 43"/>
              <a:gd name="T8" fmla="*/ 26 w 53"/>
              <a:gd name="T9" fmla="*/ 13 h 43"/>
              <a:gd name="T10" fmla="*/ 4 w 53"/>
              <a:gd name="T11" fmla="*/ 2 h 43"/>
              <a:gd name="T12" fmla="*/ 3 w 53"/>
              <a:gd name="T13" fmla="*/ 10 h 43"/>
              <a:gd name="T14" fmla="*/ 7 w 53"/>
              <a:gd name="T15" fmla="*/ 17 h 43"/>
              <a:gd name="T16" fmla="*/ 2 w 53"/>
              <a:gd name="T17" fmla="*/ 15 h 43"/>
              <a:gd name="T18" fmla="*/ 4 w 53"/>
              <a:gd name="T19" fmla="*/ 21 h 43"/>
              <a:gd name="T20" fmla="*/ 11 w 53"/>
              <a:gd name="T21" fmla="*/ 26 h 43"/>
              <a:gd name="T22" fmla="*/ 11 w 53"/>
              <a:gd name="T23" fmla="*/ 26 h 43"/>
              <a:gd name="T24" fmla="*/ 8 w 53"/>
              <a:gd name="T25" fmla="*/ 26 h 43"/>
              <a:gd name="T26" fmla="*/ 6 w 53"/>
              <a:gd name="T27" fmla="*/ 26 h 43"/>
              <a:gd name="T28" fmla="*/ 16 w 53"/>
              <a:gd name="T29" fmla="*/ 34 h 43"/>
              <a:gd name="T30" fmla="*/ 11 w 53"/>
              <a:gd name="T31" fmla="*/ 37 h 43"/>
              <a:gd name="T32" fmla="*/ 3 w 53"/>
              <a:gd name="T33" fmla="*/ 38 h 43"/>
              <a:gd name="T34" fmla="*/ 0 w 53"/>
              <a:gd name="T35" fmla="*/ 38 h 43"/>
              <a:gd name="T36" fmla="*/ 0 w 53"/>
              <a:gd name="T37" fmla="*/ 38 h 43"/>
              <a:gd name="T38" fmla="*/ 17 w 53"/>
              <a:gd name="T39" fmla="*/ 43 h 43"/>
              <a:gd name="T40" fmla="*/ 18 w 53"/>
              <a:gd name="T41" fmla="*/ 43 h 43"/>
              <a:gd name="T42" fmla="*/ 24 w 53"/>
              <a:gd name="T43" fmla="*/ 42 h 43"/>
              <a:gd name="T44" fmla="*/ 39 w 53"/>
              <a:gd name="T45" fmla="*/ 34 h 43"/>
              <a:gd name="T46" fmla="*/ 45 w 53"/>
              <a:gd name="T47" fmla="*/ 25 h 43"/>
              <a:gd name="T48" fmla="*/ 47 w 53"/>
              <a:gd name="T49" fmla="*/ 16 h 43"/>
              <a:gd name="T50" fmla="*/ 48 w 53"/>
              <a:gd name="T51" fmla="*/ 11 h 43"/>
              <a:gd name="T52" fmla="*/ 48 w 53"/>
              <a:gd name="T53" fmla="*/ 11 h 43"/>
              <a:gd name="T54" fmla="*/ 52 w 53"/>
              <a:gd name="T55" fmla="*/ 7 h 43"/>
              <a:gd name="T56" fmla="*/ 53 w 53"/>
              <a:gd name="T57" fmla="*/ 5 h 43"/>
              <a:gd name="T58" fmla="*/ 53 w 53"/>
              <a:gd name="T59" fmla="*/ 5 h 43"/>
              <a:gd name="T60" fmla="*/ 47 w 53"/>
              <a:gd name="T61" fmla="*/ 7 h 43"/>
              <a:gd name="T62" fmla="*/ 51 w 53"/>
              <a:gd name="T63" fmla="*/ 1 h 43"/>
              <a:gd name="T64" fmla="*/ 51 w 53"/>
              <a:gd name="T65" fmla="*/ 1 h 43"/>
              <a:gd name="T66" fmla="*/ 51 w 53"/>
              <a:gd name="T67" fmla="*/ 1 h 43"/>
              <a:gd name="T68" fmla="*/ 45 w 53"/>
              <a:gd name="T69" fmla="*/ 4 h 43"/>
              <a:gd name="T70" fmla="*/ 44 w 53"/>
              <a:gd name="T71" fmla="*/ 3 h 43"/>
              <a:gd name="T72" fmla="*/ 37 w 53"/>
              <a:gd name="T7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" h="43">
                <a:moveTo>
                  <a:pt x="37" y="0"/>
                </a:moveTo>
                <a:cubicBezTo>
                  <a:pt x="36" y="0"/>
                  <a:pt x="36" y="0"/>
                  <a:pt x="35" y="0"/>
                </a:cubicBezTo>
                <a:cubicBezTo>
                  <a:pt x="32" y="1"/>
                  <a:pt x="29" y="3"/>
                  <a:pt x="28" y="5"/>
                </a:cubicBezTo>
                <a:cubicBezTo>
                  <a:pt x="26" y="7"/>
                  <a:pt x="26" y="10"/>
                  <a:pt x="26" y="12"/>
                </a:cubicBezTo>
                <a:cubicBezTo>
                  <a:pt x="26" y="13"/>
                  <a:pt x="26" y="13"/>
                  <a:pt x="26" y="13"/>
                </a:cubicBezTo>
                <a:cubicBezTo>
                  <a:pt x="17" y="13"/>
                  <a:pt x="10" y="9"/>
                  <a:pt x="4" y="2"/>
                </a:cubicBezTo>
                <a:cubicBezTo>
                  <a:pt x="2" y="5"/>
                  <a:pt x="2" y="7"/>
                  <a:pt x="3" y="10"/>
                </a:cubicBezTo>
                <a:cubicBezTo>
                  <a:pt x="3" y="13"/>
                  <a:pt x="5" y="15"/>
                  <a:pt x="7" y="17"/>
                </a:cubicBezTo>
                <a:cubicBezTo>
                  <a:pt x="5" y="17"/>
                  <a:pt x="4" y="16"/>
                  <a:pt x="2" y="15"/>
                </a:cubicBezTo>
                <a:cubicBezTo>
                  <a:pt x="2" y="17"/>
                  <a:pt x="3" y="19"/>
                  <a:pt x="4" y="21"/>
                </a:cubicBezTo>
                <a:cubicBezTo>
                  <a:pt x="6" y="24"/>
                  <a:pt x="8" y="25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9" y="26"/>
                  <a:pt x="8" y="26"/>
                </a:cubicBezTo>
                <a:cubicBezTo>
                  <a:pt x="7" y="26"/>
                  <a:pt x="7" y="26"/>
                  <a:pt x="6" y="26"/>
                </a:cubicBezTo>
                <a:cubicBezTo>
                  <a:pt x="7" y="29"/>
                  <a:pt x="11" y="33"/>
                  <a:pt x="16" y="34"/>
                </a:cubicBezTo>
                <a:cubicBezTo>
                  <a:pt x="15" y="35"/>
                  <a:pt x="13" y="36"/>
                  <a:pt x="11" y="37"/>
                </a:cubicBezTo>
                <a:cubicBezTo>
                  <a:pt x="8" y="38"/>
                  <a:pt x="6" y="38"/>
                  <a:pt x="3" y="38"/>
                </a:cubicBezTo>
                <a:cubicBezTo>
                  <a:pt x="2" y="38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6" y="41"/>
                  <a:pt x="11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20" y="43"/>
                  <a:pt x="22" y="43"/>
                  <a:pt x="24" y="42"/>
                </a:cubicBezTo>
                <a:cubicBezTo>
                  <a:pt x="30" y="41"/>
                  <a:pt x="35" y="38"/>
                  <a:pt x="39" y="34"/>
                </a:cubicBezTo>
                <a:cubicBezTo>
                  <a:pt x="41" y="31"/>
                  <a:pt x="43" y="29"/>
                  <a:pt x="45" y="25"/>
                </a:cubicBezTo>
                <a:cubicBezTo>
                  <a:pt x="46" y="22"/>
                  <a:pt x="47" y="19"/>
                  <a:pt x="47" y="16"/>
                </a:cubicBezTo>
                <a:cubicBezTo>
                  <a:pt x="47" y="14"/>
                  <a:pt x="48" y="13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9" y="10"/>
                  <a:pt x="50" y="8"/>
                  <a:pt x="52" y="7"/>
                </a:cubicBezTo>
                <a:cubicBezTo>
                  <a:pt x="52" y="6"/>
                  <a:pt x="52" y="6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1" y="6"/>
                  <a:pt x="49" y="7"/>
                  <a:pt x="47" y="7"/>
                </a:cubicBezTo>
                <a:cubicBezTo>
                  <a:pt x="49" y="5"/>
                  <a:pt x="51" y="4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49" y="2"/>
                  <a:pt x="47" y="3"/>
                  <a:pt x="45" y="4"/>
                </a:cubicBezTo>
                <a:cubicBezTo>
                  <a:pt x="44" y="3"/>
                  <a:pt x="44" y="3"/>
                  <a:pt x="44" y="3"/>
                </a:cubicBezTo>
                <a:cubicBezTo>
                  <a:pt x="42" y="1"/>
                  <a:pt x="40" y="0"/>
                  <a:pt x="3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46B9E-5ED7-49B1-A326-CC0C81A9379B}"/>
              </a:ext>
            </a:extLst>
          </p:cNvPr>
          <p:cNvSpPr txBox="1"/>
          <p:nvPr/>
        </p:nvSpPr>
        <p:spPr>
          <a:xfrm>
            <a:off x="3686189" y="4197575"/>
            <a:ext cx="1771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rgbClr val="EE09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Bold" panose="02000000000000000000" pitchFamily="50" charset="0"/>
              </a:rPr>
              <a:t>6.34 K</a:t>
            </a:r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33923AE0-77A2-474F-B398-C6D6700E616E}"/>
              </a:ext>
            </a:extLst>
          </p:cNvPr>
          <p:cNvSpPr/>
          <p:nvPr/>
        </p:nvSpPr>
        <p:spPr>
          <a:xfrm>
            <a:off x="256034" y="5383075"/>
            <a:ext cx="8631934" cy="1828722"/>
          </a:xfrm>
          <a:prstGeom prst="roundRect">
            <a:avLst>
              <a:gd name="adj" fmla="val 15493"/>
            </a:avLst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C5F0E0-6084-4F57-A508-B15A4A0E85F3}"/>
              </a:ext>
            </a:extLst>
          </p:cNvPr>
          <p:cNvSpPr txBox="1"/>
          <p:nvPr/>
        </p:nvSpPr>
        <p:spPr>
          <a:xfrm>
            <a:off x="256048" y="5588603"/>
            <a:ext cx="8631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3000" spc="300" dirty="0">
                <a:solidFill>
                  <a:schemeClr val="bg1"/>
                </a:solidFill>
                <a:latin typeface="Nexa Light" panose="02000000000000000000" pitchFamily="50" charset="0"/>
              </a:rPr>
              <a:t>” Eu Aenean Nec, Nam Libero Pulvinar Faucibus Rhoncus Vel Massa, Placerat Nec, Nunc Lacus In ”</a:t>
            </a:r>
            <a:endParaRPr lang="en-US" sz="3000" spc="3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E6D9DD2E-EDA7-4FDC-BE7E-54D3B2FD7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77338" cy="808038"/>
          </a:xfrm>
          <a:prstGeom prst="rect">
            <a:avLst/>
          </a:prstGeom>
          <a:solidFill>
            <a:srgbClr val="EE097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86C7E245-CB4D-4CB5-A22E-4ACD0D37FF4E}"/>
              </a:ext>
            </a:extLst>
          </p:cNvPr>
          <p:cNvSpPr>
            <a:spLocks/>
          </p:cNvSpPr>
          <p:nvPr/>
        </p:nvSpPr>
        <p:spPr bwMode="auto">
          <a:xfrm>
            <a:off x="6905625" y="808038"/>
            <a:ext cx="536575" cy="522288"/>
          </a:xfrm>
          <a:custGeom>
            <a:avLst/>
            <a:gdLst>
              <a:gd name="T0" fmla="*/ 153 w 338"/>
              <a:gd name="T1" fmla="*/ 329 h 329"/>
              <a:gd name="T2" fmla="*/ 338 w 338"/>
              <a:gd name="T3" fmla="*/ 0 h 329"/>
              <a:gd name="T4" fmla="*/ 0 w 338"/>
              <a:gd name="T5" fmla="*/ 0 h 329"/>
              <a:gd name="T6" fmla="*/ 153 w 338"/>
              <a:gd name="T7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8" h="329">
                <a:moveTo>
                  <a:pt x="153" y="329"/>
                </a:moveTo>
                <a:lnTo>
                  <a:pt x="338" y="0"/>
                </a:lnTo>
                <a:lnTo>
                  <a:pt x="0" y="0"/>
                </a:lnTo>
                <a:lnTo>
                  <a:pt x="153" y="329"/>
                </a:ln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A42F5760-2333-44DE-B19E-91A718E5351B}"/>
              </a:ext>
            </a:extLst>
          </p:cNvPr>
          <p:cNvSpPr>
            <a:spLocks/>
          </p:cNvSpPr>
          <p:nvPr/>
        </p:nvSpPr>
        <p:spPr bwMode="auto">
          <a:xfrm>
            <a:off x="1735138" y="808038"/>
            <a:ext cx="536575" cy="522288"/>
          </a:xfrm>
          <a:custGeom>
            <a:avLst/>
            <a:gdLst>
              <a:gd name="T0" fmla="*/ 185 w 338"/>
              <a:gd name="T1" fmla="*/ 329 h 329"/>
              <a:gd name="T2" fmla="*/ 0 w 338"/>
              <a:gd name="T3" fmla="*/ 0 h 329"/>
              <a:gd name="T4" fmla="*/ 338 w 338"/>
              <a:gd name="T5" fmla="*/ 0 h 329"/>
              <a:gd name="T6" fmla="*/ 185 w 338"/>
              <a:gd name="T7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8" h="329">
                <a:moveTo>
                  <a:pt x="185" y="329"/>
                </a:moveTo>
                <a:lnTo>
                  <a:pt x="0" y="0"/>
                </a:lnTo>
                <a:lnTo>
                  <a:pt x="338" y="0"/>
                </a:lnTo>
                <a:lnTo>
                  <a:pt x="185" y="329"/>
                </a:ln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FAF2574C-BA76-4797-857D-222B804D942D}"/>
              </a:ext>
            </a:extLst>
          </p:cNvPr>
          <p:cNvSpPr>
            <a:spLocks/>
          </p:cNvSpPr>
          <p:nvPr/>
        </p:nvSpPr>
        <p:spPr bwMode="auto">
          <a:xfrm>
            <a:off x="2033588" y="282575"/>
            <a:ext cx="5114925" cy="1047750"/>
          </a:xfrm>
          <a:custGeom>
            <a:avLst/>
            <a:gdLst>
              <a:gd name="T0" fmla="*/ 477 w 1115"/>
              <a:gd name="T1" fmla="*/ 229 h 229"/>
              <a:gd name="T2" fmla="*/ 1115 w 1115"/>
              <a:gd name="T3" fmla="*/ 229 h 229"/>
              <a:gd name="T4" fmla="*/ 1031 w 1115"/>
              <a:gd name="T5" fmla="*/ 47 h 229"/>
              <a:gd name="T6" fmla="*/ 957 w 1115"/>
              <a:gd name="T7" fmla="*/ 0 h 229"/>
              <a:gd name="T8" fmla="*/ 477 w 1115"/>
              <a:gd name="T9" fmla="*/ 0 h 229"/>
              <a:gd name="T10" fmla="*/ 158 w 1115"/>
              <a:gd name="T11" fmla="*/ 0 h 229"/>
              <a:gd name="T12" fmla="*/ 83 w 1115"/>
              <a:gd name="T13" fmla="*/ 47 h 229"/>
              <a:gd name="T14" fmla="*/ 0 w 1115"/>
              <a:gd name="T15" fmla="*/ 229 h 229"/>
              <a:gd name="T16" fmla="*/ 477 w 1115"/>
              <a:gd name="T1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5" h="229">
                <a:moveTo>
                  <a:pt x="477" y="229"/>
                </a:moveTo>
                <a:cubicBezTo>
                  <a:pt x="1115" y="229"/>
                  <a:pt x="1115" y="229"/>
                  <a:pt x="1115" y="229"/>
                </a:cubicBezTo>
                <a:cubicBezTo>
                  <a:pt x="1031" y="47"/>
                  <a:pt x="1031" y="47"/>
                  <a:pt x="1031" y="47"/>
                </a:cubicBezTo>
                <a:cubicBezTo>
                  <a:pt x="1018" y="19"/>
                  <a:pt x="989" y="0"/>
                  <a:pt x="957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26" y="0"/>
                  <a:pt x="97" y="19"/>
                  <a:pt x="83" y="47"/>
                </a:cubicBezTo>
                <a:cubicBezTo>
                  <a:pt x="0" y="229"/>
                  <a:pt x="0" y="229"/>
                  <a:pt x="0" y="229"/>
                </a:cubicBezTo>
                <a:lnTo>
                  <a:pt x="477" y="229"/>
                </a:lnTo>
                <a:close/>
              </a:path>
            </a:pathLst>
          </a:custGeom>
          <a:solidFill>
            <a:srgbClr val="19B89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503034-4104-4E45-808B-39AE9614E1B1}"/>
              </a:ext>
            </a:extLst>
          </p:cNvPr>
          <p:cNvSpPr txBox="1"/>
          <p:nvPr/>
        </p:nvSpPr>
        <p:spPr>
          <a:xfrm>
            <a:off x="2960510" y="452507"/>
            <a:ext cx="3222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rgbClr val="EFFD27"/>
                </a:solidFill>
                <a:latin typeface="Nexa Bold" panose="02000000000000000000" pitchFamily="50" charset="0"/>
              </a:rPr>
              <a:t>Social</a:t>
            </a:r>
            <a:r>
              <a:rPr lang="en-US" sz="4000" u="sng" dirty="0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 </a:t>
            </a:r>
            <a:r>
              <a:rPr lang="en-US" sz="4000" u="sng" dirty="0">
                <a:solidFill>
                  <a:schemeClr val="bg1"/>
                </a:solidFill>
                <a:latin typeface="Nexa Bold" panose="02000000000000000000" pitchFamily="50" charset="0"/>
              </a:rPr>
              <a:t>Media</a:t>
            </a:r>
          </a:p>
        </p:txBody>
      </p:sp>
      <p:sp>
        <p:nvSpPr>
          <p:cNvPr id="24" name="1">
            <a:extLst>
              <a:ext uri="{FF2B5EF4-FFF2-40B4-BE49-F238E27FC236}">
                <a16:creationId xmlns:a16="http://schemas.microsoft.com/office/drawing/2014/main" id="{E7CE660F-E2F7-4E51-A640-3B005BF68326}"/>
              </a:ext>
            </a:extLst>
          </p:cNvPr>
          <p:cNvSpPr/>
          <p:nvPr/>
        </p:nvSpPr>
        <p:spPr>
          <a:xfrm>
            <a:off x="3987800" y="7688115"/>
            <a:ext cx="246743" cy="246742"/>
          </a:xfrm>
          <a:prstGeom prst="rect">
            <a:avLst/>
          </a:prstGeom>
          <a:solidFill>
            <a:srgbClr val="EC2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2">
            <a:extLst>
              <a:ext uri="{FF2B5EF4-FFF2-40B4-BE49-F238E27FC236}">
                <a16:creationId xmlns:a16="http://schemas.microsoft.com/office/drawing/2014/main" id="{20A5ACE5-BA75-4B14-838A-22EBDC5DA5F4}"/>
              </a:ext>
            </a:extLst>
          </p:cNvPr>
          <p:cNvSpPr/>
          <p:nvPr/>
        </p:nvSpPr>
        <p:spPr>
          <a:xfrm>
            <a:off x="4447419" y="7688115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3">
            <a:extLst>
              <a:ext uri="{FF2B5EF4-FFF2-40B4-BE49-F238E27FC236}">
                <a16:creationId xmlns:a16="http://schemas.microsoft.com/office/drawing/2014/main" id="{CDFF53AA-9E95-4326-8AB6-2B2F3310256F}"/>
              </a:ext>
            </a:extLst>
          </p:cNvPr>
          <p:cNvSpPr/>
          <p:nvPr/>
        </p:nvSpPr>
        <p:spPr>
          <a:xfrm>
            <a:off x="4909457" y="7688115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CC3B0D1D-F2FC-4F46-A6DC-D43735CE5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5962"/>
            <a:ext cx="9177338" cy="808038"/>
          </a:xfrm>
          <a:prstGeom prst="rect">
            <a:avLst/>
          </a:prstGeom>
          <a:solidFill>
            <a:srgbClr val="EE09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ABCB19-56A1-4BF6-8533-619E9D53D097}"/>
              </a:ext>
            </a:extLst>
          </p:cNvPr>
          <p:cNvSpPr txBox="1"/>
          <p:nvPr/>
        </p:nvSpPr>
        <p:spPr>
          <a:xfrm>
            <a:off x="2704347" y="8534490"/>
            <a:ext cx="37353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300" dirty="0">
                <a:solidFill>
                  <a:schemeClr val="bg1"/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WWW.DECINEMA.CO</a:t>
            </a:r>
          </a:p>
        </p:txBody>
      </p:sp>
    </p:spTree>
    <p:extLst>
      <p:ext uri="{BB962C8B-B14F-4D97-AF65-F5344CB8AC3E}">
        <p14:creationId xmlns:p14="http://schemas.microsoft.com/office/powerpoint/2010/main" val="90139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64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xit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xit" presetSubtype="1" accel="100000" fill="hold" grpId="1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1" accel="100000" fill="hold" grpId="1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xit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xit" presetSubtype="4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23" grpId="0" animBg="1"/>
      <p:bldP spid="23" grpId="1" animBg="1"/>
      <p:bldP spid="15" grpId="0" animBg="1"/>
      <p:bldP spid="15" grpId="1" animBg="1"/>
      <p:bldP spid="22" grpId="0" animBg="1"/>
      <p:bldP spid="22" grpId="1" animBg="1"/>
      <p:bldP spid="17" grpId="0"/>
      <p:bldP spid="17" grpId="1"/>
      <p:bldP spid="21" grpId="0" animBg="1"/>
      <p:bldP spid="21" grpId="1" animBg="1"/>
      <p:bldP spid="18" grpId="0"/>
      <p:bldP spid="18" grpId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D06C6B9F-6222-4FD9-B7C9-2480CC99D8AB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49973" r="-1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3AF8C87-A179-4538-9B61-2B1AFA41DCBA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B79EEF6-35CE-4FEE-B8E5-79B0786E3900}"/>
              </a:ext>
            </a:extLst>
          </p:cNvPr>
          <p:cNvSpPr/>
          <p:nvPr/>
        </p:nvSpPr>
        <p:spPr>
          <a:xfrm>
            <a:off x="3877056" y="2368853"/>
            <a:ext cx="1389888" cy="1389884"/>
          </a:xfrm>
          <a:prstGeom prst="ellipse">
            <a:avLst/>
          </a:prstGeom>
          <a:solidFill>
            <a:srgbClr val="EE0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G">
            <a:extLst>
              <a:ext uri="{FF2B5EF4-FFF2-40B4-BE49-F238E27FC236}">
                <a16:creationId xmlns:a16="http://schemas.microsoft.com/office/drawing/2014/main" id="{D16BA718-742A-4698-8114-8DA665BBA73A}"/>
              </a:ext>
            </a:extLst>
          </p:cNvPr>
          <p:cNvSpPr>
            <a:spLocks noEditPoints="1"/>
          </p:cNvSpPr>
          <p:nvPr/>
        </p:nvSpPr>
        <p:spPr bwMode="auto">
          <a:xfrm>
            <a:off x="4214173" y="2713636"/>
            <a:ext cx="715654" cy="700318"/>
          </a:xfrm>
          <a:custGeom>
            <a:avLst/>
            <a:gdLst>
              <a:gd name="T0" fmla="*/ 50 w 51"/>
              <a:gd name="T1" fmla="*/ 12 h 50"/>
              <a:gd name="T2" fmla="*/ 46 w 51"/>
              <a:gd name="T3" fmla="*/ 4 h 50"/>
              <a:gd name="T4" fmla="*/ 37 w 51"/>
              <a:gd name="T5" fmla="*/ 0 h 50"/>
              <a:gd name="T6" fmla="*/ 12 w 51"/>
              <a:gd name="T7" fmla="*/ 1 h 50"/>
              <a:gd name="T8" fmla="*/ 2 w 51"/>
              <a:gd name="T9" fmla="*/ 10 h 50"/>
              <a:gd name="T10" fmla="*/ 1 w 51"/>
              <a:gd name="T11" fmla="*/ 38 h 50"/>
              <a:gd name="T12" fmla="*/ 11 w 51"/>
              <a:gd name="T13" fmla="*/ 49 h 50"/>
              <a:gd name="T14" fmla="*/ 39 w 51"/>
              <a:gd name="T15" fmla="*/ 49 h 50"/>
              <a:gd name="T16" fmla="*/ 49 w 51"/>
              <a:gd name="T17" fmla="*/ 39 h 50"/>
              <a:gd name="T18" fmla="*/ 50 w 51"/>
              <a:gd name="T19" fmla="*/ 12 h 50"/>
              <a:gd name="T20" fmla="*/ 45 w 51"/>
              <a:gd name="T21" fmla="*/ 37 h 50"/>
              <a:gd name="T22" fmla="*/ 37 w 51"/>
              <a:gd name="T23" fmla="*/ 44 h 50"/>
              <a:gd name="T24" fmla="*/ 12 w 51"/>
              <a:gd name="T25" fmla="*/ 44 h 50"/>
              <a:gd name="T26" fmla="*/ 6 w 51"/>
              <a:gd name="T27" fmla="*/ 37 h 50"/>
              <a:gd name="T28" fmla="*/ 6 w 51"/>
              <a:gd name="T29" fmla="*/ 12 h 50"/>
              <a:gd name="T30" fmla="*/ 14 w 51"/>
              <a:gd name="T31" fmla="*/ 5 h 50"/>
              <a:gd name="T32" fmla="*/ 38 w 51"/>
              <a:gd name="T33" fmla="*/ 5 h 50"/>
              <a:gd name="T34" fmla="*/ 45 w 51"/>
              <a:gd name="T35" fmla="*/ 13 h 50"/>
              <a:gd name="T36" fmla="*/ 45 w 51"/>
              <a:gd name="T37" fmla="*/ 37 h 50"/>
              <a:gd name="T38" fmla="*/ 25 w 51"/>
              <a:gd name="T39" fmla="*/ 12 h 50"/>
              <a:gd name="T40" fmla="*/ 13 w 51"/>
              <a:gd name="T41" fmla="*/ 25 h 50"/>
              <a:gd name="T42" fmla="*/ 25 w 51"/>
              <a:gd name="T43" fmla="*/ 37 h 50"/>
              <a:gd name="T44" fmla="*/ 38 w 51"/>
              <a:gd name="T45" fmla="*/ 25 h 50"/>
              <a:gd name="T46" fmla="*/ 25 w 51"/>
              <a:gd name="T47" fmla="*/ 12 h 50"/>
              <a:gd name="T48" fmla="*/ 25 w 51"/>
              <a:gd name="T49" fmla="*/ 33 h 50"/>
              <a:gd name="T50" fmla="*/ 17 w 51"/>
              <a:gd name="T51" fmla="*/ 25 h 50"/>
              <a:gd name="T52" fmla="*/ 26 w 51"/>
              <a:gd name="T53" fmla="*/ 16 h 50"/>
              <a:gd name="T54" fmla="*/ 34 w 51"/>
              <a:gd name="T55" fmla="*/ 25 h 50"/>
              <a:gd name="T56" fmla="*/ 25 w 51"/>
              <a:gd name="T57" fmla="*/ 33 h 50"/>
              <a:gd name="T58" fmla="*/ 42 w 51"/>
              <a:gd name="T59" fmla="*/ 12 h 50"/>
              <a:gd name="T60" fmla="*/ 39 w 51"/>
              <a:gd name="T61" fmla="*/ 14 h 50"/>
              <a:gd name="T62" fmla="*/ 36 w 51"/>
              <a:gd name="T63" fmla="*/ 12 h 50"/>
              <a:gd name="T64" fmla="*/ 39 w 51"/>
              <a:gd name="T65" fmla="*/ 9 h 50"/>
              <a:gd name="T66" fmla="*/ 42 w 51"/>
              <a:gd name="T67" fmla="*/ 1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" h="50">
                <a:moveTo>
                  <a:pt x="50" y="12"/>
                </a:moveTo>
                <a:cubicBezTo>
                  <a:pt x="49" y="9"/>
                  <a:pt x="48" y="6"/>
                  <a:pt x="46" y="4"/>
                </a:cubicBezTo>
                <a:cubicBezTo>
                  <a:pt x="43" y="2"/>
                  <a:pt x="40" y="0"/>
                  <a:pt x="37" y="0"/>
                </a:cubicBezTo>
                <a:cubicBezTo>
                  <a:pt x="31" y="0"/>
                  <a:pt x="17" y="0"/>
                  <a:pt x="12" y="1"/>
                </a:cubicBezTo>
                <a:cubicBezTo>
                  <a:pt x="7" y="1"/>
                  <a:pt x="3" y="5"/>
                  <a:pt x="2" y="10"/>
                </a:cubicBezTo>
                <a:cubicBezTo>
                  <a:pt x="0" y="14"/>
                  <a:pt x="1" y="34"/>
                  <a:pt x="1" y="38"/>
                </a:cubicBezTo>
                <a:cubicBezTo>
                  <a:pt x="2" y="44"/>
                  <a:pt x="6" y="47"/>
                  <a:pt x="11" y="49"/>
                </a:cubicBezTo>
                <a:cubicBezTo>
                  <a:pt x="15" y="50"/>
                  <a:pt x="34" y="49"/>
                  <a:pt x="39" y="49"/>
                </a:cubicBezTo>
                <a:cubicBezTo>
                  <a:pt x="44" y="48"/>
                  <a:pt x="48" y="45"/>
                  <a:pt x="49" y="39"/>
                </a:cubicBezTo>
                <a:cubicBezTo>
                  <a:pt x="51" y="35"/>
                  <a:pt x="50" y="16"/>
                  <a:pt x="50" y="12"/>
                </a:cubicBezTo>
                <a:close/>
                <a:moveTo>
                  <a:pt x="45" y="37"/>
                </a:moveTo>
                <a:cubicBezTo>
                  <a:pt x="45" y="41"/>
                  <a:pt x="42" y="44"/>
                  <a:pt x="37" y="44"/>
                </a:cubicBezTo>
                <a:cubicBezTo>
                  <a:pt x="33" y="45"/>
                  <a:pt x="16" y="45"/>
                  <a:pt x="12" y="44"/>
                </a:cubicBezTo>
                <a:cubicBezTo>
                  <a:pt x="8" y="43"/>
                  <a:pt x="6" y="41"/>
                  <a:pt x="6" y="37"/>
                </a:cubicBezTo>
                <a:cubicBezTo>
                  <a:pt x="5" y="34"/>
                  <a:pt x="5" y="17"/>
                  <a:pt x="6" y="12"/>
                </a:cubicBezTo>
                <a:cubicBezTo>
                  <a:pt x="6" y="8"/>
                  <a:pt x="9" y="5"/>
                  <a:pt x="14" y="5"/>
                </a:cubicBezTo>
                <a:cubicBezTo>
                  <a:pt x="18" y="4"/>
                  <a:pt x="34" y="4"/>
                  <a:pt x="38" y="5"/>
                </a:cubicBezTo>
                <a:cubicBezTo>
                  <a:pt x="42" y="6"/>
                  <a:pt x="45" y="8"/>
                  <a:pt x="45" y="13"/>
                </a:cubicBezTo>
                <a:cubicBezTo>
                  <a:pt x="46" y="17"/>
                  <a:pt x="46" y="33"/>
                  <a:pt x="45" y="37"/>
                </a:cubicBezTo>
                <a:close/>
                <a:moveTo>
                  <a:pt x="25" y="12"/>
                </a:moveTo>
                <a:cubicBezTo>
                  <a:pt x="18" y="12"/>
                  <a:pt x="13" y="18"/>
                  <a:pt x="13" y="25"/>
                </a:cubicBezTo>
                <a:cubicBezTo>
                  <a:pt x="13" y="32"/>
                  <a:pt x="18" y="37"/>
                  <a:pt x="25" y="37"/>
                </a:cubicBezTo>
                <a:cubicBezTo>
                  <a:pt x="32" y="37"/>
                  <a:pt x="38" y="32"/>
                  <a:pt x="38" y="25"/>
                </a:cubicBezTo>
                <a:cubicBezTo>
                  <a:pt x="38" y="18"/>
                  <a:pt x="32" y="12"/>
                  <a:pt x="25" y="12"/>
                </a:cubicBezTo>
                <a:close/>
                <a:moveTo>
                  <a:pt x="25" y="33"/>
                </a:moveTo>
                <a:cubicBezTo>
                  <a:pt x="21" y="33"/>
                  <a:pt x="17" y="29"/>
                  <a:pt x="17" y="25"/>
                </a:cubicBezTo>
                <a:cubicBezTo>
                  <a:pt x="17" y="20"/>
                  <a:pt x="21" y="16"/>
                  <a:pt x="26" y="16"/>
                </a:cubicBezTo>
                <a:cubicBezTo>
                  <a:pt x="30" y="16"/>
                  <a:pt x="34" y="20"/>
                  <a:pt x="34" y="25"/>
                </a:cubicBezTo>
                <a:cubicBezTo>
                  <a:pt x="34" y="29"/>
                  <a:pt x="30" y="33"/>
                  <a:pt x="25" y="33"/>
                </a:cubicBezTo>
                <a:close/>
                <a:moveTo>
                  <a:pt x="42" y="12"/>
                </a:moveTo>
                <a:cubicBezTo>
                  <a:pt x="42" y="13"/>
                  <a:pt x="40" y="14"/>
                  <a:pt x="39" y="14"/>
                </a:cubicBezTo>
                <a:cubicBezTo>
                  <a:pt x="37" y="14"/>
                  <a:pt x="36" y="13"/>
                  <a:pt x="36" y="12"/>
                </a:cubicBezTo>
                <a:cubicBezTo>
                  <a:pt x="36" y="10"/>
                  <a:pt x="37" y="9"/>
                  <a:pt x="39" y="9"/>
                </a:cubicBezTo>
                <a:cubicBezTo>
                  <a:pt x="40" y="9"/>
                  <a:pt x="42" y="10"/>
                  <a:pt x="42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46B9E-5ED7-49B1-A326-CC0C81A9379B}"/>
              </a:ext>
            </a:extLst>
          </p:cNvPr>
          <p:cNvSpPr txBox="1"/>
          <p:nvPr/>
        </p:nvSpPr>
        <p:spPr>
          <a:xfrm>
            <a:off x="3588407" y="4197575"/>
            <a:ext cx="1967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rgbClr val="EE09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xa Bold" panose="02000000000000000000" pitchFamily="50" charset="0"/>
              </a:rPr>
              <a:t>10.32 K</a:t>
            </a:r>
          </a:p>
        </p:txBody>
      </p:sp>
      <p:sp>
        <p:nvSpPr>
          <p:cNvPr id="21" name="Rectangle">
            <a:extLst>
              <a:ext uri="{FF2B5EF4-FFF2-40B4-BE49-F238E27FC236}">
                <a16:creationId xmlns:a16="http://schemas.microsoft.com/office/drawing/2014/main" id="{33923AE0-77A2-474F-B398-C6D6700E616E}"/>
              </a:ext>
            </a:extLst>
          </p:cNvPr>
          <p:cNvSpPr/>
          <p:nvPr/>
        </p:nvSpPr>
        <p:spPr>
          <a:xfrm>
            <a:off x="256034" y="5383075"/>
            <a:ext cx="8631934" cy="1828722"/>
          </a:xfrm>
          <a:prstGeom prst="roundRect">
            <a:avLst>
              <a:gd name="adj" fmla="val 15493"/>
            </a:avLst>
          </a:prstGeom>
          <a:solidFill>
            <a:srgbClr val="EE097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C5F0E0-6084-4F57-A508-B15A4A0E85F3}"/>
              </a:ext>
            </a:extLst>
          </p:cNvPr>
          <p:cNvSpPr txBox="1"/>
          <p:nvPr/>
        </p:nvSpPr>
        <p:spPr>
          <a:xfrm>
            <a:off x="256048" y="5588603"/>
            <a:ext cx="8631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3000" spc="300" dirty="0">
                <a:solidFill>
                  <a:schemeClr val="bg1"/>
                </a:solidFill>
                <a:latin typeface="Nexa Light" panose="02000000000000000000" pitchFamily="50" charset="0"/>
              </a:rPr>
              <a:t>” Eu Aenean Nec, Nam Libero Pulvinar Faucibus Rhoncus Vel Massa, Placerat Nec, Nunc Lacus In ”</a:t>
            </a:r>
            <a:endParaRPr lang="en-US" sz="3000" spc="3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E6D9DD2E-EDA7-4FDC-BE7E-54D3B2FD7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77338" cy="808038"/>
          </a:xfrm>
          <a:prstGeom prst="rect">
            <a:avLst/>
          </a:prstGeom>
          <a:solidFill>
            <a:srgbClr val="EE097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86C7E245-CB4D-4CB5-A22E-4ACD0D37FF4E}"/>
              </a:ext>
            </a:extLst>
          </p:cNvPr>
          <p:cNvSpPr>
            <a:spLocks/>
          </p:cNvSpPr>
          <p:nvPr/>
        </p:nvSpPr>
        <p:spPr bwMode="auto">
          <a:xfrm>
            <a:off x="6905625" y="808038"/>
            <a:ext cx="536575" cy="522288"/>
          </a:xfrm>
          <a:custGeom>
            <a:avLst/>
            <a:gdLst>
              <a:gd name="T0" fmla="*/ 153 w 338"/>
              <a:gd name="T1" fmla="*/ 329 h 329"/>
              <a:gd name="T2" fmla="*/ 338 w 338"/>
              <a:gd name="T3" fmla="*/ 0 h 329"/>
              <a:gd name="T4" fmla="*/ 0 w 338"/>
              <a:gd name="T5" fmla="*/ 0 h 329"/>
              <a:gd name="T6" fmla="*/ 153 w 338"/>
              <a:gd name="T7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8" h="329">
                <a:moveTo>
                  <a:pt x="153" y="329"/>
                </a:moveTo>
                <a:lnTo>
                  <a:pt x="338" y="0"/>
                </a:lnTo>
                <a:lnTo>
                  <a:pt x="0" y="0"/>
                </a:lnTo>
                <a:lnTo>
                  <a:pt x="153" y="329"/>
                </a:ln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A42F5760-2333-44DE-B19E-91A718E5351B}"/>
              </a:ext>
            </a:extLst>
          </p:cNvPr>
          <p:cNvSpPr>
            <a:spLocks/>
          </p:cNvSpPr>
          <p:nvPr/>
        </p:nvSpPr>
        <p:spPr bwMode="auto">
          <a:xfrm>
            <a:off x="1735138" y="808038"/>
            <a:ext cx="536575" cy="522288"/>
          </a:xfrm>
          <a:custGeom>
            <a:avLst/>
            <a:gdLst>
              <a:gd name="T0" fmla="*/ 185 w 338"/>
              <a:gd name="T1" fmla="*/ 329 h 329"/>
              <a:gd name="T2" fmla="*/ 0 w 338"/>
              <a:gd name="T3" fmla="*/ 0 h 329"/>
              <a:gd name="T4" fmla="*/ 338 w 338"/>
              <a:gd name="T5" fmla="*/ 0 h 329"/>
              <a:gd name="T6" fmla="*/ 185 w 338"/>
              <a:gd name="T7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8" h="329">
                <a:moveTo>
                  <a:pt x="185" y="329"/>
                </a:moveTo>
                <a:lnTo>
                  <a:pt x="0" y="0"/>
                </a:lnTo>
                <a:lnTo>
                  <a:pt x="338" y="0"/>
                </a:lnTo>
                <a:lnTo>
                  <a:pt x="185" y="329"/>
                </a:ln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FAF2574C-BA76-4797-857D-222B804D942D}"/>
              </a:ext>
            </a:extLst>
          </p:cNvPr>
          <p:cNvSpPr>
            <a:spLocks/>
          </p:cNvSpPr>
          <p:nvPr/>
        </p:nvSpPr>
        <p:spPr bwMode="auto">
          <a:xfrm>
            <a:off x="2033588" y="282575"/>
            <a:ext cx="5114925" cy="1047750"/>
          </a:xfrm>
          <a:custGeom>
            <a:avLst/>
            <a:gdLst>
              <a:gd name="T0" fmla="*/ 477 w 1115"/>
              <a:gd name="T1" fmla="*/ 229 h 229"/>
              <a:gd name="T2" fmla="*/ 1115 w 1115"/>
              <a:gd name="T3" fmla="*/ 229 h 229"/>
              <a:gd name="T4" fmla="*/ 1031 w 1115"/>
              <a:gd name="T5" fmla="*/ 47 h 229"/>
              <a:gd name="T6" fmla="*/ 957 w 1115"/>
              <a:gd name="T7" fmla="*/ 0 h 229"/>
              <a:gd name="T8" fmla="*/ 477 w 1115"/>
              <a:gd name="T9" fmla="*/ 0 h 229"/>
              <a:gd name="T10" fmla="*/ 158 w 1115"/>
              <a:gd name="T11" fmla="*/ 0 h 229"/>
              <a:gd name="T12" fmla="*/ 83 w 1115"/>
              <a:gd name="T13" fmla="*/ 47 h 229"/>
              <a:gd name="T14" fmla="*/ 0 w 1115"/>
              <a:gd name="T15" fmla="*/ 229 h 229"/>
              <a:gd name="T16" fmla="*/ 477 w 1115"/>
              <a:gd name="T1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5" h="229">
                <a:moveTo>
                  <a:pt x="477" y="229"/>
                </a:moveTo>
                <a:cubicBezTo>
                  <a:pt x="1115" y="229"/>
                  <a:pt x="1115" y="229"/>
                  <a:pt x="1115" y="229"/>
                </a:cubicBezTo>
                <a:cubicBezTo>
                  <a:pt x="1031" y="47"/>
                  <a:pt x="1031" y="47"/>
                  <a:pt x="1031" y="47"/>
                </a:cubicBezTo>
                <a:cubicBezTo>
                  <a:pt x="1018" y="19"/>
                  <a:pt x="989" y="0"/>
                  <a:pt x="957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26" y="0"/>
                  <a:pt x="97" y="19"/>
                  <a:pt x="83" y="47"/>
                </a:cubicBezTo>
                <a:cubicBezTo>
                  <a:pt x="0" y="229"/>
                  <a:pt x="0" y="229"/>
                  <a:pt x="0" y="229"/>
                </a:cubicBezTo>
                <a:lnTo>
                  <a:pt x="477" y="229"/>
                </a:lnTo>
                <a:close/>
              </a:path>
            </a:pathLst>
          </a:custGeom>
          <a:solidFill>
            <a:srgbClr val="19B89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503034-4104-4E45-808B-39AE9614E1B1}"/>
              </a:ext>
            </a:extLst>
          </p:cNvPr>
          <p:cNvSpPr txBox="1"/>
          <p:nvPr/>
        </p:nvSpPr>
        <p:spPr>
          <a:xfrm>
            <a:off x="2960510" y="452507"/>
            <a:ext cx="3222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rgbClr val="EFFD27"/>
                </a:solidFill>
                <a:latin typeface="Nexa Bold" panose="02000000000000000000" pitchFamily="50" charset="0"/>
              </a:rPr>
              <a:t>Social</a:t>
            </a:r>
            <a:r>
              <a:rPr lang="en-US" sz="4000" u="sng" dirty="0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 </a:t>
            </a:r>
            <a:r>
              <a:rPr lang="en-US" sz="4000" u="sng" dirty="0">
                <a:solidFill>
                  <a:schemeClr val="bg1"/>
                </a:solidFill>
                <a:latin typeface="Nexa Bold" panose="02000000000000000000" pitchFamily="50" charset="0"/>
              </a:rPr>
              <a:t>Media</a:t>
            </a:r>
          </a:p>
        </p:txBody>
      </p:sp>
      <p:sp>
        <p:nvSpPr>
          <p:cNvPr id="25" name="1">
            <a:extLst>
              <a:ext uri="{FF2B5EF4-FFF2-40B4-BE49-F238E27FC236}">
                <a16:creationId xmlns:a16="http://schemas.microsoft.com/office/drawing/2014/main" id="{8C0D1581-C057-4DD1-9740-8AA9078BB7B2}"/>
              </a:ext>
            </a:extLst>
          </p:cNvPr>
          <p:cNvSpPr/>
          <p:nvPr/>
        </p:nvSpPr>
        <p:spPr>
          <a:xfrm>
            <a:off x="3987800" y="7688115"/>
            <a:ext cx="246743" cy="246742"/>
          </a:xfrm>
          <a:prstGeom prst="rect">
            <a:avLst/>
          </a:prstGeom>
          <a:solidFill>
            <a:srgbClr val="EC2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2">
            <a:extLst>
              <a:ext uri="{FF2B5EF4-FFF2-40B4-BE49-F238E27FC236}">
                <a16:creationId xmlns:a16="http://schemas.microsoft.com/office/drawing/2014/main" id="{6193330B-537C-444D-996D-F3836E7E74C0}"/>
              </a:ext>
            </a:extLst>
          </p:cNvPr>
          <p:cNvSpPr/>
          <p:nvPr/>
        </p:nvSpPr>
        <p:spPr>
          <a:xfrm>
            <a:off x="4447419" y="7688115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3">
            <a:extLst>
              <a:ext uri="{FF2B5EF4-FFF2-40B4-BE49-F238E27FC236}">
                <a16:creationId xmlns:a16="http://schemas.microsoft.com/office/drawing/2014/main" id="{67206791-F9B2-4D88-B688-747408A875A2}"/>
              </a:ext>
            </a:extLst>
          </p:cNvPr>
          <p:cNvSpPr/>
          <p:nvPr/>
        </p:nvSpPr>
        <p:spPr>
          <a:xfrm>
            <a:off x="4909457" y="7688115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CC3B0D1D-F2FC-4F46-A6DC-D43735CE5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5962"/>
            <a:ext cx="9177338" cy="808038"/>
          </a:xfrm>
          <a:prstGeom prst="rect">
            <a:avLst/>
          </a:prstGeom>
          <a:solidFill>
            <a:srgbClr val="EE09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AABCB19-56A1-4BF6-8533-619E9D53D097}"/>
              </a:ext>
            </a:extLst>
          </p:cNvPr>
          <p:cNvSpPr txBox="1"/>
          <p:nvPr/>
        </p:nvSpPr>
        <p:spPr>
          <a:xfrm>
            <a:off x="2704347" y="8534490"/>
            <a:ext cx="37353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300" dirty="0">
                <a:solidFill>
                  <a:schemeClr val="bg1"/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WWW.DECINEMA.CO</a:t>
            </a:r>
          </a:p>
        </p:txBody>
      </p:sp>
    </p:spTree>
    <p:extLst>
      <p:ext uri="{BB962C8B-B14F-4D97-AF65-F5344CB8AC3E}">
        <p14:creationId xmlns:p14="http://schemas.microsoft.com/office/powerpoint/2010/main" val="6764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64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xit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xit" presetSubtype="1" accel="100000" fill="hold" grpId="1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1" accel="100000" fill="hold" grpId="1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xit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1" accel="10000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1" accel="10000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1" accel="10000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1" accel="10000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1" ac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accel="10000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ac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xit" presetSubtype="4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23" grpId="0" animBg="1"/>
      <p:bldP spid="23" grpId="1" animBg="1"/>
      <p:bldP spid="15" grpId="0" animBg="1"/>
      <p:bldP spid="15" grpId="1" animBg="1"/>
      <p:bldP spid="24" grpId="0" animBg="1"/>
      <p:bldP spid="24" grpId="1" animBg="1"/>
      <p:bldP spid="17" grpId="0"/>
      <p:bldP spid="17" grpId="1"/>
      <p:bldP spid="21" grpId="0" animBg="1"/>
      <p:bldP spid="21" grpId="1" animBg="1"/>
      <p:bldP spid="18" grpId="0"/>
      <p:bldP spid="18" grpId="1"/>
      <p:bldP spid="11" grpId="0" animBg="1"/>
      <p:bldP spid="12" grpId="0" animBg="1"/>
      <p:bldP spid="13" grpId="0" animBg="1"/>
      <p:bldP spid="14" grpId="0" animBg="1"/>
      <p:bldP spid="16" grpId="0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0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6EFFBDC7-4702-4FDA-B1E2-578E13286D27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/>
            <a:srcRect/>
            <a:stretch>
              <a:fillRect l="-35585" r="-142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79E2D9-6D4A-4DB4-800A-D9EB31500801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E83C900E-9779-45F8-B6BE-11CAC28B15F0}"/>
              </a:ext>
            </a:extLst>
          </p:cNvPr>
          <p:cNvSpPr/>
          <p:nvPr/>
        </p:nvSpPr>
        <p:spPr>
          <a:xfrm>
            <a:off x="1320777" y="795589"/>
            <a:ext cx="463550" cy="463550"/>
          </a:xfrm>
          <a:prstGeom prst="rect">
            <a:avLst/>
          </a:prstGeom>
          <a:noFill/>
          <a:ln w="57150">
            <a:solidFill>
              <a:srgbClr val="EC233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-">
            <a:extLst>
              <a:ext uri="{FF2B5EF4-FFF2-40B4-BE49-F238E27FC236}">
                <a16:creationId xmlns:a16="http://schemas.microsoft.com/office/drawing/2014/main" id="{87E4B9C9-3658-404D-9A46-8EA387391241}"/>
              </a:ext>
            </a:extLst>
          </p:cNvPr>
          <p:cNvSpPr/>
          <p:nvPr/>
        </p:nvSpPr>
        <p:spPr>
          <a:xfrm>
            <a:off x="4924425" y="2348881"/>
            <a:ext cx="463550" cy="463550"/>
          </a:xfrm>
          <a:prstGeom prst="rect">
            <a:avLst/>
          </a:prstGeom>
          <a:noFill/>
          <a:ln w="57150">
            <a:solidFill>
              <a:srgbClr val="8CE62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--">
            <a:extLst>
              <a:ext uri="{FF2B5EF4-FFF2-40B4-BE49-F238E27FC236}">
                <a16:creationId xmlns:a16="http://schemas.microsoft.com/office/drawing/2014/main" id="{DA3998E1-3FE0-4E49-8A9D-4FF631A59B57}"/>
              </a:ext>
            </a:extLst>
          </p:cNvPr>
          <p:cNvSpPr/>
          <p:nvPr/>
        </p:nvSpPr>
        <p:spPr>
          <a:xfrm>
            <a:off x="8242663" y="872278"/>
            <a:ext cx="463550" cy="463550"/>
          </a:xfrm>
          <a:prstGeom prst="rect">
            <a:avLst/>
          </a:prstGeom>
          <a:noFill/>
          <a:ln w="57150">
            <a:solidFill>
              <a:srgbClr val="EFFD2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---">
            <a:extLst>
              <a:ext uri="{FF2B5EF4-FFF2-40B4-BE49-F238E27FC236}">
                <a16:creationId xmlns:a16="http://schemas.microsoft.com/office/drawing/2014/main" id="{7D3ADA4B-C296-4F26-A5FB-AAC6AF2E3712}"/>
              </a:ext>
            </a:extLst>
          </p:cNvPr>
          <p:cNvSpPr/>
          <p:nvPr/>
        </p:nvSpPr>
        <p:spPr>
          <a:xfrm>
            <a:off x="7071088" y="4108450"/>
            <a:ext cx="463550" cy="463550"/>
          </a:xfrm>
          <a:prstGeom prst="rect">
            <a:avLst/>
          </a:prstGeom>
          <a:noFill/>
          <a:ln w="57150">
            <a:solidFill>
              <a:srgbClr val="19B89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----">
            <a:extLst>
              <a:ext uri="{FF2B5EF4-FFF2-40B4-BE49-F238E27FC236}">
                <a16:creationId xmlns:a16="http://schemas.microsoft.com/office/drawing/2014/main" id="{A68AC420-6040-4A8A-8C9A-6F0DC49F5352}"/>
              </a:ext>
            </a:extLst>
          </p:cNvPr>
          <p:cNvSpPr/>
          <p:nvPr/>
        </p:nvSpPr>
        <p:spPr>
          <a:xfrm>
            <a:off x="2340338" y="7382220"/>
            <a:ext cx="463550" cy="463550"/>
          </a:xfrm>
          <a:prstGeom prst="rect">
            <a:avLst/>
          </a:prstGeom>
          <a:noFill/>
          <a:ln w="57150">
            <a:solidFill>
              <a:srgbClr val="EFFD2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------">
            <a:extLst>
              <a:ext uri="{FF2B5EF4-FFF2-40B4-BE49-F238E27FC236}">
                <a16:creationId xmlns:a16="http://schemas.microsoft.com/office/drawing/2014/main" id="{FF83DD72-488F-4880-9938-8CBD5D65ADC6}"/>
              </a:ext>
            </a:extLst>
          </p:cNvPr>
          <p:cNvSpPr/>
          <p:nvPr/>
        </p:nvSpPr>
        <p:spPr>
          <a:xfrm>
            <a:off x="7779113" y="7845770"/>
            <a:ext cx="463550" cy="463550"/>
          </a:xfrm>
          <a:prstGeom prst="rect">
            <a:avLst/>
          </a:prstGeom>
          <a:noFill/>
          <a:ln w="57150">
            <a:solidFill>
              <a:srgbClr val="19B89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------">
            <a:extLst>
              <a:ext uri="{FF2B5EF4-FFF2-40B4-BE49-F238E27FC236}">
                <a16:creationId xmlns:a16="http://schemas.microsoft.com/office/drawing/2014/main" id="{777CCB65-DB69-4DB2-81DE-8D0BFE4E733A}"/>
              </a:ext>
            </a:extLst>
          </p:cNvPr>
          <p:cNvSpPr/>
          <p:nvPr/>
        </p:nvSpPr>
        <p:spPr>
          <a:xfrm>
            <a:off x="465818" y="5002887"/>
            <a:ext cx="463550" cy="463550"/>
          </a:xfrm>
          <a:prstGeom prst="rect">
            <a:avLst/>
          </a:prstGeom>
          <a:noFill/>
          <a:ln w="57150">
            <a:solidFill>
              <a:srgbClr val="8CE62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315F8D-A371-4140-83D4-5BC897470493}"/>
              </a:ext>
            </a:extLst>
          </p:cNvPr>
          <p:cNvSpPr txBox="1"/>
          <p:nvPr/>
        </p:nvSpPr>
        <p:spPr>
          <a:xfrm>
            <a:off x="3105103" y="452507"/>
            <a:ext cx="29338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chemeClr val="bg1"/>
                </a:solidFill>
                <a:latin typeface="Nexa Bold" panose="02000000000000000000" pitchFamily="50" charset="0"/>
              </a:rPr>
              <a:t>OUR</a:t>
            </a:r>
            <a:r>
              <a:rPr lang="en-US" sz="4000" u="sng" dirty="0">
                <a:solidFill>
                  <a:srgbClr val="EFFD27"/>
                </a:solidFill>
                <a:latin typeface="Nexa Bold" panose="02000000000000000000" pitchFamily="50" charset="0"/>
              </a:rPr>
              <a:t> </a:t>
            </a:r>
            <a:r>
              <a:rPr lang="en-US" sz="4000" u="sng" dirty="0">
                <a:solidFill>
                  <a:srgbClr val="EC233D"/>
                </a:solidFill>
                <a:latin typeface="Nexa Bold" panose="02000000000000000000" pitchFamily="50" charset="0"/>
              </a:rPr>
              <a:t>MAPS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1A957F-33F0-47F1-B1DB-C72AC37CEC6D}"/>
              </a:ext>
            </a:extLst>
          </p:cNvPr>
          <p:cNvSpPr txBox="1"/>
          <p:nvPr/>
        </p:nvSpPr>
        <p:spPr>
          <a:xfrm>
            <a:off x="2803888" y="4141113"/>
            <a:ext cx="353622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Nexa Bold" panose="02000000000000000000" pitchFamily="50" charset="0"/>
              </a:rPr>
              <a:t>DECINEMA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40912E-A272-4B02-8E73-F2FD7D03CB58}"/>
              </a:ext>
            </a:extLst>
          </p:cNvPr>
          <p:cNvSpPr txBox="1"/>
          <p:nvPr/>
        </p:nvSpPr>
        <p:spPr>
          <a:xfrm>
            <a:off x="2505572" y="4880474"/>
            <a:ext cx="413286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Nexa Light" panose="02000000000000000000" pitchFamily="50" charset="0"/>
              </a:rPr>
              <a:t>POWERPOINT TEMPLATE</a:t>
            </a: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9523885C-BE34-45AB-A485-2D1FDE1CCE7B}"/>
              </a:ext>
            </a:extLst>
          </p:cNvPr>
          <p:cNvSpPr/>
          <p:nvPr/>
        </p:nvSpPr>
        <p:spPr>
          <a:xfrm>
            <a:off x="3987800" y="5837262"/>
            <a:ext cx="246743" cy="246742"/>
          </a:xfrm>
          <a:prstGeom prst="rect">
            <a:avLst/>
          </a:prstGeom>
          <a:solidFill>
            <a:srgbClr val="EC2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2">
            <a:extLst>
              <a:ext uri="{FF2B5EF4-FFF2-40B4-BE49-F238E27FC236}">
                <a16:creationId xmlns:a16="http://schemas.microsoft.com/office/drawing/2014/main" id="{DDC1030D-0058-419C-9E6B-BFF537C9E51E}"/>
              </a:ext>
            </a:extLst>
          </p:cNvPr>
          <p:cNvSpPr/>
          <p:nvPr/>
        </p:nvSpPr>
        <p:spPr>
          <a:xfrm>
            <a:off x="4447419" y="5837262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3">
            <a:extLst>
              <a:ext uri="{FF2B5EF4-FFF2-40B4-BE49-F238E27FC236}">
                <a16:creationId xmlns:a16="http://schemas.microsoft.com/office/drawing/2014/main" id="{6675CCB6-EA70-4C0A-9DA9-77C869CF0D46}"/>
              </a:ext>
            </a:extLst>
          </p:cNvPr>
          <p:cNvSpPr/>
          <p:nvPr/>
        </p:nvSpPr>
        <p:spPr>
          <a:xfrm>
            <a:off x="4909457" y="5837262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RR">
            <a:extLst>
              <a:ext uri="{FF2B5EF4-FFF2-40B4-BE49-F238E27FC236}">
                <a16:creationId xmlns:a16="http://schemas.microsoft.com/office/drawing/2014/main" id="{C4374D16-C0E6-4E96-8B9A-86C6B56577B6}"/>
              </a:ext>
            </a:extLst>
          </p:cNvPr>
          <p:cNvSpPr/>
          <p:nvPr/>
        </p:nvSpPr>
        <p:spPr>
          <a:xfrm>
            <a:off x="2322286" y="4141112"/>
            <a:ext cx="4499428" cy="1216415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EE0979"/>
                </a:gs>
                <a:gs pos="100000">
                  <a:srgbClr val="FF6A00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ND">
            <a:extLst>
              <a:ext uri="{FF2B5EF4-FFF2-40B4-BE49-F238E27FC236}">
                <a16:creationId xmlns:a16="http://schemas.microsoft.com/office/drawing/2014/main" id="{38F03455-8391-4D5F-8B0B-31CEDE3CB79F}"/>
              </a:ext>
            </a:extLst>
          </p:cNvPr>
          <p:cNvSpPr/>
          <p:nvPr/>
        </p:nvSpPr>
        <p:spPr>
          <a:xfrm>
            <a:off x="-1229" y="-9167317"/>
            <a:ext cx="9144000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10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64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4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accel="10000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xit" presetSubtype="4" accel="100000" fill="hold" grpId="1" nodeType="withEffect" nodePh="1">
                                  <p:stCondLst>
                                    <p:cond delay="570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accel="100000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accel="10000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3.61111E-6 4.16667E-6 L -3.33333E-6 1.002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4951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8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5400000">
                                      <p:cBhvr>
                                        <p:cTn id="7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8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5400000">
                                      <p:cBhvr>
                                        <p:cTn id="8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2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8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5400000">
                                      <p:cBhvr>
                                        <p:cTn id="96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3" presetClass="exit" presetSubtype="32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8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5400000">
                                      <p:cBhvr>
                                        <p:cTn id="10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23" presetClass="exit" presetSubtype="32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8" presetClass="emph" presetSubtype="0" decel="10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5400000">
                                      <p:cBhvr>
                                        <p:cTn id="11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23" presetClass="exit" presetSubtype="32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8" presetClass="emph" presetSubtype="0" de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5400000">
                                      <p:cBhvr>
                                        <p:cTn id="12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23" presetClass="exit" presetSubtype="32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4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4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8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5400000">
                                      <p:cBhvr>
                                        <p:cTn id="136" dur="4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23" presetClass="exit" presetSubtype="32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8" grpId="0"/>
      <p:bldP spid="8" grpId="1"/>
      <p:bldP spid="9" grpId="0"/>
      <p:bldP spid="9" grpId="1"/>
      <p:bldP spid="10" grpId="0"/>
      <p:bldP spid="10" grpId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HOTO">
            <a:extLst>
              <a:ext uri="{FF2B5EF4-FFF2-40B4-BE49-F238E27FC236}">
                <a16:creationId xmlns:a16="http://schemas.microsoft.com/office/drawing/2014/main" id="{625F32FF-D5B4-432A-A412-908A7F29C997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8608" r="-415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A47366-5BF3-48CB-B7C0-AC44A356FDF2}"/>
              </a:ext>
            </a:extLst>
          </p:cNvPr>
          <p:cNvSpPr/>
          <p:nvPr/>
        </p:nvSpPr>
        <p:spPr>
          <a:xfrm>
            <a:off x="-1210" y="0"/>
            <a:ext cx="9144000" cy="9144000"/>
          </a:xfrm>
          <a:prstGeom prst="rect">
            <a:avLst/>
          </a:prstGeom>
          <a:gradFill>
            <a:gsLst>
              <a:gs pos="0">
                <a:srgbClr val="EE0979">
                  <a:alpha val="50000"/>
                </a:srgbClr>
              </a:gs>
              <a:gs pos="100000">
                <a:srgbClr val="FF6A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D5A43231-01AB-443F-8BDD-E58262B0D893}"/>
              </a:ext>
            </a:extLst>
          </p:cNvPr>
          <p:cNvSpPr/>
          <p:nvPr/>
        </p:nvSpPr>
        <p:spPr>
          <a:xfrm>
            <a:off x="7950200" y="1797050"/>
            <a:ext cx="463550" cy="463550"/>
          </a:xfrm>
          <a:prstGeom prst="rect">
            <a:avLst/>
          </a:prstGeom>
          <a:noFill/>
          <a:ln w="57150">
            <a:solidFill>
              <a:srgbClr val="EC233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-">
            <a:extLst>
              <a:ext uri="{FF2B5EF4-FFF2-40B4-BE49-F238E27FC236}">
                <a16:creationId xmlns:a16="http://schemas.microsoft.com/office/drawing/2014/main" id="{EA3FBFCC-BB26-4BCD-A062-891EF8CC88B1}"/>
              </a:ext>
            </a:extLst>
          </p:cNvPr>
          <p:cNvSpPr/>
          <p:nvPr/>
        </p:nvSpPr>
        <p:spPr>
          <a:xfrm>
            <a:off x="1026754" y="4141113"/>
            <a:ext cx="463550" cy="463550"/>
          </a:xfrm>
          <a:prstGeom prst="rect">
            <a:avLst/>
          </a:prstGeom>
          <a:noFill/>
          <a:ln w="57150">
            <a:solidFill>
              <a:srgbClr val="8CE62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--">
            <a:extLst>
              <a:ext uri="{FF2B5EF4-FFF2-40B4-BE49-F238E27FC236}">
                <a16:creationId xmlns:a16="http://schemas.microsoft.com/office/drawing/2014/main" id="{96CEC1A8-0315-46CD-8056-C666F654AA69}"/>
              </a:ext>
            </a:extLst>
          </p:cNvPr>
          <p:cNvSpPr/>
          <p:nvPr/>
        </p:nvSpPr>
        <p:spPr>
          <a:xfrm>
            <a:off x="4569278" y="3100348"/>
            <a:ext cx="463550" cy="463550"/>
          </a:xfrm>
          <a:prstGeom prst="rect">
            <a:avLst/>
          </a:prstGeom>
          <a:noFill/>
          <a:ln w="57150">
            <a:solidFill>
              <a:srgbClr val="EFFD2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---">
            <a:extLst>
              <a:ext uri="{FF2B5EF4-FFF2-40B4-BE49-F238E27FC236}">
                <a16:creationId xmlns:a16="http://schemas.microsoft.com/office/drawing/2014/main" id="{25CE9945-70CF-48F1-8520-A07C304E4304}"/>
              </a:ext>
            </a:extLst>
          </p:cNvPr>
          <p:cNvSpPr/>
          <p:nvPr/>
        </p:nvSpPr>
        <p:spPr>
          <a:xfrm>
            <a:off x="7071088" y="4108450"/>
            <a:ext cx="463550" cy="463550"/>
          </a:xfrm>
          <a:prstGeom prst="rect">
            <a:avLst/>
          </a:prstGeom>
          <a:noFill/>
          <a:ln w="57150">
            <a:solidFill>
              <a:srgbClr val="19B89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-----">
            <a:extLst>
              <a:ext uri="{FF2B5EF4-FFF2-40B4-BE49-F238E27FC236}">
                <a16:creationId xmlns:a16="http://schemas.microsoft.com/office/drawing/2014/main" id="{7411136C-2554-4ABC-A6DD-B69A76617D23}"/>
              </a:ext>
            </a:extLst>
          </p:cNvPr>
          <p:cNvSpPr/>
          <p:nvPr/>
        </p:nvSpPr>
        <p:spPr>
          <a:xfrm>
            <a:off x="2340338" y="7382220"/>
            <a:ext cx="463550" cy="463550"/>
          </a:xfrm>
          <a:prstGeom prst="rect">
            <a:avLst/>
          </a:prstGeom>
          <a:noFill/>
          <a:ln w="57150">
            <a:solidFill>
              <a:srgbClr val="EFFD2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------">
            <a:extLst>
              <a:ext uri="{FF2B5EF4-FFF2-40B4-BE49-F238E27FC236}">
                <a16:creationId xmlns:a16="http://schemas.microsoft.com/office/drawing/2014/main" id="{FC140505-CB28-41FD-B75B-288858631136}"/>
              </a:ext>
            </a:extLst>
          </p:cNvPr>
          <p:cNvSpPr/>
          <p:nvPr/>
        </p:nvSpPr>
        <p:spPr>
          <a:xfrm>
            <a:off x="7779113" y="7845770"/>
            <a:ext cx="463550" cy="463550"/>
          </a:xfrm>
          <a:prstGeom prst="rect">
            <a:avLst/>
          </a:prstGeom>
          <a:noFill/>
          <a:ln w="57150">
            <a:solidFill>
              <a:srgbClr val="19B897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------">
            <a:extLst>
              <a:ext uri="{FF2B5EF4-FFF2-40B4-BE49-F238E27FC236}">
                <a16:creationId xmlns:a16="http://schemas.microsoft.com/office/drawing/2014/main" id="{75DCE7EC-4541-4008-8E11-3368F5E02D95}"/>
              </a:ext>
            </a:extLst>
          </p:cNvPr>
          <p:cNvSpPr/>
          <p:nvPr/>
        </p:nvSpPr>
        <p:spPr>
          <a:xfrm>
            <a:off x="1930353" y="751110"/>
            <a:ext cx="463550" cy="463550"/>
          </a:xfrm>
          <a:prstGeom prst="rect">
            <a:avLst/>
          </a:prstGeom>
          <a:noFill/>
          <a:ln w="57150">
            <a:solidFill>
              <a:srgbClr val="8CE62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8BD867-695D-47FE-A757-BDAC78EAC402}"/>
              </a:ext>
            </a:extLst>
          </p:cNvPr>
          <p:cNvSpPr txBox="1"/>
          <p:nvPr/>
        </p:nvSpPr>
        <p:spPr>
          <a:xfrm>
            <a:off x="2587002" y="3934634"/>
            <a:ext cx="396999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Nexa Bold" panose="02000000000000000000" pitchFamily="50" charset="0"/>
              </a:rPr>
              <a:t>THANK YOU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6DAF0F-9DD5-4563-94AE-B7F25DCB9554}"/>
              </a:ext>
            </a:extLst>
          </p:cNvPr>
          <p:cNvSpPr txBox="1"/>
          <p:nvPr/>
        </p:nvSpPr>
        <p:spPr>
          <a:xfrm>
            <a:off x="2505572" y="4673995"/>
            <a:ext cx="413286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>
                <a:solidFill>
                  <a:schemeClr val="bg1"/>
                </a:solidFill>
                <a:latin typeface="Nexa Light" panose="02000000000000000000" pitchFamily="50" charset="0"/>
              </a:rPr>
              <a:t>POWERPOINT TEMPLATE</a:t>
            </a:r>
          </a:p>
        </p:txBody>
      </p:sp>
      <p:sp>
        <p:nvSpPr>
          <p:cNvPr id="7" name="1">
            <a:extLst>
              <a:ext uri="{FF2B5EF4-FFF2-40B4-BE49-F238E27FC236}">
                <a16:creationId xmlns:a16="http://schemas.microsoft.com/office/drawing/2014/main" id="{B30E01A3-2D81-4A6B-A649-23BFAB34274E}"/>
              </a:ext>
            </a:extLst>
          </p:cNvPr>
          <p:cNvSpPr/>
          <p:nvPr/>
        </p:nvSpPr>
        <p:spPr>
          <a:xfrm>
            <a:off x="3987800" y="5630783"/>
            <a:ext cx="246743" cy="246742"/>
          </a:xfrm>
          <a:prstGeom prst="rect">
            <a:avLst/>
          </a:prstGeom>
          <a:solidFill>
            <a:srgbClr val="EC2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2">
            <a:extLst>
              <a:ext uri="{FF2B5EF4-FFF2-40B4-BE49-F238E27FC236}">
                <a16:creationId xmlns:a16="http://schemas.microsoft.com/office/drawing/2014/main" id="{F58B0BB7-6872-4021-9669-B30994790F87}"/>
              </a:ext>
            </a:extLst>
          </p:cNvPr>
          <p:cNvSpPr/>
          <p:nvPr/>
        </p:nvSpPr>
        <p:spPr>
          <a:xfrm>
            <a:off x="4447419" y="5630783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3">
            <a:extLst>
              <a:ext uri="{FF2B5EF4-FFF2-40B4-BE49-F238E27FC236}">
                <a16:creationId xmlns:a16="http://schemas.microsoft.com/office/drawing/2014/main" id="{B8223BAE-69B5-4D65-99C4-E2EDE57C72E3}"/>
              </a:ext>
            </a:extLst>
          </p:cNvPr>
          <p:cNvSpPr/>
          <p:nvPr/>
        </p:nvSpPr>
        <p:spPr>
          <a:xfrm>
            <a:off x="4909457" y="5630783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6753E33-3FEA-451F-A4E1-FF09AEDD2050}"/>
              </a:ext>
            </a:extLst>
          </p:cNvPr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rgbClr val="EE0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A601CE-94DF-4AB2-9E1E-972F90B21F04}"/>
              </a:ext>
            </a:extLst>
          </p:cNvPr>
          <p:cNvSpPr/>
          <p:nvPr/>
        </p:nvSpPr>
        <p:spPr>
          <a:xfrm>
            <a:off x="0" y="4572000"/>
            <a:ext cx="9144000" cy="4572000"/>
          </a:xfrm>
          <a:prstGeom prst="rect">
            <a:avLst/>
          </a:prstGeom>
          <a:solidFill>
            <a:srgbClr val="EE0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C07D42B-EE89-452E-8350-68E138F0E886}"/>
              </a:ext>
            </a:extLst>
          </p:cNvPr>
          <p:cNvSpPr/>
          <p:nvPr/>
        </p:nvSpPr>
        <p:spPr>
          <a:xfrm>
            <a:off x="-2420" y="0"/>
            <a:ext cx="9144000" cy="45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E26D5E-50A3-47EE-94EE-B8EF09FE65FF}"/>
              </a:ext>
            </a:extLst>
          </p:cNvPr>
          <p:cNvSpPr/>
          <p:nvPr/>
        </p:nvSpPr>
        <p:spPr>
          <a:xfrm>
            <a:off x="-2420" y="4572000"/>
            <a:ext cx="9144000" cy="45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1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2" dur="64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xit" presetSubtype="4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accel="10000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ac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ntr" presetSubtype="1" accel="10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accel="10000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accel="10000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accel="10000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8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5400000">
                                      <p:cBhvr>
                                        <p:cTn id="7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8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5400000">
                                      <p:cBhvr>
                                        <p:cTn id="8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2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8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5400000">
                                      <p:cBhvr>
                                        <p:cTn id="97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23" presetClass="exit" presetSubtype="32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8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5400000">
                                      <p:cBhvr>
                                        <p:cTn id="10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3" presetClass="exit" presetSubtype="32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8" presetClass="emph" presetSubtype="0" decel="10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5400000">
                                      <p:cBhvr>
                                        <p:cTn id="11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23" presetClass="exit" presetSubtype="32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8" presetClass="emph" presetSubtype="0" de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5400000">
                                      <p:cBhvr>
                                        <p:cTn id="12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23" presetClass="exit" presetSubtype="32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4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4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8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5400000">
                                      <p:cBhvr>
                                        <p:cTn id="137" dur="4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23" presetClass="exit" presetSubtype="32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10" grpId="0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5" grpId="0"/>
      <p:bldP spid="5" grpId="1"/>
      <p:bldP spid="6" grpId="0"/>
      <p:bldP spid="6" grpId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4" grpId="0" animBg="1"/>
      <p:bldP spid="15" grpId="0" animBg="1"/>
      <p:bldP spid="12" grpId="1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">
            <a:extLst>
              <a:ext uri="{FF2B5EF4-FFF2-40B4-BE49-F238E27FC236}">
                <a16:creationId xmlns:a16="http://schemas.microsoft.com/office/drawing/2014/main" id="{689A542A-8199-48AA-9DC7-89447F2B8BC2}"/>
              </a:ext>
            </a:extLst>
          </p:cNvPr>
          <p:cNvSpPr/>
          <p:nvPr/>
        </p:nvSpPr>
        <p:spPr>
          <a:xfrm>
            <a:off x="3400425" y="773369"/>
            <a:ext cx="2343150" cy="2343150"/>
          </a:xfrm>
          <a:prstGeom prst="ellipse">
            <a:avLst/>
          </a:prstGeom>
          <a:solidFill>
            <a:srgbClr val="8CE621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2">
            <a:extLst>
              <a:ext uri="{FF2B5EF4-FFF2-40B4-BE49-F238E27FC236}">
                <a16:creationId xmlns:a16="http://schemas.microsoft.com/office/drawing/2014/main" id="{D1EA5C09-51E4-4FA5-A8E5-8C3EE601185E}"/>
              </a:ext>
            </a:extLst>
          </p:cNvPr>
          <p:cNvSpPr/>
          <p:nvPr/>
        </p:nvSpPr>
        <p:spPr>
          <a:xfrm>
            <a:off x="3550981" y="923925"/>
            <a:ext cx="2042038" cy="2042038"/>
          </a:xfrm>
          <a:prstGeom prst="ellipse">
            <a:avLst/>
          </a:prstGeom>
          <a:solidFill>
            <a:srgbClr val="EFFD2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HOTO">
            <a:extLst>
              <a:ext uri="{FF2B5EF4-FFF2-40B4-BE49-F238E27FC236}">
                <a16:creationId xmlns:a16="http://schemas.microsoft.com/office/drawing/2014/main" id="{80DA7C4C-C821-4E80-B6FC-6586C2917904}"/>
              </a:ext>
            </a:extLst>
          </p:cNvPr>
          <p:cNvSpPr/>
          <p:nvPr/>
        </p:nvSpPr>
        <p:spPr>
          <a:xfrm>
            <a:off x="3600450" y="973394"/>
            <a:ext cx="1943100" cy="1943100"/>
          </a:xfrm>
          <a:prstGeom prst="ellipse">
            <a:avLst/>
          </a:prstGeom>
          <a:blipFill>
            <a:blip r:embed="rId2"/>
            <a:srcRect/>
            <a:stretch>
              <a:fillRect l="-110994" t="-8918" r="-28642" b="-5989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3BB321-614B-4928-ABC7-74F94BDA1B1B}"/>
              </a:ext>
            </a:extLst>
          </p:cNvPr>
          <p:cNvSpPr txBox="1"/>
          <p:nvPr/>
        </p:nvSpPr>
        <p:spPr>
          <a:xfrm>
            <a:off x="2855666" y="3267075"/>
            <a:ext cx="343267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Agus</a:t>
            </a:r>
            <a:r>
              <a:rPr lang="en-US" sz="5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 </a:t>
            </a:r>
            <a:r>
              <a:rPr lang="en-US" sz="5000" dirty="0">
                <a:solidFill>
                  <a:srgbClr val="EE0979"/>
                </a:solidFill>
                <a:latin typeface="Nexa Bold" panose="02000000000000000000" pitchFamily="50" charset="0"/>
              </a:rPr>
              <a:t>Sakti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4C369C-425B-4869-8E89-5A0C979D93BE}"/>
              </a:ext>
            </a:extLst>
          </p:cNvPr>
          <p:cNvSpPr txBox="1"/>
          <p:nvPr/>
        </p:nvSpPr>
        <p:spPr>
          <a:xfrm>
            <a:off x="3303550" y="4006436"/>
            <a:ext cx="253691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</a:rPr>
              <a:t>Founder &amp; CEO</a:t>
            </a: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0873DD9C-DACD-4485-9584-FA494A754AD3}"/>
              </a:ext>
            </a:extLst>
          </p:cNvPr>
          <p:cNvSpPr/>
          <p:nvPr/>
        </p:nvSpPr>
        <p:spPr>
          <a:xfrm>
            <a:off x="3987800" y="4621468"/>
            <a:ext cx="246743" cy="246742"/>
          </a:xfrm>
          <a:prstGeom prst="rect">
            <a:avLst/>
          </a:prstGeom>
          <a:solidFill>
            <a:srgbClr val="EC2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2">
            <a:extLst>
              <a:ext uri="{FF2B5EF4-FFF2-40B4-BE49-F238E27FC236}">
                <a16:creationId xmlns:a16="http://schemas.microsoft.com/office/drawing/2014/main" id="{7AB15E11-C4B9-4824-8FFF-EB3CD5161C92}"/>
              </a:ext>
            </a:extLst>
          </p:cNvPr>
          <p:cNvSpPr/>
          <p:nvPr/>
        </p:nvSpPr>
        <p:spPr>
          <a:xfrm>
            <a:off x="4447419" y="4621468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3">
            <a:extLst>
              <a:ext uri="{FF2B5EF4-FFF2-40B4-BE49-F238E27FC236}">
                <a16:creationId xmlns:a16="http://schemas.microsoft.com/office/drawing/2014/main" id="{D5DDE9AC-50FC-4DA9-B1E1-C419E8D386B6}"/>
              </a:ext>
            </a:extLst>
          </p:cNvPr>
          <p:cNvSpPr/>
          <p:nvPr/>
        </p:nvSpPr>
        <p:spPr>
          <a:xfrm>
            <a:off x="4909457" y="4621468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17ED4B-4AC4-4B3A-B2B6-D309E0A467F9}"/>
              </a:ext>
            </a:extLst>
          </p:cNvPr>
          <p:cNvSpPr txBox="1"/>
          <p:nvPr/>
        </p:nvSpPr>
        <p:spPr>
          <a:xfrm>
            <a:off x="1238266" y="6463886"/>
            <a:ext cx="666748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“ Lorem Ipsum Dolor Sit </a:t>
            </a:r>
            <a:r>
              <a:rPr lang="en-US" sz="2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Amet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, </a:t>
            </a:r>
            <a:r>
              <a:rPr lang="en-US" sz="2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Risus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 Convallis Pulvinar </a:t>
            </a:r>
            <a:r>
              <a:rPr lang="en-US" sz="2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Quis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, </a:t>
            </a:r>
            <a:r>
              <a:rPr lang="en-US" sz="2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Lectus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 </a:t>
            </a:r>
            <a:r>
              <a:rPr lang="en-US" sz="2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Vestibulum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, </a:t>
            </a:r>
            <a:r>
              <a:rPr lang="en-US" sz="2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Donec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 </a:t>
            </a:r>
            <a:r>
              <a:rPr lang="en-US" sz="2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Pellentesque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 Nunc Habitant </a:t>
            </a:r>
            <a:r>
              <a:rPr lang="en-US" sz="2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Pede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 </a:t>
            </a:r>
            <a:r>
              <a:rPr lang="en-US" sz="25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Sodales</a:t>
            </a:r>
            <a:r>
              <a:rPr lang="en-US" sz="25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 “</a:t>
            </a:r>
          </a:p>
        </p:txBody>
      </p:sp>
    </p:spTree>
    <p:extLst>
      <p:ext uri="{BB962C8B-B14F-4D97-AF65-F5344CB8AC3E}">
        <p14:creationId xmlns:p14="http://schemas.microsoft.com/office/powerpoint/2010/main" val="97642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4" accel="10000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ac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accel="10000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accel="10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xit" presetSubtype="4" accel="100000" fill="hold" grpId="1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xit" presetSubtype="4" accel="10000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accel="10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accel="10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6" grpId="0" animBg="1"/>
      <p:bldP spid="6" grpId="1" animBg="1"/>
      <p:bldP spid="5" grpId="0" animBg="1"/>
      <p:bldP spid="5" grpId="1" animBg="1"/>
      <p:bldP spid="8" grpId="0"/>
      <p:bldP spid="8" grpId="1"/>
      <p:bldP spid="9" grpId="0"/>
      <p:bldP spid="9" grpId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HOTO">
            <a:extLst>
              <a:ext uri="{FF2B5EF4-FFF2-40B4-BE49-F238E27FC236}">
                <a16:creationId xmlns:a16="http://schemas.microsoft.com/office/drawing/2014/main" id="{084FBC5A-0FF0-44C6-8F47-8AFE1AE708F5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EA38029-2A7A-48D6-9ED4-68F1C1A5ABB9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">
            <a:extLst>
              <a:ext uri="{FF2B5EF4-FFF2-40B4-BE49-F238E27FC236}">
                <a16:creationId xmlns:a16="http://schemas.microsoft.com/office/drawing/2014/main" id="{9AA959DB-3957-4BA5-9932-9C236C0B0AA8}"/>
              </a:ext>
            </a:extLst>
          </p:cNvPr>
          <p:cNvSpPr/>
          <p:nvPr/>
        </p:nvSpPr>
        <p:spPr>
          <a:xfrm>
            <a:off x="0" y="0"/>
            <a:ext cx="9144000" cy="2389239"/>
          </a:xfrm>
          <a:prstGeom prst="rect">
            <a:avLst/>
          </a:prstGeom>
          <a:solidFill>
            <a:srgbClr val="19B8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E4CE2D-6F0A-4CA5-ABF5-D7B4443FAC81}"/>
              </a:ext>
            </a:extLst>
          </p:cNvPr>
          <p:cNvSpPr txBox="1"/>
          <p:nvPr/>
        </p:nvSpPr>
        <p:spPr>
          <a:xfrm>
            <a:off x="2159005" y="542507"/>
            <a:ext cx="48260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Business </a:t>
            </a:r>
            <a:r>
              <a:rPr lang="en-US" sz="5000" dirty="0">
                <a:solidFill>
                  <a:srgbClr val="EFFD27"/>
                </a:solidFill>
                <a:latin typeface="Nexa Bold" panose="02000000000000000000" pitchFamily="50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CC9B97-58C5-49BA-8E13-29C60C264023}"/>
              </a:ext>
            </a:extLst>
          </p:cNvPr>
          <p:cNvSpPr txBox="1"/>
          <p:nvPr/>
        </p:nvSpPr>
        <p:spPr>
          <a:xfrm>
            <a:off x="1857322" y="1242973"/>
            <a:ext cx="54293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500" spc="300" dirty="0">
                <a:solidFill>
                  <a:schemeClr val="bg1">
                    <a:lumMod val="95000"/>
                  </a:schemeClr>
                </a:solidFill>
                <a:latin typeface="Nexa Light" panose="02000000000000000000" pitchFamily="50" charset="0"/>
              </a:rPr>
              <a:t>Lorem Ipsum Dolor Sit Amet</a:t>
            </a:r>
            <a:endParaRPr lang="en-US" sz="2500" spc="300" dirty="0">
              <a:solidFill>
                <a:schemeClr val="bg1">
                  <a:lumMod val="95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78F0EF8A-8823-43F2-9C98-80550927A9F7}"/>
              </a:ext>
            </a:extLst>
          </p:cNvPr>
          <p:cNvSpPr/>
          <p:nvPr/>
        </p:nvSpPr>
        <p:spPr>
          <a:xfrm>
            <a:off x="3987800" y="1838015"/>
            <a:ext cx="246743" cy="246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2">
            <a:extLst>
              <a:ext uri="{FF2B5EF4-FFF2-40B4-BE49-F238E27FC236}">
                <a16:creationId xmlns:a16="http://schemas.microsoft.com/office/drawing/2014/main" id="{B678B6B4-2465-4AA3-AAAE-F13FD90618C6}"/>
              </a:ext>
            </a:extLst>
          </p:cNvPr>
          <p:cNvSpPr/>
          <p:nvPr/>
        </p:nvSpPr>
        <p:spPr>
          <a:xfrm>
            <a:off x="4447419" y="1838015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3">
            <a:extLst>
              <a:ext uri="{FF2B5EF4-FFF2-40B4-BE49-F238E27FC236}">
                <a16:creationId xmlns:a16="http://schemas.microsoft.com/office/drawing/2014/main" id="{D9080FC9-6D18-4A7A-B330-B58C3EE62F3B}"/>
              </a:ext>
            </a:extLst>
          </p:cNvPr>
          <p:cNvSpPr/>
          <p:nvPr/>
        </p:nvSpPr>
        <p:spPr>
          <a:xfrm>
            <a:off x="4909457" y="1838015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B270ABF-E66E-45B7-AA52-0B96C1B89F1A}"/>
              </a:ext>
            </a:extLst>
          </p:cNvPr>
          <p:cNvSpPr/>
          <p:nvPr/>
        </p:nvSpPr>
        <p:spPr>
          <a:xfrm>
            <a:off x="3734210" y="3353618"/>
            <a:ext cx="1675581" cy="167558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EC233D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1E173D-53FA-4AF2-9363-D75DAB325C8C}"/>
              </a:ext>
            </a:extLst>
          </p:cNvPr>
          <p:cNvSpPr txBox="1"/>
          <p:nvPr/>
        </p:nvSpPr>
        <p:spPr>
          <a:xfrm>
            <a:off x="2905686" y="5131804"/>
            <a:ext cx="3332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Lorem </a:t>
            </a:r>
            <a:r>
              <a:rPr lang="en-US" sz="4000" u="sng" dirty="0">
                <a:solidFill>
                  <a:srgbClr val="EC233D"/>
                </a:solidFill>
                <a:latin typeface="Nexa Bold" panose="02000000000000000000" pitchFamily="50" charset="0"/>
              </a:rPr>
              <a:t>Ipsum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D0EAC0-4961-4CD8-9FCC-9EF8373B5A36}"/>
              </a:ext>
            </a:extLst>
          </p:cNvPr>
          <p:cNvSpPr txBox="1"/>
          <p:nvPr/>
        </p:nvSpPr>
        <p:spPr>
          <a:xfrm>
            <a:off x="1257316" y="5832270"/>
            <a:ext cx="6629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spc="300" dirty="0">
                <a:solidFill>
                  <a:schemeClr val="tx2">
                    <a:lumMod val="50000"/>
                  </a:schemeClr>
                </a:solidFill>
                <a:latin typeface="Nexa Light" panose="02000000000000000000" pitchFamily="50" charset="0"/>
              </a:rPr>
              <a:t>” Eu Aenean Nec, Nam Libero Pulvinar Faucibus Rhoncus Vel Massa, Placerat Nec, Nunc Lacus In ”</a:t>
            </a:r>
            <a:endParaRPr lang="en-US" sz="2000" spc="300" dirty="0">
              <a:solidFill>
                <a:schemeClr val="tx2">
                  <a:lumMod val="50000"/>
                </a:schemeClr>
              </a:solidFill>
              <a:latin typeface="Nexa Light" panose="02000000000000000000" pitchFamily="50" charset="0"/>
            </a:endParaRPr>
          </a:p>
        </p:txBody>
      </p:sp>
      <p:pic>
        <p:nvPicPr>
          <p:cNvPr id="17" name="Graphic" descr="Books on Shelf">
            <a:extLst>
              <a:ext uri="{FF2B5EF4-FFF2-40B4-BE49-F238E27FC236}">
                <a16:creationId xmlns:a16="http://schemas.microsoft.com/office/drawing/2014/main" id="{EE3429B7-C335-4C02-B47A-E5D63C3B9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14800" y="3695023"/>
            <a:ext cx="914400" cy="914400"/>
          </a:xfrm>
          <a:prstGeom prst="rect">
            <a:avLst/>
          </a:prstGeom>
        </p:spPr>
      </p:pic>
      <p:sp>
        <p:nvSpPr>
          <p:cNvPr id="5" name="B">
            <a:extLst>
              <a:ext uri="{FF2B5EF4-FFF2-40B4-BE49-F238E27FC236}">
                <a16:creationId xmlns:a16="http://schemas.microsoft.com/office/drawing/2014/main" id="{21AB7A82-F808-4F85-A926-8481E291DF71}"/>
              </a:ext>
            </a:extLst>
          </p:cNvPr>
          <p:cNvSpPr/>
          <p:nvPr/>
        </p:nvSpPr>
        <p:spPr>
          <a:xfrm>
            <a:off x="0" y="7669161"/>
            <a:ext cx="9144000" cy="1474839"/>
          </a:xfrm>
          <a:prstGeom prst="rect">
            <a:avLst/>
          </a:prstGeom>
          <a:solidFill>
            <a:srgbClr val="19B89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1F57DE-C6B9-49AF-A51E-CEE0D10AC43F}"/>
              </a:ext>
            </a:extLst>
          </p:cNvPr>
          <p:cNvSpPr txBox="1"/>
          <p:nvPr/>
        </p:nvSpPr>
        <p:spPr>
          <a:xfrm>
            <a:off x="2704347" y="8170606"/>
            <a:ext cx="37353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300" dirty="0">
                <a:solidFill>
                  <a:schemeClr val="bg1">
                    <a:lumMod val="95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WWW.DECINEMA.CO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DE21A9E-01DB-4F47-A737-AABF2565CD38}"/>
              </a:ext>
            </a:extLst>
          </p:cNvPr>
          <p:cNvSpPr txBox="1"/>
          <p:nvPr/>
        </p:nvSpPr>
        <p:spPr>
          <a:xfrm>
            <a:off x="2949161" y="8479080"/>
            <a:ext cx="32284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i="1" spc="300" dirty="0">
                <a:solidFill>
                  <a:schemeClr val="tx2">
                    <a:lumMod val="50000"/>
                  </a:schemeClr>
                </a:solidFill>
                <a:latin typeface="Nexa Light" panose="02000000000000000000" pitchFamily="50" charset="0"/>
              </a:rPr>
              <a:t>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324442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61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xit" presetSubtype="8" accel="100000" fill="hold" grpId="1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3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8" accel="100000" fill="hold" grpId="1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7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8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8" accel="10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2" animBg="1"/>
      <p:bldP spid="26" grpId="0" animBg="1"/>
      <p:bldP spid="4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3" grpId="1" animBg="1"/>
      <p:bldP spid="14" grpId="0"/>
      <p:bldP spid="14" grpId="1"/>
      <p:bldP spid="15" grpId="0"/>
      <p:bldP spid="15" grpId="1"/>
      <p:bldP spid="5" grpId="0" animBg="1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HOTO">
            <a:extLst>
              <a:ext uri="{FF2B5EF4-FFF2-40B4-BE49-F238E27FC236}">
                <a16:creationId xmlns:a16="http://schemas.microsoft.com/office/drawing/2014/main" id="{084FBC5A-0FF0-44C6-8F47-8AFE1AE708F5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500CF5-6F7A-4409-93D9-E0992E1C3BDD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">
            <a:extLst>
              <a:ext uri="{FF2B5EF4-FFF2-40B4-BE49-F238E27FC236}">
                <a16:creationId xmlns:a16="http://schemas.microsoft.com/office/drawing/2014/main" id="{9AA959DB-3957-4BA5-9932-9C236C0B0AA8}"/>
              </a:ext>
            </a:extLst>
          </p:cNvPr>
          <p:cNvSpPr/>
          <p:nvPr/>
        </p:nvSpPr>
        <p:spPr>
          <a:xfrm>
            <a:off x="0" y="0"/>
            <a:ext cx="9144000" cy="2389239"/>
          </a:xfrm>
          <a:prstGeom prst="rect">
            <a:avLst/>
          </a:prstGeom>
          <a:solidFill>
            <a:srgbClr val="19B8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E4CE2D-6F0A-4CA5-ABF5-D7B4443FAC81}"/>
              </a:ext>
            </a:extLst>
          </p:cNvPr>
          <p:cNvSpPr txBox="1"/>
          <p:nvPr/>
        </p:nvSpPr>
        <p:spPr>
          <a:xfrm>
            <a:off x="2159005" y="542507"/>
            <a:ext cx="48260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Business </a:t>
            </a:r>
            <a:r>
              <a:rPr lang="en-US" sz="5000" dirty="0">
                <a:solidFill>
                  <a:srgbClr val="EFFD27"/>
                </a:solidFill>
                <a:latin typeface="Nexa Bold" panose="02000000000000000000" pitchFamily="50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CC9B97-58C5-49BA-8E13-29C60C264023}"/>
              </a:ext>
            </a:extLst>
          </p:cNvPr>
          <p:cNvSpPr txBox="1"/>
          <p:nvPr/>
        </p:nvSpPr>
        <p:spPr>
          <a:xfrm>
            <a:off x="1857322" y="1242973"/>
            <a:ext cx="54293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500" spc="300" dirty="0">
                <a:solidFill>
                  <a:schemeClr val="bg1">
                    <a:lumMod val="95000"/>
                  </a:schemeClr>
                </a:solidFill>
                <a:latin typeface="Nexa Light" panose="02000000000000000000" pitchFamily="50" charset="0"/>
              </a:rPr>
              <a:t>Lorem Ipsum Dolor Sit Amet</a:t>
            </a:r>
            <a:endParaRPr lang="en-US" sz="2500" spc="300" dirty="0">
              <a:solidFill>
                <a:schemeClr val="bg1">
                  <a:lumMod val="95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78F0EF8A-8823-43F2-9C98-80550927A9F7}"/>
              </a:ext>
            </a:extLst>
          </p:cNvPr>
          <p:cNvSpPr/>
          <p:nvPr/>
        </p:nvSpPr>
        <p:spPr>
          <a:xfrm>
            <a:off x="3987800" y="1838015"/>
            <a:ext cx="246743" cy="246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2">
            <a:extLst>
              <a:ext uri="{FF2B5EF4-FFF2-40B4-BE49-F238E27FC236}">
                <a16:creationId xmlns:a16="http://schemas.microsoft.com/office/drawing/2014/main" id="{B678B6B4-2465-4AA3-AAAE-F13FD90618C6}"/>
              </a:ext>
            </a:extLst>
          </p:cNvPr>
          <p:cNvSpPr/>
          <p:nvPr/>
        </p:nvSpPr>
        <p:spPr>
          <a:xfrm>
            <a:off x="4447419" y="1838015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3">
            <a:extLst>
              <a:ext uri="{FF2B5EF4-FFF2-40B4-BE49-F238E27FC236}">
                <a16:creationId xmlns:a16="http://schemas.microsoft.com/office/drawing/2014/main" id="{D9080FC9-6D18-4A7A-B330-B58C3EE62F3B}"/>
              </a:ext>
            </a:extLst>
          </p:cNvPr>
          <p:cNvSpPr/>
          <p:nvPr/>
        </p:nvSpPr>
        <p:spPr>
          <a:xfrm>
            <a:off x="4909457" y="1838015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B270ABF-E66E-45B7-AA52-0B96C1B89F1A}"/>
              </a:ext>
            </a:extLst>
          </p:cNvPr>
          <p:cNvSpPr/>
          <p:nvPr/>
        </p:nvSpPr>
        <p:spPr>
          <a:xfrm>
            <a:off x="3734210" y="3353618"/>
            <a:ext cx="1675581" cy="167558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EC233D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1E173D-53FA-4AF2-9363-D75DAB325C8C}"/>
              </a:ext>
            </a:extLst>
          </p:cNvPr>
          <p:cNvSpPr txBox="1"/>
          <p:nvPr/>
        </p:nvSpPr>
        <p:spPr>
          <a:xfrm>
            <a:off x="2726406" y="5131804"/>
            <a:ext cx="36912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Dolor </a:t>
            </a:r>
            <a:r>
              <a:rPr lang="en-US" sz="4000" u="sng" dirty="0">
                <a:solidFill>
                  <a:srgbClr val="EC233D"/>
                </a:solidFill>
                <a:latin typeface="Nexa Bold" panose="02000000000000000000" pitchFamily="50" charset="0"/>
              </a:rPr>
              <a:t>Sit </a:t>
            </a:r>
            <a:r>
              <a:rPr lang="en-US" sz="4000" u="sng" dirty="0" err="1">
                <a:solidFill>
                  <a:srgbClr val="EC233D"/>
                </a:solidFill>
                <a:latin typeface="Nexa Bold" panose="02000000000000000000" pitchFamily="50" charset="0"/>
              </a:rPr>
              <a:t>Amet</a:t>
            </a:r>
            <a:endParaRPr lang="en-US" sz="4000" u="sng" dirty="0">
              <a:solidFill>
                <a:srgbClr val="EC233D"/>
              </a:solidFill>
              <a:latin typeface="Nexa Bold" panose="020000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D0EAC0-4961-4CD8-9FCC-9EF8373B5A36}"/>
              </a:ext>
            </a:extLst>
          </p:cNvPr>
          <p:cNvSpPr txBox="1"/>
          <p:nvPr/>
        </p:nvSpPr>
        <p:spPr>
          <a:xfrm>
            <a:off x="1257316" y="5832270"/>
            <a:ext cx="6629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spc="300" dirty="0">
                <a:solidFill>
                  <a:schemeClr val="tx2">
                    <a:lumMod val="50000"/>
                  </a:schemeClr>
                </a:solidFill>
                <a:latin typeface="Nexa Light" panose="02000000000000000000" pitchFamily="50" charset="0"/>
              </a:rPr>
              <a:t>” Eu Aenean Nec, Nam Libero Pulvinar Faucibus Rhoncus Vel Massa, Placerat Nec, Nunc Lacus In ”</a:t>
            </a:r>
            <a:endParaRPr lang="en-US" sz="2000" spc="300" dirty="0">
              <a:solidFill>
                <a:schemeClr val="tx2">
                  <a:lumMod val="50000"/>
                </a:schemeClr>
              </a:solidFill>
              <a:latin typeface="Nexa Light" panose="02000000000000000000" pitchFamily="50" charset="0"/>
            </a:endParaRPr>
          </a:p>
        </p:txBody>
      </p:sp>
      <p:pic>
        <p:nvPicPr>
          <p:cNvPr id="18" name="Graphic" descr="Clipboard">
            <a:extLst>
              <a:ext uri="{FF2B5EF4-FFF2-40B4-BE49-F238E27FC236}">
                <a16:creationId xmlns:a16="http://schemas.microsoft.com/office/drawing/2014/main" id="{4D2F3609-0270-4C6C-BAE6-2EA94FC47E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18428" y="3708902"/>
            <a:ext cx="914400" cy="914400"/>
          </a:xfrm>
          <a:prstGeom prst="rect">
            <a:avLst/>
          </a:prstGeom>
        </p:spPr>
      </p:pic>
      <p:sp>
        <p:nvSpPr>
          <p:cNvPr id="5" name="B">
            <a:extLst>
              <a:ext uri="{FF2B5EF4-FFF2-40B4-BE49-F238E27FC236}">
                <a16:creationId xmlns:a16="http://schemas.microsoft.com/office/drawing/2014/main" id="{21AB7A82-F808-4F85-A926-8481E291DF71}"/>
              </a:ext>
            </a:extLst>
          </p:cNvPr>
          <p:cNvSpPr/>
          <p:nvPr/>
        </p:nvSpPr>
        <p:spPr>
          <a:xfrm>
            <a:off x="0" y="7669161"/>
            <a:ext cx="9144000" cy="1474839"/>
          </a:xfrm>
          <a:prstGeom prst="rect">
            <a:avLst/>
          </a:prstGeom>
          <a:solidFill>
            <a:srgbClr val="19B89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1F57DE-C6B9-49AF-A51E-CEE0D10AC43F}"/>
              </a:ext>
            </a:extLst>
          </p:cNvPr>
          <p:cNvSpPr txBox="1"/>
          <p:nvPr/>
        </p:nvSpPr>
        <p:spPr>
          <a:xfrm>
            <a:off x="2704347" y="8170606"/>
            <a:ext cx="37353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300" dirty="0">
                <a:solidFill>
                  <a:schemeClr val="bg1">
                    <a:lumMod val="95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WWW.DECINEMA.CO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DE21A9E-01DB-4F47-A737-AABF2565CD38}"/>
              </a:ext>
            </a:extLst>
          </p:cNvPr>
          <p:cNvSpPr txBox="1"/>
          <p:nvPr/>
        </p:nvSpPr>
        <p:spPr>
          <a:xfrm>
            <a:off x="2949161" y="8479080"/>
            <a:ext cx="32284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i="1" spc="300" dirty="0">
                <a:solidFill>
                  <a:schemeClr val="tx2">
                    <a:lumMod val="50000"/>
                  </a:schemeClr>
                </a:solidFill>
                <a:latin typeface="Nexa Light" panose="02000000000000000000" pitchFamily="50" charset="0"/>
              </a:rPr>
              <a:t>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392164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" dur="59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xit" presetSubtype="8" accel="100000" fill="hold" grpId="1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8" accel="100000" fill="hold" grpId="1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8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xit" presetSubtype="8" accel="10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" grpId="0" animBg="1"/>
      <p:bldP spid="2" grpId="1" animBg="1"/>
      <p:bldP spid="13" grpId="0" animBg="1"/>
      <p:bldP spid="13" grpId="1" animBg="1"/>
      <p:bldP spid="14" grpId="0"/>
      <p:bldP spid="14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HOTO">
            <a:extLst>
              <a:ext uri="{FF2B5EF4-FFF2-40B4-BE49-F238E27FC236}">
                <a16:creationId xmlns:a16="http://schemas.microsoft.com/office/drawing/2014/main" id="{084FBC5A-0FF0-44C6-8F47-8AFE1AE708F5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500CF5-6F7A-4409-93D9-E0992E1C3BDD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">
            <a:extLst>
              <a:ext uri="{FF2B5EF4-FFF2-40B4-BE49-F238E27FC236}">
                <a16:creationId xmlns:a16="http://schemas.microsoft.com/office/drawing/2014/main" id="{9AA959DB-3957-4BA5-9932-9C236C0B0AA8}"/>
              </a:ext>
            </a:extLst>
          </p:cNvPr>
          <p:cNvSpPr/>
          <p:nvPr/>
        </p:nvSpPr>
        <p:spPr>
          <a:xfrm>
            <a:off x="0" y="0"/>
            <a:ext cx="9144000" cy="2389239"/>
          </a:xfrm>
          <a:prstGeom prst="rect">
            <a:avLst/>
          </a:prstGeom>
          <a:solidFill>
            <a:srgbClr val="19B8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E4CE2D-6F0A-4CA5-ABF5-D7B4443FAC81}"/>
              </a:ext>
            </a:extLst>
          </p:cNvPr>
          <p:cNvSpPr txBox="1"/>
          <p:nvPr/>
        </p:nvSpPr>
        <p:spPr>
          <a:xfrm>
            <a:off x="2159005" y="542507"/>
            <a:ext cx="48260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chemeClr val="bg1">
                    <a:lumMod val="95000"/>
                  </a:schemeClr>
                </a:solidFill>
                <a:latin typeface="Nexa Bold" panose="02000000000000000000" pitchFamily="50" charset="0"/>
              </a:rPr>
              <a:t>Business </a:t>
            </a:r>
            <a:r>
              <a:rPr lang="en-US" sz="5000" dirty="0">
                <a:solidFill>
                  <a:srgbClr val="EFFD27"/>
                </a:solidFill>
                <a:latin typeface="Nexa Bold" panose="02000000000000000000" pitchFamily="50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CC9B97-58C5-49BA-8E13-29C60C264023}"/>
              </a:ext>
            </a:extLst>
          </p:cNvPr>
          <p:cNvSpPr txBox="1"/>
          <p:nvPr/>
        </p:nvSpPr>
        <p:spPr>
          <a:xfrm>
            <a:off x="1857322" y="1242973"/>
            <a:ext cx="54293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500" spc="300" dirty="0">
                <a:solidFill>
                  <a:schemeClr val="bg1">
                    <a:lumMod val="95000"/>
                  </a:schemeClr>
                </a:solidFill>
                <a:latin typeface="Nexa Light" panose="02000000000000000000" pitchFamily="50" charset="0"/>
              </a:rPr>
              <a:t>Lorem Ipsum Dolor Sit Amet</a:t>
            </a:r>
            <a:endParaRPr lang="en-US" sz="2500" spc="300" dirty="0">
              <a:solidFill>
                <a:schemeClr val="bg1">
                  <a:lumMod val="95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78F0EF8A-8823-43F2-9C98-80550927A9F7}"/>
              </a:ext>
            </a:extLst>
          </p:cNvPr>
          <p:cNvSpPr/>
          <p:nvPr/>
        </p:nvSpPr>
        <p:spPr>
          <a:xfrm>
            <a:off x="3987800" y="1838015"/>
            <a:ext cx="246743" cy="2467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2">
            <a:extLst>
              <a:ext uri="{FF2B5EF4-FFF2-40B4-BE49-F238E27FC236}">
                <a16:creationId xmlns:a16="http://schemas.microsoft.com/office/drawing/2014/main" id="{B678B6B4-2465-4AA3-AAAE-F13FD90618C6}"/>
              </a:ext>
            </a:extLst>
          </p:cNvPr>
          <p:cNvSpPr/>
          <p:nvPr/>
        </p:nvSpPr>
        <p:spPr>
          <a:xfrm>
            <a:off x="4447419" y="1838015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3">
            <a:extLst>
              <a:ext uri="{FF2B5EF4-FFF2-40B4-BE49-F238E27FC236}">
                <a16:creationId xmlns:a16="http://schemas.microsoft.com/office/drawing/2014/main" id="{D9080FC9-6D18-4A7A-B330-B58C3EE62F3B}"/>
              </a:ext>
            </a:extLst>
          </p:cNvPr>
          <p:cNvSpPr/>
          <p:nvPr/>
        </p:nvSpPr>
        <p:spPr>
          <a:xfrm>
            <a:off x="4909457" y="1838015"/>
            <a:ext cx="246743" cy="246742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B270ABF-E66E-45B7-AA52-0B96C1B89F1A}"/>
              </a:ext>
            </a:extLst>
          </p:cNvPr>
          <p:cNvSpPr/>
          <p:nvPr/>
        </p:nvSpPr>
        <p:spPr>
          <a:xfrm>
            <a:off x="3734210" y="3353618"/>
            <a:ext cx="1675581" cy="167558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EC233D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1E173D-53FA-4AF2-9363-D75DAB325C8C}"/>
              </a:ext>
            </a:extLst>
          </p:cNvPr>
          <p:cNvSpPr txBox="1"/>
          <p:nvPr/>
        </p:nvSpPr>
        <p:spPr>
          <a:xfrm>
            <a:off x="2865035" y="5131804"/>
            <a:ext cx="34139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 err="1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Risus</a:t>
            </a:r>
            <a:r>
              <a:rPr lang="en-US" sz="4000" u="sng" dirty="0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 </a:t>
            </a:r>
            <a:r>
              <a:rPr lang="en-US" sz="4000" u="sng" dirty="0" err="1">
                <a:solidFill>
                  <a:srgbClr val="EC233D"/>
                </a:solidFill>
                <a:latin typeface="Nexa Bold" panose="02000000000000000000" pitchFamily="50" charset="0"/>
              </a:rPr>
              <a:t>Covallis</a:t>
            </a:r>
            <a:endParaRPr lang="en-US" sz="4000" u="sng" dirty="0">
              <a:solidFill>
                <a:srgbClr val="EC233D"/>
              </a:solidFill>
              <a:latin typeface="Nexa Bold" panose="020000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D0EAC0-4961-4CD8-9FCC-9EF8373B5A36}"/>
              </a:ext>
            </a:extLst>
          </p:cNvPr>
          <p:cNvSpPr txBox="1"/>
          <p:nvPr/>
        </p:nvSpPr>
        <p:spPr>
          <a:xfrm>
            <a:off x="1257316" y="5832270"/>
            <a:ext cx="6629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spc="300" dirty="0">
                <a:solidFill>
                  <a:schemeClr val="tx2">
                    <a:lumMod val="50000"/>
                  </a:schemeClr>
                </a:solidFill>
                <a:latin typeface="Nexa Light" panose="02000000000000000000" pitchFamily="50" charset="0"/>
              </a:rPr>
              <a:t>” Eu Aenean Nec, Nam Libero Pulvinar Faucibus Rhoncus Vel Massa, Placerat Nec, Nunc Lacus In ”</a:t>
            </a:r>
            <a:endParaRPr lang="en-US" sz="2000" spc="300" dirty="0">
              <a:solidFill>
                <a:schemeClr val="tx2">
                  <a:lumMod val="50000"/>
                </a:schemeClr>
              </a:solidFill>
              <a:latin typeface="Nexa Light" panose="02000000000000000000" pitchFamily="50" charset="0"/>
            </a:endParaRPr>
          </a:p>
        </p:txBody>
      </p:sp>
      <p:pic>
        <p:nvPicPr>
          <p:cNvPr id="19" name="Graphic" descr="Single gear">
            <a:extLst>
              <a:ext uri="{FF2B5EF4-FFF2-40B4-BE49-F238E27FC236}">
                <a16:creationId xmlns:a16="http://schemas.microsoft.com/office/drawing/2014/main" id="{7DAE659C-CE92-415F-9C9B-A63E123F1C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06185" y="3734892"/>
            <a:ext cx="914400" cy="914400"/>
          </a:xfrm>
          <a:prstGeom prst="rect">
            <a:avLst/>
          </a:prstGeom>
        </p:spPr>
      </p:pic>
      <p:sp>
        <p:nvSpPr>
          <p:cNvPr id="5" name="B">
            <a:extLst>
              <a:ext uri="{FF2B5EF4-FFF2-40B4-BE49-F238E27FC236}">
                <a16:creationId xmlns:a16="http://schemas.microsoft.com/office/drawing/2014/main" id="{21AB7A82-F808-4F85-A926-8481E291DF71}"/>
              </a:ext>
            </a:extLst>
          </p:cNvPr>
          <p:cNvSpPr/>
          <p:nvPr/>
        </p:nvSpPr>
        <p:spPr>
          <a:xfrm>
            <a:off x="0" y="7669161"/>
            <a:ext cx="9144000" cy="1474839"/>
          </a:xfrm>
          <a:prstGeom prst="rect">
            <a:avLst/>
          </a:prstGeom>
          <a:solidFill>
            <a:srgbClr val="19B89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1F57DE-C6B9-49AF-A51E-CEE0D10AC43F}"/>
              </a:ext>
            </a:extLst>
          </p:cNvPr>
          <p:cNvSpPr txBox="1"/>
          <p:nvPr/>
        </p:nvSpPr>
        <p:spPr>
          <a:xfrm>
            <a:off x="2704347" y="8170606"/>
            <a:ext cx="37353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300" dirty="0">
                <a:solidFill>
                  <a:schemeClr val="bg1">
                    <a:lumMod val="95000"/>
                  </a:scheme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WWW.DECINEMA.CO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DE21A9E-01DB-4F47-A737-AABF2565CD38}"/>
              </a:ext>
            </a:extLst>
          </p:cNvPr>
          <p:cNvSpPr txBox="1"/>
          <p:nvPr/>
        </p:nvSpPr>
        <p:spPr>
          <a:xfrm>
            <a:off x="2949161" y="8479080"/>
            <a:ext cx="32284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500" i="1" spc="300" dirty="0">
                <a:solidFill>
                  <a:schemeClr val="tx2">
                    <a:lumMod val="50000"/>
                  </a:schemeClr>
                </a:solidFill>
                <a:latin typeface="Nexa Light" panose="02000000000000000000" pitchFamily="50" charset="0"/>
              </a:rPr>
              <a:t>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100952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6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xit" presetSubtype="8" accel="100000" fill="hold" grpId="1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8" accel="100000" fill="hold" grpId="1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8" accel="10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xit" presetSubtype="8" accel="10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1" ac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1" accel="10000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1" accel="10000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1" accel="10000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1" accel="10000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ac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accel="10000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ac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1" ac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" grpId="0" animBg="1"/>
      <p:bldP spid="2" grpId="1" animBg="1"/>
      <p:bldP spid="4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3" grpId="1" animBg="1"/>
      <p:bldP spid="14" grpId="0"/>
      <p:bldP spid="14" grpId="1"/>
      <p:bldP spid="15" grpId="0"/>
      <p:bldP spid="15" grpId="1"/>
      <p:bldP spid="5" grpId="0" animBg="1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10D8391-ACCD-425F-AA85-1B4BAF0CBAA0}"/>
              </a:ext>
            </a:extLst>
          </p:cNvPr>
          <p:cNvSpPr/>
          <p:nvPr/>
        </p:nvSpPr>
        <p:spPr>
          <a:xfrm rot="2700000">
            <a:off x="2792699" y="3694286"/>
            <a:ext cx="249747" cy="4775208"/>
          </a:xfrm>
          <a:prstGeom prst="roundRect">
            <a:avLst>
              <a:gd name="adj" fmla="val 50000"/>
            </a:avLst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B26BC1E-949D-4684-815A-12E59AB3F2F4}"/>
              </a:ext>
            </a:extLst>
          </p:cNvPr>
          <p:cNvSpPr/>
          <p:nvPr/>
        </p:nvSpPr>
        <p:spPr>
          <a:xfrm rot="2700000">
            <a:off x="2440927" y="3220069"/>
            <a:ext cx="249747" cy="5107618"/>
          </a:xfrm>
          <a:prstGeom prst="roundRect">
            <a:avLst>
              <a:gd name="adj" fmla="val 50000"/>
            </a:avLst>
          </a:prstGeom>
          <a:solidFill>
            <a:srgbClr val="19B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1D12438-CAEB-4063-A9CE-E3958A1803F4}"/>
              </a:ext>
            </a:extLst>
          </p:cNvPr>
          <p:cNvSpPr/>
          <p:nvPr/>
        </p:nvSpPr>
        <p:spPr>
          <a:xfrm rot="2700000">
            <a:off x="2139753" y="2825918"/>
            <a:ext cx="249747" cy="5124450"/>
          </a:xfrm>
          <a:prstGeom prst="roundRect">
            <a:avLst>
              <a:gd name="adj" fmla="val 50000"/>
            </a:avLst>
          </a:prstGeom>
          <a:solidFill>
            <a:srgbClr val="EE0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5E4C7-E2C8-46AC-8002-4ADBAB37A2E7}"/>
              </a:ext>
            </a:extLst>
          </p:cNvPr>
          <p:cNvSpPr/>
          <p:nvPr/>
        </p:nvSpPr>
        <p:spPr>
          <a:xfrm>
            <a:off x="1120321" y="4305300"/>
            <a:ext cx="2990850" cy="3181350"/>
          </a:xfrm>
          <a:prstGeom prst="round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51673" t="-501" r="-44029" b="-22057"/>
            </a:stretch>
          </a:blipFill>
          <a:ln w="28575">
            <a:solidFill>
              <a:srgbClr val="19B8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43D5FEE-EDE7-4FC6-B5B7-6B1B6EC996B3}"/>
              </a:ext>
            </a:extLst>
          </p:cNvPr>
          <p:cNvSpPr/>
          <p:nvPr/>
        </p:nvSpPr>
        <p:spPr>
          <a:xfrm>
            <a:off x="5150756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4E3D8FB7-BD52-457A-B299-D84C448FE27F}"/>
              </a:ext>
            </a:extLst>
          </p:cNvPr>
          <p:cNvSpPr/>
          <p:nvPr/>
        </p:nvSpPr>
        <p:spPr>
          <a:xfrm>
            <a:off x="5785756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34FD4B1C-558A-4229-81DE-BF1A576B18ED}"/>
              </a:ext>
            </a:extLst>
          </p:cNvPr>
          <p:cNvSpPr/>
          <p:nvPr/>
        </p:nvSpPr>
        <p:spPr>
          <a:xfrm>
            <a:off x="6426721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4AACE789-1E13-4BB9-931C-688D077304B8}"/>
              </a:ext>
            </a:extLst>
          </p:cNvPr>
          <p:cNvSpPr/>
          <p:nvPr/>
        </p:nvSpPr>
        <p:spPr>
          <a:xfrm>
            <a:off x="7061721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979E97B1-F61F-4FDB-8FE6-1C5F4D8F95F3}"/>
              </a:ext>
            </a:extLst>
          </p:cNvPr>
          <p:cNvSpPr/>
          <p:nvPr/>
        </p:nvSpPr>
        <p:spPr>
          <a:xfrm>
            <a:off x="7696721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EDC6BF-F632-4F9D-ADB6-4DF82E8FDD63}"/>
              </a:ext>
            </a:extLst>
          </p:cNvPr>
          <p:cNvSpPr txBox="1"/>
          <p:nvPr/>
        </p:nvSpPr>
        <p:spPr>
          <a:xfrm>
            <a:off x="4909457" y="4430527"/>
            <a:ext cx="34139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 err="1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Risus</a:t>
            </a:r>
            <a:r>
              <a:rPr lang="en-US" sz="4000" u="sng" dirty="0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 </a:t>
            </a:r>
            <a:r>
              <a:rPr lang="en-US" sz="4000" u="sng" dirty="0" err="1">
                <a:solidFill>
                  <a:srgbClr val="19B897"/>
                </a:solidFill>
                <a:latin typeface="Nexa Bold" panose="02000000000000000000" pitchFamily="50" charset="0"/>
              </a:rPr>
              <a:t>Covallis</a:t>
            </a:r>
            <a:endParaRPr lang="en-US" sz="4000" u="sng" dirty="0">
              <a:solidFill>
                <a:srgbClr val="19B897"/>
              </a:solidFill>
              <a:latin typeface="Nexa Bold" panose="02000000000000000000" pitchFamily="50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55D9E2-1D43-467C-98BF-56313577672D}"/>
              </a:ext>
            </a:extLst>
          </p:cNvPr>
          <p:cNvSpPr txBox="1"/>
          <p:nvPr/>
        </p:nvSpPr>
        <p:spPr>
          <a:xfrm>
            <a:off x="4493306" y="5388143"/>
            <a:ext cx="4246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spc="300" dirty="0">
                <a:solidFill>
                  <a:schemeClr val="tx2">
                    <a:lumMod val="50000"/>
                  </a:schemeClr>
                </a:solidFill>
                <a:latin typeface="Nexa Light" panose="02000000000000000000" pitchFamily="50" charset="0"/>
              </a:rPr>
              <a:t>Eu Aenean Nec, Nam Libero Pulvinar Faucibus Rhoncus Vel Massa</a:t>
            </a:r>
            <a:endParaRPr lang="en-US" sz="2000" spc="300" dirty="0">
              <a:solidFill>
                <a:schemeClr val="tx2">
                  <a:lumMod val="50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15" name="T">
            <a:extLst>
              <a:ext uri="{FF2B5EF4-FFF2-40B4-BE49-F238E27FC236}">
                <a16:creationId xmlns:a16="http://schemas.microsoft.com/office/drawing/2014/main" id="{0AAC669C-A236-4645-A614-3677718C995D}"/>
              </a:ext>
            </a:extLst>
          </p:cNvPr>
          <p:cNvSpPr/>
          <p:nvPr/>
        </p:nvSpPr>
        <p:spPr>
          <a:xfrm>
            <a:off x="0" y="0"/>
            <a:ext cx="9144000" cy="2389239"/>
          </a:xfrm>
          <a:prstGeom prst="rect">
            <a:avLst/>
          </a:prstGeom>
          <a:solidFill>
            <a:srgbClr val="8CE62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371C9F-7431-4849-B462-7F545AD22E44}"/>
              </a:ext>
            </a:extLst>
          </p:cNvPr>
          <p:cNvSpPr txBox="1"/>
          <p:nvPr/>
        </p:nvSpPr>
        <p:spPr>
          <a:xfrm>
            <a:off x="1228622" y="542507"/>
            <a:ext cx="66867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rgbClr val="0070C0"/>
                </a:solidFill>
                <a:latin typeface="Nexa Bold" panose="02000000000000000000" pitchFamily="50" charset="0"/>
              </a:rPr>
              <a:t>Meet Our </a:t>
            </a:r>
            <a:r>
              <a:rPr lang="en-US" sz="5000" dirty="0">
                <a:solidFill>
                  <a:srgbClr val="EFFD27"/>
                </a:solidFill>
                <a:latin typeface="Nexa Bold" panose="02000000000000000000" pitchFamily="50" charset="0"/>
              </a:rPr>
              <a:t>Great Team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84796D-9BC3-4FB8-B041-8A0051203055}"/>
              </a:ext>
            </a:extLst>
          </p:cNvPr>
          <p:cNvSpPr txBox="1"/>
          <p:nvPr/>
        </p:nvSpPr>
        <p:spPr>
          <a:xfrm>
            <a:off x="1857322" y="1242973"/>
            <a:ext cx="54293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500" spc="300" dirty="0">
                <a:solidFill>
                  <a:schemeClr val="bg1"/>
                </a:solidFill>
                <a:latin typeface="Nexa Light" panose="02000000000000000000" pitchFamily="50" charset="0"/>
              </a:rPr>
              <a:t>Lorem Ipsum Dolor Sit Amet</a:t>
            </a:r>
            <a:endParaRPr lang="en-US" sz="2500" spc="3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19272D63-9852-429E-B831-32B208A180C5}"/>
              </a:ext>
            </a:extLst>
          </p:cNvPr>
          <p:cNvSpPr/>
          <p:nvPr/>
        </p:nvSpPr>
        <p:spPr>
          <a:xfrm>
            <a:off x="3987800" y="1838015"/>
            <a:ext cx="246743" cy="246742"/>
          </a:xfrm>
          <a:prstGeom prst="rect">
            <a:avLst/>
          </a:prstGeom>
          <a:solidFill>
            <a:srgbClr val="EE0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2">
            <a:extLst>
              <a:ext uri="{FF2B5EF4-FFF2-40B4-BE49-F238E27FC236}">
                <a16:creationId xmlns:a16="http://schemas.microsoft.com/office/drawing/2014/main" id="{58CF3936-2C11-43A3-97E7-913D283F971C}"/>
              </a:ext>
            </a:extLst>
          </p:cNvPr>
          <p:cNvSpPr/>
          <p:nvPr/>
        </p:nvSpPr>
        <p:spPr>
          <a:xfrm>
            <a:off x="4447419" y="1838015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3">
            <a:extLst>
              <a:ext uri="{FF2B5EF4-FFF2-40B4-BE49-F238E27FC236}">
                <a16:creationId xmlns:a16="http://schemas.microsoft.com/office/drawing/2014/main" id="{89A80421-FECF-4199-BB25-E3C4E3D05361}"/>
              </a:ext>
            </a:extLst>
          </p:cNvPr>
          <p:cNvSpPr/>
          <p:nvPr/>
        </p:nvSpPr>
        <p:spPr>
          <a:xfrm>
            <a:off x="4909457" y="1838015"/>
            <a:ext cx="246743" cy="246742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9781CB0A-393E-4127-89F6-A596349FA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0673" y="8335962"/>
            <a:ext cx="4575992" cy="605361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8050D8-EEB2-4F93-878D-DC76FD6194C8}"/>
              </a:ext>
            </a:extLst>
          </p:cNvPr>
          <p:cNvSpPr txBox="1"/>
          <p:nvPr/>
        </p:nvSpPr>
        <p:spPr>
          <a:xfrm>
            <a:off x="2704347" y="8452010"/>
            <a:ext cx="37353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300" dirty="0">
                <a:solidFill>
                  <a:schemeClr val="bg1"/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WWW.DECINEMA.CO</a:t>
            </a:r>
          </a:p>
        </p:txBody>
      </p:sp>
    </p:spTree>
    <p:extLst>
      <p:ext uri="{BB962C8B-B14F-4D97-AF65-F5344CB8AC3E}">
        <p14:creationId xmlns:p14="http://schemas.microsoft.com/office/powerpoint/2010/main" val="2048915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4" accel="100000" fill="hold" grpId="1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xit" presetSubtype="4" accel="100000" fill="hold" grpId="1" nodeType="withEffect">
                                      <p:stCondLst>
                                        <p:cond delay="5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3" presetClass="exit" presetSubtype="32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3" presetClass="exit" presetSubtype="32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3" presetClass="exit" presetSubtype="32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3" presetClass="exit" presetSubtype="32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3" presetClass="exit" presetSubtype="32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2" presetClass="exit" presetSubtype="4" accel="10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decel="10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7" grpId="1" animBg="1"/>
          <p:bldP spid="26" grpId="0" animBg="1"/>
          <p:bldP spid="26" grpId="1" animBg="1"/>
          <p:bldP spid="24" grpId="0" animBg="1"/>
          <p:bldP spid="24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/>
          <p:bldP spid="22" grpId="1"/>
          <p:bldP spid="23" grpId="0"/>
          <p:bldP spid="23" grpId="1"/>
          <p:bldP spid="15" grpId="0" animBg="1"/>
          <p:bldP spid="9" grpId="0"/>
          <p:bldP spid="10" grpId="0"/>
          <p:bldP spid="11" grpId="0" animBg="1"/>
          <p:bldP spid="12" grpId="0" animBg="1"/>
          <p:bldP spid="13" grpId="0" animBg="1"/>
          <p:bldP spid="28" grpId="0" animBg="1"/>
          <p:bldP spid="2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4" accel="100000" fill="hold" grpId="1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xit" presetSubtype="4" accel="100000" fill="hold" grpId="1" nodeType="withEffect">
                                      <p:stCondLst>
                                        <p:cond delay="5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3" presetClass="exit" presetSubtype="32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3" presetClass="exit" presetSubtype="32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3" presetClass="exit" presetSubtype="32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3" presetClass="exit" presetSubtype="32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3" presetClass="exit" presetSubtype="32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2" presetClass="exit" presetSubtype="4" accel="10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decel="10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7" grpId="1" animBg="1"/>
          <p:bldP spid="26" grpId="0" animBg="1"/>
          <p:bldP spid="26" grpId="1" animBg="1"/>
          <p:bldP spid="24" grpId="0" animBg="1"/>
          <p:bldP spid="24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/>
          <p:bldP spid="22" grpId="1"/>
          <p:bldP spid="23" grpId="0"/>
          <p:bldP spid="23" grpId="1"/>
          <p:bldP spid="15" grpId="0" animBg="1"/>
          <p:bldP spid="9" grpId="0"/>
          <p:bldP spid="10" grpId="0"/>
          <p:bldP spid="11" grpId="0" animBg="1"/>
          <p:bldP spid="12" grpId="0" animBg="1"/>
          <p:bldP spid="13" grpId="0" animBg="1"/>
          <p:bldP spid="28" grpId="0" animBg="1"/>
          <p:bldP spid="2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10D8391-ACCD-425F-AA85-1B4BAF0CBAA0}"/>
              </a:ext>
            </a:extLst>
          </p:cNvPr>
          <p:cNvSpPr/>
          <p:nvPr/>
        </p:nvSpPr>
        <p:spPr>
          <a:xfrm rot="2700000">
            <a:off x="2792699" y="3694286"/>
            <a:ext cx="249747" cy="4775208"/>
          </a:xfrm>
          <a:prstGeom prst="roundRect">
            <a:avLst>
              <a:gd name="adj" fmla="val 50000"/>
            </a:avLst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B26BC1E-949D-4684-815A-12E59AB3F2F4}"/>
              </a:ext>
            </a:extLst>
          </p:cNvPr>
          <p:cNvSpPr/>
          <p:nvPr/>
        </p:nvSpPr>
        <p:spPr>
          <a:xfrm rot="2700000">
            <a:off x="2440927" y="3220069"/>
            <a:ext cx="249747" cy="5107618"/>
          </a:xfrm>
          <a:prstGeom prst="roundRect">
            <a:avLst>
              <a:gd name="adj" fmla="val 50000"/>
            </a:avLst>
          </a:prstGeom>
          <a:solidFill>
            <a:srgbClr val="19B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1D12438-CAEB-4063-A9CE-E3958A1803F4}"/>
              </a:ext>
            </a:extLst>
          </p:cNvPr>
          <p:cNvSpPr/>
          <p:nvPr/>
        </p:nvSpPr>
        <p:spPr>
          <a:xfrm rot="2700000">
            <a:off x="2139753" y="2825918"/>
            <a:ext cx="249747" cy="5124450"/>
          </a:xfrm>
          <a:prstGeom prst="roundRect">
            <a:avLst>
              <a:gd name="adj" fmla="val 50000"/>
            </a:avLst>
          </a:prstGeom>
          <a:solidFill>
            <a:srgbClr val="EE0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5E4C7-E2C8-46AC-8002-4ADBAB37A2E7}"/>
              </a:ext>
            </a:extLst>
          </p:cNvPr>
          <p:cNvSpPr/>
          <p:nvPr/>
        </p:nvSpPr>
        <p:spPr>
          <a:xfrm>
            <a:off x="1120321" y="4305300"/>
            <a:ext cx="2990850" cy="3181350"/>
          </a:xfrm>
          <a:prstGeom prst="roundRect">
            <a:avLst/>
          </a:prstGeom>
          <a:blipFill>
            <a:blip r:embed="rId2"/>
            <a:srcRect/>
            <a:stretch>
              <a:fillRect l="-31366" t="-4251" r="-71034" b="-22501"/>
            </a:stretch>
          </a:blipFill>
          <a:ln w="28575">
            <a:solidFill>
              <a:srgbClr val="19B8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43D5FEE-EDE7-4FC6-B5B7-6B1B6EC996B3}"/>
              </a:ext>
            </a:extLst>
          </p:cNvPr>
          <p:cNvSpPr/>
          <p:nvPr/>
        </p:nvSpPr>
        <p:spPr>
          <a:xfrm>
            <a:off x="5150756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4E3D8FB7-BD52-457A-B299-D84C448FE27F}"/>
              </a:ext>
            </a:extLst>
          </p:cNvPr>
          <p:cNvSpPr/>
          <p:nvPr/>
        </p:nvSpPr>
        <p:spPr>
          <a:xfrm>
            <a:off x="5785756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34FD4B1C-558A-4229-81DE-BF1A576B18ED}"/>
              </a:ext>
            </a:extLst>
          </p:cNvPr>
          <p:cNvSpPr/>
          <p:nvPr/>
        </p:nvSpPr>
        <p:spPr>
          <a:xfrm>
            <a:off x="6426721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4AACE789-1E13-4BB9-931C-688D077304B8}"/>
              </a:ext>
            </a:extLst>
          </p:cNvPr>
          <p:cNvSpPr/>
          <p:nvPr/>
        </p:nvSpPr>
        <p:spPr>
          <a:xfrm>
            <a:off x="7061721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979E97B1-F61F-4FDB-8FE6-1C5F4D8F95F3}"/>
              </a:ext>
            </a:extLst>
          </p:cNvPr>
          <p:cNvSpPr/>
          <p:nvPr/>
        </p:nvSpPr>
        <p:spPr>
          <a:xfrm>
            <a:off x="7696721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EDC6BF-F632-4F9D-ADB6-4DF82E8FDD63}"/>
              </a:ext>
            </a:extLst>
          </p:cNvPr>
          <p:cNvSpPr txBox="1"/>
          <p:nvPr/>
        </p:nvSpPr>
        <p:spPr>
          <a:xfrm>
            <a:off x="4950110" y="4430527"/>
            <a:ext cx="3332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Lorem </a:t>
            </a:r>
            <a:r>
              <a:rPr lang="en-US" sz="4000" u="sng" dirty="0">
                <a:solidFill>
                  <a:srgbClr val="19B897"/>
                </a:solidFill>
                <a:latin typeface="Nexa Bold" panose="02000000000000000000" pitchFamily="50" charset="0"/>
              </a:rPr>
              <a:t>Ipsum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55D9E2-1D43-467C-98BF-56313577672D}"/>
              </a:ext>
            </a:extLst>
          </p:cNvPr>
          <p:cNvSpPr txBox="1"/>
          <p:nvPr/>
        </p:nvSpPr>
        <p:spPr>
          <a:xfrm>
            <a:off x="4493306" y="5388143"/>
            <a:ext cx="4246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spc="300" dirty="0">
                <a:solidFill>
                  <a:schemeClr val="tx2">
                    <a:lumMod val="50000"/>
                  </a:schemeClr>
                </a:solidFill>
                <a:latin typeface="Nexa Light" panose="02000000000000000000" pitchFamily="50" charset="0"/>
              </a:rPr>
              <a:t>Eu Aenean Nec, Nam Libero Pulvinar Faucibus Rhoncus Vel Massa</a:t>
            </a:r>
            <a:endParaRPr lang="en-US" sz="2000" spc="300" dirty="0">
              <a:solidFill>
                <a:schemeClr val="tx2">
                  <a:lumMod val="50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15" name="T">
            <a:extLst>
              <a:ext uri="{FF2B5EF4-FFF2-40B4-BE49-F238E27FC236}">
                <a16:creationId xmlns:a16="http://schemas.microsoft.com/office/drawing/2014/main" id="{0AAC669C-A236-4645-A614-3677718C995D}"/>
              </a:ext>
            </a:extLst>
          </p:cNvPr>
          <p:cNvSpPr/>
          <p:nvPr/>
        </p:nvSpPr>
        <p:spPr>
          <a:xfrm>
            <a:off x="0" y="0"/>
            <a:ext cx="9144000" cy="2389239"/>
          </a:xfrm>
          <a:prstGeom prst="rect">
            <a:avLst/>
          </a:prstGeom>
          <a:solidFill>
            <a:srgbClr val="8CE62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371C9F-7431-4849-B462-7F545AD22E44}"/>
              </a:ext>
            </a:extLst>
          </p:cNvPr>
          <p:cNvSpPr txBox="1"/>
          <p:nvPr/>
        </p:nvSpPr>
        <p:spPr>
          <a:xfrm>
            <a:off x="1228622" y="542507"/>
            <a:ext cx="66867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solidFill>
                  <a:srgbClr val="0070C0"/>
                </a:solidFill>
                <a:latin typeface="Nexa Bold" panose="02000000000000000000" pitchFamily="50" charset="0"/>
              </a:rPr>
              <a:t>Meet Our </a:t>
            </a:r>
            <a:r>
              <a:rPr lang="en-US" sz="5000" dirty="0">
                <a:solidFill>
                  <a:srgbClr val="EFFD27"/>
                </a:solidFill>
                <a:latin typeface="Nexa Bold" panose="02000000000000000000" pitchFamily="50" charset="0"/>
              </a:rPr>
              <a:t>Great Team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84796D-9BC3-4FB8-B041-8A0051203055}"/>
              </a:ext>
            </a:extLst>
          </p:cNvPr>
          <p:cNvSpPr txBox="1"/>
          <p:nvPr/>
        </p:nvSpPr>
        <p:spPr>
          <a:xfrm>
            <a:off x="1857322" y="1242973"/>
            <a:ext cx="54293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500" spc="300" dirty="0">
                <a:solidFill>
                  <a:schemeClr val="bg1"/>
                </a:solidFill>
                <a:latin typeface="Nexa Light" panose="02000000000000000000" pitchFamily="50" charset="0"/>
              </a:rPr>
              <a:t>Lorem Ipsum Dolor Sit Amet</a:t>
            </a:r>
            <a:endParaRPr lang="en-US" sz="2500" spc="3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19272D63-9852-429E-B831-32B208A180C5}"/>
              </a:ext>
            </a:extLst>
          </p:cNvPr>
          <p:cNvSpPr/>
          <p:nvPr/>
        </p:nvSpPr>
        <p:spPr>
          <a:xfrm>
            <a:off x="3987800" y="1838015"/>
            <a:ext cx="246743" cy="246742"/>
          </a:xfrm>
          <a:prstGeom prst="rect">
            <a:avLst/>
          </a:prstGeom>
          <a:solidFill>
            <a:srgbClr val="EE0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2">
            <a:extLst>
              <a:ext uri="{FF2B5EF4-FFF2-40B4-BE49-F238E27FC236}">
                <a16:creationId xmlns:a16="http://schemas.microsoft.com/office/drawing/2014/main" id="{58CF3936-2C11-43A3-97E7-913D283F971C}"/>
              </a:ext>
            </a:extLst>
          </p:cNvPr>
          <p:cNvSpPr/>
          <p:nvPr/>
        </p:nvSpPr>
        <p:spPr>
          <a:xfrm>
            <a:off x="4447419" y="1838015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3">
            <a:extLst>
              <a:ext uri="{FF2B5EF4-FFF2-40B4-BE49-F238E27FC236}">
                <a16:creationId xmlns:a16="http://schemas.microsoft.com/office/drawing/2014/main" id="{89A80421-FECF-4199-BB25-E3C4E3D05361}"/>
              </a:ext>
            </a:extLst>
          </p:cNvPr>
          <p:cNvSpPr/>
          <p:nvPr/>
        </p:nvSpPr>
        <p:spPr>
          <a:xfrm>
            <a:off x="4909457" y="1838015"/>
            <a:ext cx="246743" cy="246742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6">
            <a:extLst>
              <a:ext uri="{FF2B5EF4-FFF2-40B4-BE49-F238E27FC236}">
                <a16:creationId xmlns:a16="http://schemas.microsoft.com/office/drawing/2014/main" id="{C7AC3B03-ED0D-4853-8E64-D55935B45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0673" y="8335962"/>
            <a:ext cx="4575992" cy="605361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B76431-E79A-455F-8FE7-727726C74700}"/>
              </a:ext>
            </a:extLst>
          </p:cNvPr>
          <p:cNvSpPr txBox="1"/>
          <p:nvPr/>
        </p:nvSpPr>
        <p:spPr>
          <a:xfrm>
            <a:off x="2704347" y="8452010"/>
            <a:ext cx="37353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300" dirty="0">
                <a:solidFill>
                  <a:schemeClr val="bg1"/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WWW.DECINEMA.CO</a:t>
            </a:r>
          </a:p>
        </p:txBody>
      </p:sp>
    </p:spTree>
    <p:extLst>
      <p:ext uri="{BB962C8B-B14F-4D97-AF65-F5344CB8AC3E}">
        <p14:creationId xmlns:p14="http://schemas.microsoft.com/office/powerpoint/2010/main" val="49041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xit" presetSubtype="4" accel="100000" fill="hold" grpId="1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accel="100000" fill="hold" grpId="1" nodeType="withEffect">
                                      <p:stCondLst>
                                        <p:cond delay="5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8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3" presetClass="exit" presetSubtype="32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3" presetClass="exit" presetSubtype="32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3" presetClass="exit" presetSubtype="32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3" presetClass="exit" presetSubtype="32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3" presetClass="exit" presetSubtype="32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accel="10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decel="10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7" grpId="1" animBg="1"/>
          <p:bldP spid="26" grpId="0" animBg="1"/>
          <p:bldP spid="26" grpId="1" animBg="1"/>
          <p:bldP spid="24" grpId="0" animBg="1"/>
          <p:bldP spid="24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/>
          <p:bldP spid="22" grpId="1"/>
          <p:bldP spid="23" grpId="0"/>
          <p:bldP spid="23" grpId="1"/>
          <p:bldP spid="25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xit" presetSubtype="4" accel="100000" fill="hold" grpId="1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accel="100000" fill="hold" grpId="1" nodeType="withEffect">
                                      <p:stCondLst>
                                        <p:cond delay="5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8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3" presetClass="exit" presetSubtype="32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3" presetClass="exit" presetSubtype="32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3" presetClass="exit" presetSubtype="32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3" presetClass="exit" presetSubtype="32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3" presetClass="exit" presetSubtype="32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accel="10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decel="10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7" grpId="1" animBg="1"/>
          <p:bldP spid="26" grpId="0" animBg="1"/>
          <p:bldP spid="26" grpId="1" animBg="1"/>
          <p:bldP spid="24" grpId="0" animBg="1"/>
          <p:bldP spid="24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/>
          <p:bldP spid="22" grpId="1"/>
          <p:bldP spid="23" grpId="0"/>
          <p:bldP spid="23" grpId="1"/>
          <p:bldP spid="25" grpId="0" animBg="1"/>
          <p:bldP spid="2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10D8391-ACCD-425F-AA85-1B4BAF0CBAA0}"/>
              </a:ext>
            </a:extLst>
          </p:cNvPr>
          <p:cNvSpPr/>
          <p:nvPr/>
        </p:nvSpPr>
        <p:spPr>
          <a:xfrm rot="2700000">
            <a:off x="2792699" y="3694286"/>
            <a:ext cx="249747" cy="4775208"/>
          </a:xfrm>
          <a:prstGeom prst="roundRect">
            <a:avLst>
              <a:gd name="adj" fmla="val 50000"/>
            </a:avLst>
          </a:prstGeom>
          <a:solidFill>
            <a:srgbClr val="8CE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B26BC1E-949D-4684-815A-12E59AB3F2F4}"/>
              </a:ext>
            </a:extLst>
          </p:cNvPr>
          <p:cNvSpPr/>
          <p:nvPr/>
        </p:nvSpPr>
        <p:spPr>
          <a:xfrm rot="2700000">
            <a:off x="2440927" y="3220069"/>
            <a:ext cx="249747" cy="5107618"/>
          </a:xfrm>
          <a:prstGeom prst="roundRect">
            <a:avLst>
              <a:gd name="adj" fmla="val 50000"/>
            </a:avLst>
          </a:prstGeom>
          <a:solidFill>
            <a:srgbClr val="19B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1D12438-CAEB-4063-A9CE-E3958A1803F4}"/>
              </a:ext>
            </a:extLst>
          </p:cNvPr>
          <p:cNvSpPr/>
          <p:nvPr/>
        </p:nvSpPr>
        <p:spPr>
          <a:xfrm rot="2700000">
            <a:off x="2139753" y="2825918"/>
            <a:ext cx="249747" cy="5124450"/>
          </a:xfrm>
          <a:prstGeom prst="roundRect">
            <a:avLst>
              <a:gd name="adj" fmla="val 50000"/>
            </a:avLst>
          </a:prstGeom>
          <a:solidFill>
            <a:srgbClr val="EE0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025E4C7-E2C8-46AC-8002-4ADBAB37A2E7}"/>
              </a:ext>
            </a:extLst>
          </p:cNvPr>
          <p:cNvSpPr/>
          <p:nvPr/>
        </p:nvSpPr>
        <p:spPr>
          <a:xfrm>
            <a:off x="1120321" y="4305300"/>
            <a:ext cx="2990850" cy="3181350"/>
          </a:xfrm>
          <a:prstGeom prst="roundRect">
            <a:avLst/>
          </a:prstGeom>
          <a:blipFill>
            <a:blip r:embed="rId2"/>
            <a:srcRect/>
            <a:stretch>
              <a:fillRect l="-46794" r="-43454" b="-19142"/>
            </a:stretch>
          </a:blipFill>
          <a:ln w="28575">
            <a:solidFill>
              <a:srgbClr val="19B8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A43D5FEE-EDE7-4FC6-B5B7-6B1B6EC996B3}"/>
              </a:ext>
            </a:extLst>
          </p:cNvPr>
          <p:cNvSpPr/>
          <p:nvPr/>
        </p:nvSpPr>
        <p:spPr>
          <a:xfrm>
            <a:off x="5150756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4E3D8FB7-BD52-457A-B299-D84C448FE27F}"/>
              </a:ext>
            </a:extLst>
          </p:cNvPr>
          <p:cNvSpPr/>
          <p:nvPr/>
        </p:nvSpPr>
        <p:spPr>
          <a:xfrm>
            <a:off x="5785756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tar: 5 Points 18">
            <a:extLst>
              <a:ext uri="{FF2B5EF4-FFF2-40B4-BE49-F238E27FC236}">
                <a16:creationId xmlns:a16="http://schemas.microsoft.com/office/drawing/2014/main" id="{34FD4B1C-558A-4229-81DE-BF1A576B18ED}"/>
              </a:ext>
            </a:extLst>
          </p:cNvPr>
          <p:cNvSpPr/>
          <p:nvPr/>
        </p:nvSpPr>
        <p:spPr>
          <a:xfrm>
            <a:off x="6426721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4AACE789-1E13-4BB9-931C-688D077304B8}"/>
              </a:ext>
            </a:extLst>
          </p:cNvPr>
          <p:cNvSpPr/>
          <p:nvPr/>
        </p:nvSpPr>
        <p:spPr>
          <a:xfrm>
            <a:off x="7061721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979E97B1-F61F-4FDB-8FE6-1C5F4D8F95F3}"/>
              </a:ext>
            </a:extLst>
          </p:cNvPr>
          <p:cNvSpPr/>
          <p:nvPr/>
        </p:nvSpPr>
        <p:spPr>
          <a:xfrm>
            <a:off x="7696721" y="6682131"/>
            <a:ext cx="449944" cy="449944"/>
          </a:xfrm>
          <a:prstGeom prst="star5">
            <a:avLst>
              <a:gd name="adj" fmla="val 24123"/>
              <a:gd name="hf" fmla="val 105146"/>
              <a:gd name="vf" fmla="val 11055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EDC6BF-F632-4F9D-ADB6-4DF82E8FDD63}"/>
              </a:ext>
            </a:extLst>
          </p:cNvPr>
          <p:cNvSpPr txBox="1"/>
          <p:nvPr/>
        </p:nvSpPr>
        <p:spPr>
          <a:xfrm>
            <a:off x="5492407" y="4430527"/>
            <a:ext cx="22480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u="sng" dirty="0">
                <a:solidFill>
                  <a:schemeClr val="tx2">
                    <a:lumMod val="50000"/>
                  </a:schemeClr>
                </a:solidFill>
                <a:latin typeface="Nexa Bold" panose="02000000000000000000" pitchFamily="50" charset="0"/>
              </a:rPr>
              <a:t>Dolor </a:t>
            </a:r>
            <a:r>
              <a:rPr lang="en-US" sz="4000" u="sng" dirty="0">
                <a:solidFill>
                  <a:srgbClr val="19B897"/>
                </a:solidFill>
                <a:latin typeface="Nexa Bold" panose="02000000000000000000" pitchFamily="50" charset="0"/>
              </a:rPr>
              <a:t>Sit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55D9E2-1D43-467C-98BF-56313577672D}"/>
              </a:ext>
            </a:extLst>
          </p:cNvPr>
          <p:cNvSpPr txBox="1"/>
          <p:nvPr/>
        </p:nvSpPr>
        <p:spPr>
          <a:xfrm>
            <a:off x="4493306" y="5388143"/>
            <a:ext cx="4246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spc="300" dirty="0">
                <a:solidFill>
                  <a:schemeClr val="tx2">
                    <a:lumMod val="50000"/>
                  </a:schemeClr>
                </a:solidFill>
                <a:latin typeface="Nexa Light" panose="02000000000000000000" pitchFamily="50" charset="0"/>
              </a:rPr>
              <a:t>Eu Aenean Nec, Nam Libero Pulvinar Faucibus Rhoncus Vel Massa</a:t>
            </a:r>
            <a:endParaRPr lang="en-US" sz="2000" spc="300" dirty="0">
              <a:solidFill>
                <a:schemeClr val="tx2">
                  <a:lumMod val="50000"/>
                </a:schemeClr>
              </a:solidFill>
              <a:latin typeface="Nexa Light" panose="02000000000000000000" pitchFamily="50" charset="0"/>
            </a:endParaRPr>
          </a:p>
        </p:txBody>
      </p:sp>
      <p:sp>
        <p:nvSpPr>
          <p:cNvPr id="15" name="T">
            <a:extLst>
              <a:ext uri="{FF2B5EF4-FFF2-40B4-BE49-F238E27FC236}">
                <a16:creationId xmlns:a16="http://schemas.microsoft.com/office/drawing/2014/main" id="{0AAC669C-A236-4645-A614-3677718C995D}"/>
              </a:ext>
            </a:extLst>
          </p:cNvPr>
          <p:cNvSpPr/>
          <p:nvPr/>
        </p:nvSpPr>
        <p:spPr>
          <a:xfrm>
            <a:off x="0" y="0"/>
            <a:ext cx="9144000" cy="2389239"/>
          </a:xfrm>
          <a:prstGeom prst="rect">
            <a:avLst/>
          </a:prstGeom>
          <a:solidFill>
            <a:srgbClr val="8CE62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371C9F-7431-4849-B462-7F545AD22E44}"/>
              </a:ext>
            </a:extLst>
          </p:cNvPr>
          <p:cNvSpPr txBox="1"/>
          <p:nvPr/>
        </p:nvSpPr>
        <p:spPr>
          <a:xfrm>
            <a:off x="1228622" y="542507"/>
            <a:ext cx="66867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solidFill>
                  <a:srgbClr val="0070C0"/>
                </a:solidFill>
                <a:latin typeface="Nexa Bold" panose="02000000000000000000" pitchFamily="50" charset="0"/>
              </a:rPr>
              <a:t>Meet Our</a:t>
            </a:r>
            <a:r>
              <a:rPr lang="en-US" sz="5000" dirty="0">
                <a:solidFill>
                  <a:srgbClr val="EE0979"/>
                </a:solidFill>
                <a:latin typeface="Nexa Bold" panose="02000000000000000000" pitchFamily="50" charset="0"/>
              </a:rPr>
              <a:t> </a:t>
            </a:r>
            <a:r>
              <a:rPr lang="en-US" sz="5000" dirty="0">
                <a:solidFill>
                  <a:srgbClr val="EFFD27"/>
                </a:solidFill>
                <a:latin typeface="Nexa Bold" panose="02000000000000000000" pitchFamily="50" charset="0"/>
              </a:rPr>
              <a:t>Great Team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84796D-9BC3-4FB8-B041-8A0051203055}"/>
              </a:ext>
            </a:extLst>
          </p:cNvPr>
          <p:cNvSpPr txBox="1"/>
          <p:nvPr/>
        </p:nvSpPr>
        <p:spPr>
          <a:xfrm>
            <a:off x="1857322" y="1242973"/>
            <a:ext cx="542937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500" spc="300" dirty="0">
                <a:solidFill>
                  <a:schemeClr val="bg1"/>
                </a:solidFill>
                <a:latin typeface="Nexa Light" panose="02000000000000000000" pitchFamily="50" charset="0"/>
              </a:rPr>
              <a:t>Lorem Ipsum Dolor Sit Amet</a:t>
            </a:r>
            <a:endParaRPr lang="en-US" sz="2500" spc="3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19272D63-9852-429E-B831-32B208A180C5}"/>
              </a:ext>
            </a:extLst>
          </p:cNvPr>
          <p:cNvSpPr/>
          <p:nvPr/>
        </p:nvSpPr>
        <p:spPr>
          <a:xfrm>
            <a:off x="3987800" y="1838015"/>
            <a:ext cx="246743" cy="246742"/>
          </a:xfrm>
          <a:prstGeom prst="rect">
            <a:avLst/>
          </a:prstGeom>
          <a:solidFill>
            <a:srgbClr val="EE09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2">
            <a:extLst>
              <a:ext uri="{FF2B5EF4-FFF2-40B4-BE49-F238E27FC236}">
                <a16:creationId xmlns:a16="http://schemas.microsoft.com/office/drawing/2014/main" id="{58CF3936-2C11-43A3-97E7-913D283F971C}"/>
              </a:ext>
            </a:extLst>
          </p:cNvPr>
          <p:cNvSpPr/>
          <p:nvPr/>
        </p:nvSpPr>
        <p:spPr>
          <a:xfrm>
            <a:off x="4447419" y="1838015"/>
            <a:ext cx="246743" cy="246742"/>
          </a:xfrm>
          <a:prstGeom prst="rect">
            <a:avLst/>
          </a:prstGeom>
          <a:solidFill>
            <a:srgbClr val="EFF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3">
            <a:extLst>
              <a:ext uri="{FF2B5EF4-FFF2-40B4-BE49-F238E27FC236}">
                <a16:creationId xmlns:a16="http://schemas.microsoft.com/office/drawing/2014/main" id="{89A80421-FECF-4199-BB25-E3C4E3D05361}"/>
              </a:ext>
            </a:extLst>
          </p:cNvPr>
          <p:cNvSpPr/>
          <p:nvPr/>
        </p:nvSpPr>
        <p:spPr>
          <a:xfrm>
            <a:off x="4909457" y="1838015"/>
            <a:ext cx="246743" cy="246742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6">
            <a:extLst>
              <a:ext uri="{FF2B5EF4-FFF2-40B4-BE49-F238E27FC236}">
                <a16:creationId xmlns:a16="http://schemas.microsoft.com/office/drawing/2014/main" id="{0D66D89E-B7BB-4068-8A3E-634FE7993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0673" y="8335962"/>
            <a:ext cx="4575992" cy="605361"/>
          </a:xfrm>
          <a:prstGeom prst="rect">
            <a:avLst/>
          </a:prstGeom>
          <a:solidFill>
            <a:srgbClr val="8CE62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495CCDF-4DD0-4C63-AD72-6D98B9C57D75}"/>
              </a:ext>
            </a:extLst>
          </p:cNvPr>
          <p:cNvSpPr txBox="1"/>
          <p:nvPr/>
        </p:nvSpPr>
        <p:spPr>
          <a:xfrm>
            <a:off x="2704347" y="8452010"/>
            <a:ext cx="373531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00" spc="300" dirty="0">
                <a:solidFill>
                  <a:schemeClr val="bg1"/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t>WWW.DECINEMA.CO</a:t>
            </a:r>
          </a:p>
        </p:txBody>
      </p:sp>
    </p:spTree>
    <p:extLst>
      <p:ext uri="{BB962C8B-B14F-4D97-AF65-F5344CB8AC3E}">
        <p14:creationId xmlns:p14="http://schemas.microsoft.com/office/powerpoint/2010/main" val="2701758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xit" presetSubtype="4" accel="100000" fill="hold" grpId="1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accel="100000" fill="hold" grpId="1" nodeType="withEffect">
                                      <p:stCondLst>
                                        <p:cond delay="5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8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3" presetClass="exit" presetSubtype="32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3" presetClass="exit" presetSubtype="32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3" presetClass="exit" presetSubtype="32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3" presetClass="exit" presetSubtype="32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3" presetClass="exit" presetSubtype="32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accel="10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1" accel="10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7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" accel="10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1" accel="10000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7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1" accel="10000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" presetClass="exit" presetSubtype="1" accel="10000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" dur="7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" presetClass="exit" presetSubtype="1" accel="1000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" dur="7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7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decel="10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4" accel="100000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4" accel="100000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7" grpId="1" animBg="1"/>
          <p:bldP spid="26" grpId="0" animBg="1"/>
          <p:bldP spid="26" grpId="1" animBg="1"/>
          <p:bldP spid="24" grpId="0" animBg="1"/>
          <p:bldP spid="24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/>
          <p:bldP spid="22" grpId="1"/>
          <p:bldP spid="23" grpId="0"/>
          <p:bldP spid="23" grpId="1"/>
          <p:bldP spid="15" grpId="0" animBg="1"/>
          <p:bldP spid="9" grpId="0"/>
          <p:bldP spid="10" grpId="0"/>
          <p:bldP spid="11" grpId="0" animBg="1"/>
          <p:bldP spid="12" grpId="0" animBg="1"/>
          <p:bldP spid="13" grpId="0" animBg="1"/>
          <p:bldP spid="25" grpId="0" animBg="1"/>
          <p:bldP spid="25" grpId="1" animBg="1"/>
          <p:bldP spid="28" grpId="0"/>
          <p:bldP spid="28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xit" presetSubtype="4" accel="100000" fill="hold" grpId="1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4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4" accel="100000" fill="hold" grpId="1" nodeType="withEffect">
                                      <p:stCondLst>
                                        <p:cond delay="5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 additive="base">
                                            <p:cTn id="18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3" presetClass="exit" presetSubtype="32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3" presetClass="exit" presetSubtype="32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3" presetClass="exit" presetSubtype="32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3" presetClass="exit" presetSubtype="32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3" presetClass="exit" presetSubtype="32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4" accel="10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" presetClass="exit" presetSubtype="1" accel="10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" dur="7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7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2" presetClass="exit" presetSubtype="1" accel="10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2" presetClass="exit" presetSubtype="1" accel="10000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6" dur="7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" presetClass="exit" presetSubtype="1" accel="10000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0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" presetClass="exit" presetSubtype="1" accel="10000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4" dur="7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" presetClass="exit" presetSubtype="1" accel="1000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8" dur="7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75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de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decel="10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4" accel="100000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75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4" accel="100000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75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7" grpId="1" animBg="1"/>
          <p:bldP spid="26" grpId="0" animBg="1"/>
          <p:bldP spid="26" grpId="1" animBg="1"/>
          <p:bldP spid="24" grpId="0" animBg="1"/>
          <p:bldP spid="24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2" grpId="0"/>
          <p:bldP spid="22" grpId="1"/>
          <p:bldP spid="23" grpId="0"/>
          <p:bldP spid="23" grpId="1"/>
          <p:bldP spid="15" grpId="0" animBg="1"/>
          <p:bldP spid="9" grpId="0"/>
          <p:bldP spid="10" grpId="0"/>
          <p:bldP spid="11" grpId="0" animBg="1"/>
          <p:bldP spid="12" grpId="0" animBg="1"/>
          <p:bldP spid="13" grpId="0" animBg="1"/>
          <p:bldP spid="25" grpId="0" animBg="1"/>
          <p:bldP spid="25" grpId="1" animBg="1"/>
          <p:bldP spid="28" grpId="0"/>
          <p:bldP spid="28" grpId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HOTO">
            <a:extLst>
              <a:ext uri="{FF2B5EF4-FFF2-40B4-BE49-F238E27FC236}">
                <a16:creationId xmlns:a16="http://schemas.microsoft.com/office/drawing/2014/main" id="{9CE2A33D-B071-4846-8652-6C31A0049AA5}"/>
              </a:ext>
            </a:extLst>
          </p:cNvPr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l="-25060" r="-250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3F9B517-A589-4767-9578-519A2FCF1A87}"/>
              </a:ext>
            </a:extLst>
          </p:cNvPr>
          <p:cNvSpPr txBox="1"/>
          <p:nvPr/>
        </p:nvSpPr>
        <p:spPr>
          <a:xfrm>
            <a:off x="4808925" y="7430714"/>
            <a:ext cx="3132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a-DK" sz="2000" spc="300" dirty="0">
                <a:solidFill>
                  <a:schemeClr val="bg1"/>
                </a:solidFill>
                <a:latin typeface="Nexa Bold" panose="02000000000000000000" pitchFamily="50" charset="0"/>
              </a:rPr>
              <a:t>LOREM IPSUM DOLOR SIT AMET </a:t>
            </a:r>
            <a:endParaRPr lang="en-US" sz="2000" spc="3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8C293359-1511-4AE2-B016-11C34B8A4CDA}"/>
              </a:ext>
            </a:extLst>
          </p:cNvPr>
          <p:cNvSpPr>
            <a:spLocks/>
          </p:cNvSpPr>
          <p:nvPr/>
        </p:nvSpPr>
        <p:spPr bwMode="auto">
          <a:xfrm>
            <a:off x="-20259" y="7078073"/>
            <a:ext cx="7456667" cy="3417862"/>
          </a:xfrm>
          <a:custGeom>
            <a:avLst/>
            <a:gdLst>
              <a:gd name="T0" fmla="*/ 0 w 1627"/>
              <a:gd name="T1" fmla="*/ 44 h 749"/>
              <a:gd name="T2" fmla="*/ 1627 w 1627"/>
              <a:gd name="T3" fmla="*/ 343 h 749"/>
              <a:gd name="T4" fmla="*/ 0 w 1627"/>
              <a:gd name="T5" fmla="*/ 641 h 749"/>
              <a:gd name="T6" fmla="*/ 0 w 1627"/>
              <a:gd name="T7" fmla="*/ 44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27" h="749">
                <a:moveTo>
                  <a:pt x="0" y="44"/>
                </a:moveTo>
                <a:cubicBezTo>
                  <a:pt x="610" y="0"/>
                  <a:pt x="1000" y="522"/>
                  <a:pt x="1627" y="343"/>
                </a:cubicBezTo>
                <a:cubicBezTo>
                  <a:pt x="1081" y="749"/>
                  <a:pt x="227" y="272"/>
                  <a:pt x="0" y="641"/>
                </a:cubicBezTo>
                <a:lnTo>
                  <a:pt x="0" y="44"/>
                </a:lnTo>
                <a:close/>
              </a:path>
            </a:pathLst>
          </a:custGeom>
          <a:solidFill>
            <a:srgbClr val="19B8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946F08A5-0407-48A3-9B14-D2FB2C474017}"/>
              </a:ext>
            </a:extLst>
          </p:cNvPr>
          <p:cNvSpPr>
            <a:spLocks/>
          </p:cNvSpPr>
          <p:nvPr/>
        </p:nvSpPr>
        <p:spPr bwMode="auto">
          <a:xfrm>
            <a:off x="4875018" y="7134278"/>
            <a:ext cx="4268982" cy="2984273"/>
          </a:xfrm>
          <a:custGeom>
            <a:avLst/>
            <a:gdLst>
              <a:gd name="T0" fmla="*/ 932 w 932"/>
              <a:gd name="T1" fmla="*/ 0 h 654"/>
              <a:gd name="T2" fmla="*/ 932 w 932"/>
              <a:gd name="T3" fmla="*/ 484 h 654"/>
              <a:gd name="T4" fmla="*/ 0 w 932"/>
              <a:gd name="T5" fmla="*/ 552 h 654"/>
              <a:gd name="T6" fmla="*/ 932 w 932"/>
              <a:gd name="T7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654">
                <a:moveTo>
                  <a:pt x="932" y="0"/>
                </a:moveTo>
                <a:cubicBezTo>
                  <a:pt x="932" y="484"/>
                  <a:pt x="932" y="484"/>
                  <a:pt x="932" y="484"/>
                </a:cubicBezTo>
                <a:cubicBezTo>
                  <a:pt x="932" y="484"/>
                  <a:pt x="667" y="654"/>
                  <a:pt x="0" y="552"/>
                </a:cubicBezTo>
                <a:cubicBezTo>
                  <a:pt x="0" y="552"/>
                  <a:pt x="533" y="617"/>
                  <a:pt x="932" y="0"/>
                </a:cubicBez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7435BFC8-1292-45FA-80FE-B8D39B16A524}"/>
              </a:ext>
            </a:extLst>
          </p:cNvPr>
          <p:cNvSpPr>
            <a:spLocks/>
          </p:cNvSpPr>
          <p:nvPr/>
        </p:nvSpPr>
        <p:spPr bwMode="auto">
          <a:xfrm>
            <a:off x="4875018" y="7134278"/>
            <a:ext cx="4268982" cy="2928066"/>
          </a:xfrm>
          <a:custGeom>
            <a:avLst/>
            <a:gdLst>
              <a:gd name="T0" fmla="*/ 932 w 932"/>
              <a:gd name="T1" fmla="*/ 0 h 642"/>
              <a:gd name="T2" fmla="*/ 0 w 932"/>
              <a:gd name="T3" fmla="*/ 552 h 642"/>
              <a:gd name="T4" fmla="*/ 932 w 932"/>
              <a:gd name="T5" fmla="*/ 277 h 642"/>
              <a:gd name="T6" fmla="*/ 932 w 932"/>
              <a:gd name="T7" fmla="*/ 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642">
                <a:moveTo>
                  <a:pt x="932" y="0"/>
                </a:moveTo>
                <a:cubicBezTo>
                  <a:pt x="932" y="0"/>
                  <a:pt x="586" y="586"/>
                  <a:pt x="0" y="552"/>
                </a:cubicBezTo>
                <a:cubicBezTo>
                  <a:pt x="0" y="552"/>
                  <a:pt x="576" y="642"/>
                  <a:pt x="932" y="277"/>
                </a:cubicBezTo>
                <a:lnTo>
                  <a:pt x="932" y="0"/>
                </a:lnTo>
                <a:close/>
              </a:path>
            </a:pathLst>
          </a:custGeom>
          <a:solidFill>
            <a:srgbClr val="8CE62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A5C72E3-44A0-495D-A9F2-360F46CB5640}"/>
              </a:ext>
            </a:extLst>
          </p:cNvPr>
          <p:cNvSpPr>
            <a:spLocks/>
          </p:cNvSpPr>
          <p:nvPr/>
        </p:nvSpPr>
        <p:spPr bwMode="auto">
          <a:xfrm>
            <a:off x="-20260" y="-403204"/>
            <a:ext cx="9461813" cy="1809271"/>
          </a:xfrm>
          <a:custGeom>
            <a:avLst/>
            <a:gdLst>
              <a:gd name="T0" fmla="*/ 2000 w 2062"/>
              <a:gd name="T1" fmla="*/ 0 h 396"/>
              <a:gd name="T2" fmla="*/ 1544 w 2062"/>
              <a:gd name="T3" fmla="*/ 314 h 396"/>
              <a:gd name="T4" fmla="*/ 0 w 2062"/>
              <a:gd name="T5" fmla="*/ 70 h 396"/>
              <a:gd name="T6" fmla="*/ 0 w 2062"/>
              <a:gd name="T7" fmla="*/ 0 h 396"/>
              <a:gd name="T8" fmla="*/ 2000 w 2062"/>
              <a:gd name="T9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2" h="396">
                <a:moveTo>
                  <a:pt x="2000" y="0"/>
                </a:moveTo>
                <a:cubicBezTo>
                  <a:pt x="2000" y="0"/>
                  <a:pt x="2062" y="232"/>
                  <a:pt x="1544" y="314"/>
                </a:cubicBezTo>
                <a:cubicBezTo>
                  <a:pt x="1026" y="396"/>
                  <a:pt x="256" y="14"/>
                  <a:pt x="0" y="70"/>
                </a:cubicBezTo>
                <a:cubicBezTo>
                  <a:pt x="0" y="0"/>
                  <a:pt x="0" y="0"/>
                  <a:pt x="0" y="0"/>
                </a:cubicBezTo>
                <a:lnTo>
                  <a:pt x="2000" y="0"/>
                </a:lnTo>
                <a:close/>
              </a:path>
            </a:pathLst>
          </a:custGeom>
          <a:solidFill>
            <a:srgbClr val="8CE62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F707C67-4814-4215-837B-94DFC8027CA3}"/>
              </a:ext>
            </a:extLst>
          </p:cNvPr>
          <p:cNvSpPr>
            <a:spLocks/>
          </p:cNvSpPr>
          <p:nvPr/>
        </p:nvSpPr>
        <p:spPr bwMode="auto">
          <a:xfrm>
            <a:off x="-44411" y="-403204"/>
            <a:ext cx="9153595" cy="1210389"/>
          </a:xfrm>
          <a:custGeom>
            <a:avLst/>
            <a:gdLst>
              <a:gd name="connsiteX0" fmla="*/ 0 w 9153595"/>
              <a:gd name="connsiteY0" fmla="*/ 0 h 1210389"/>
              <a:gd name="connsiteX1" fmla="*/ 9153595 w 9153595"/>
              <a:gd name="connsiteY1" fmla="*/ 0 h 1210389"/>
              <a:gd name="connsiteX2" fmla="*/ 9119433 w 9153595"/>
              <a:gd name="connsiteY2" fmla="*/ 47055 h 1210389"/>
              <a:gd name="connsiteX3" fmla="*/ 6898194 w 9153595"/>
              <a:gd name="connsiteY3" fmla="*/ 1186329 h 1210389"/>
              <a:gd name="connsiteX4" fmla="*/ 0 w 9153595"/>
              <a:gd name="connsiteY4" fmla="*/ 199023 h 1210389"/>
              <a:gd name="connsiteX5" fmla="*/ 0 w 9153595"/>
              <a:gd name="connsiteY5" fmla="*/ 9002 h 1210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595" h="1210389">
                <a:moveTo>
                  <a:pt x="0" y="0"/>
                </a:moveTo>
                <a:lnTo>
                  <a:pt x="9153595" y="0"/>
                </a:lnTo>
                <a:lnTo>
                  <a:pt x="9119433" y="47055"/>
                </a:lnTo>
                <a:cubicBezTo>
                  <a:pt x="8916316" y="315669"/>
                  <a:pt x="8248115" y="1045203"/>
                  <a:pt x="6898194" y="1186329"/>
                </a:cubicBezTo>
                <a:cubicBezTo>
                  <a:pt x="4493235" y="1437726"/>
                  <a:pt x="1193300" y="-376906"/>
                  <a:pt x="0" y="199023"/>
                </a:cubicBezTo>
                <a:cubicBezTo>
                  <a:pt x="0" y="104749"/>
                  <a:pt x="0" y="45827"/>
                  <a:pt x="0" y="9002"/>
                </a:cubicBezTo>
                <a:close/>
              </a:path>
            </a:pathLst>
          </a:custGeom>
          <a:solidFill>
            <a:srgbClr val="EC23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5A40267-4EDB-4C25-A0FD-42B0419890AC}"/>
              </a:ext>
            </a:extLst>
          </p:cNvPr>
          <p:cNvSpPr>
            <a:spLocks/>
          </p:cNvSpPr>
          <p:nvPr/>
        </p:nvSpPr>
        <p:spPr bwMode="auto">
          <a:xfrm>
            <a:off x="-20260" y="-403204"/>
            <a:ext cx="9177691" cy="1442399"/>
          </a:xfrm>
          <a:custGeom>
            <a:avLst/>
            <a:gdLst>
              <a:gd name="connsiteX0" fmla="*/ 0 w 9177691"/>
              <a:gd name="connsiteY0" fmla="*/ 0 h 1442399"/>
              <a:gd name="connsiteX1" fmla="*/ 9177691 w 9177691"/>
              <a:gd name="connsiteY1" fmla="*/ 0 h 1442399"/>
              <a:gd name="connsiteX2" fmla="*/ 9177691 w 9177691"/>
              <a:gd name="connsiteY2" fmla="*/ 6877 h 1442399"/>
              <a:gd name="connsiteX3" fmla="*/ 9177691 w 9177691"/>
              <a:gd name="connsiteY3" fmla="*/ 1442399 h 1442399"/>
              <a:gd name="connsiteX4" fmla="*/ 2941450 w 9177691"/>
              <a:gd name="connsiteY4" fmla="*/ 1113525 h 1442399"/>
              <a:gd name="connsiteX5" fmla="*/ 0 w 9177691"/>
              <a:gd name="connsiteY5" fmla="*/ 1113525 h 1442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77691" h="1442399">
                <a:moveTo>
                  <a:pt x="0" y="0"/>
                </a:moveTo>
                <a:lnTo>
                  <a:pt x="9177691" y="0"/>
                </a:lnTo>
                <a:lnTo>
                  <a:pt x="9177691" y="6877"/>
                </a:lnTo>
                <a:cubicBezTo>
                  <a:pt x="9177691" y="175559"/>
                  <a:pt x="9177691" y="561119"/>
                  <a:pt x="9177691" y="1442399"/>
                </a:cubicBezTo>
                <a:cubicBezTo>
                  <a:pt x="7493585" y="-179133"/>
                  <a:pt x="4446592" y="734406"/>
                  <a:pt x="2941450" y="1113525"/>
                </a:cubicBezTo>
                <a:cubicBezTo>
                  <a:pt x="1436309" y="1488076"/>
                  <a:pt x="0" y="1113525"/>
                  <a:pt x="0" y="1113525"/>
                </a:cubicBezTo>
                <a:close/>
              </a:path>
            </a:pathLst>
          </a:custGeom>
          <a:solidFill>
            <a:srgbClr val="19B89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2EF7E3E-623E-4E37-86CC-5201E58A2228}"/>
              </a:ext>
            </a:extLst>
          </p:cNvPr>
          <p:cNvSpPr/>
          <p:nvPr/>
        </p:nvSpPr>
        <p:spPr>
          <a:xfrm>
            <a:off x="505434" y="7784657"/>
            <a:ext cx="1047580" cy="10475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" descr="Tools">
            <a:extLst>
              <a:ext uri="{FF2B5EF4-FFF2-40B4-BE49-F238E27FC236}">
                <a16:creationId xmlns:a16="http://schemas.microsoft.com/office/drawing/2014/main" id="{0C831814-D9ED-493F-AFB5-EBA227A07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4012" y="8033234"/>
            <a:ext cx="550422" cy="55042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937F307-D382-4AC6-94B2-2A6292EFF409}"/>
              </a:ext>
            </a:extLst>
          </p:cNvPr>
          <p:cNvSpPr txBox="1"/>
          <p:nvPr/>
        </p:nvSpPr>
        <p:spPr>
          <a:xfrm>
            <a:off x="273798" y="2578948"/>
            <a:ext cx="48586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4000" spc="300" dirty="0">
                <a:solidFill>
                  <a:srgbClr val="EC233D"/>
                </a:solidFill>
                <a:latin typeface="Nexa Bold" panose="02000000000000000000" pitchFamily="50" charset="0"/>
              </a:rPr>
              <a:t>” Eu Aenean Nec, Nam Libero </a:t>
            </a:r>
            <a:r>
              <a:rPr lang="da-DK" sz="4000" spc="300" dirty="0">
                <a:solidFill>
                  <a:srgbClr val="19B897"/>
                </a:solidFill>
                <a:latin typeface="Nexa Bold" panose="02000000000000000000" pitchFamily="50" charset="0"/>
              </a:rPr>
              <a:t>Pulvinar</a:t>
            </a:r>
            <a:r>
              <a:rPr lang="da-DK" sz="4000" spc="300" dirty="0">
                <a:solidFill>
                  <a:srgbClr val="EC233D"/>
                </a:solidFill>
                <a:latin typeface="Nexa Bold" panose="02000000000000000000" pitchFamily="50" charset="0"/>
              </a:rPr>
              <a:t> Faucibus Rhoncus </a:t>
            </a:r>
            <a:r>
              <a:rPr lang="da-DK" sz="4000" spc="300" dirty="0">
                <a:solidFill>
                  <a:srgbClr val="19B897"/>
                </a:solidFill>
                <a:latin typeface="Nexa Bold" panose="02000000000000000000" pitchFamily="50" charset="0"/>
              </a:rPr>
              <a:t>Vel Massa.</a:t>
            </a:r>
            <a:endParaRPr lang="en-US" sz="4000" spc="300" dirty="0">
              <a:solidFill>
                <a:srgbClr val="19B897"/>
              </a:solidFill>
              <a:latin typeface="Nexa Bold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6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" dur="64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xit" presetSubtype="8" accel="100000" fill="hold" grpId="1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5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9" presetClass="exit" presetSubtype="0" accel="100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9" presetClass="exit" presetSubtype="0" accel="100000" fill="hold" nodeType="withEffect">
                                  <p:stCondLst>
                                    <p:cond delay="5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3" grpId="0"/>
      <p:bldP spid="23" grpId="1"/>
      <p:bldP spid="11" grpId="0" animBg="1"/>
      <p:bldP spid="12" grpId="0" animBg="1"/>
      <p:bldP spid="13" grpId="0" animBg="1"/>
      <p:bldP spid="8" grpId="0" animBg="1"/>
      <p:bldP spid="19" grpId="0" animBg="1"/>
      <p:bldP spid="17" grpId="0" animBg="1"/>
      <p:bldP spid="21" grpId="0" animBg="1"/>
      <p:bldP spid="21" grpId="1" animBg="1"/>
      <p:bldP spid="24" grpId="0"/>
      <p:bldP spid="24" grpId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304</TotalTime>
  <Words>354</Words>
  <Application>Microsoft Office PowerPoint</Application>
  <PresentationFormat>Custom</PresentationFormat>
  <Paragraphs>59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Adobe Devanagari</vt:lpstr>
      <vt:lpstr>Arial</vt:lpstr>
      <vt:lpstr>Calibri</vt:lpstr>
      <vt:lpstr>Calibri Light</vt:lpstr>
      <vt:lpstr>Nexa Bold</vt:lpstr>
      <vt:lpstr>Nexa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Office365</dc:creator>
  <cp:lastModifiedBy>Office365</cp:lastModifiedBy>
  <cp:revision>118</cp:revision>
  <dcterms:created xsi:type="dcterms:W3CDTF">2017-12-06T22:56:58Z</dcterms:created>
  <dcterms:modified xsi:type="dcterms:W3CDTF">2017-12-07T11:14:40Z</dcterms:modified>
</cp:coreProperties>
</file>