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75AD"/>
    <a:srgbClr val="FF9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542" y="1134"/>
      </p:cViewPr>
      <p:guideLst>
        <p:guide orient="horz" pos="218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8347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8969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9230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2376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30499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6237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8452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4691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6003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13510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225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1FE33-B611-4147-8D04-DC52F7A2DDAC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99FCE-7239-4AAB-9A8C-AFAC87FCB4E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17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NULL" TargetMode="External"/><Relationship Id="rId7" Type="http://schemas.openxmlformats.org/officeDocument/2006/relationships/image" Target="../media/image2.jpe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microsoft.com/office/2007/relationships/media" Target="../media/media2.mp3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FE5A033-39A7-47A5-88DF-6DBA6C9E3AB7}"/>
              </a:ext>
            </a:extLst>
          </p:cNvPr>
          <p:cNvGrpSpPr/>
          <p:nvPr/>
        </p:nvGrpSpPr>
        <p:grpSpPr>
          <a:xfrm>
            <a:off x="0" y="-9492998"/>
            <a:ext cx="26333181" cy="21776485"/>
            <a:chOff x="0" y="-9492998"/>
            <a:chExt cx="26333181" cy="21776485"/>
          </a:xfrm>
          <a:solidFill>
            <a:srgbClr val="FF9FC6"/>
          </a:solidFill>
        </p:grpSpPr>
        <p:sp>
          <p:nvSpPr>
            <p:cNvPr id="6" name="Cross 5">
              <a:extLst>
                <a:ext uri="{FF2B5EF4-FFF2-40B4-BE49-F238E27FC236}">
                  <a16:creationId xmlns:a16="http://schemas.microsoft.com/office/drawing/2014/main" id="{614B2434-88EB-4515-8B87-1B2680A622EC}"/>
                </a:ext>
              </a:extLst>
            </p:cNvPr>
            <p:cNvSpPr/>
            <p:nvPr/>
          </p:nvSpPr>
          <p:spPr>
            <a:xfrm>
              <a:off x="0" y="0"/>
              <a:ext cx="6858000" cy="6858000"/>
            </a:xfrm>
            <a:prstGeom prst="plus">
              <a:avLst>
                <a:gd name="adj" fmla="val 370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CE4DE31F-6985-40AB-B3F6-EBFCCCE604EC}"/>
                </a:ext>
              </a:extLst>
            </p:cNvPr>
            <p:cNvSpPr/>
            <p:nvPr/>
          </p:nvSpPr>
          <p:spPr>
            <a:xfrm>
              <a:off x="4991100" y="-2480784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7AB9AF8E-70E6-444B-AD04-73C4CBA3186E}"/>
                </a:ext>
              </a:extLst>
            </p:cNvPr>
            <p:cNvSpPr/>
            <p:nvPr/>
          </p:nvSpPr>
          <p:spPr>
            <a:xfrm rot="10800000">
              <a:off x="7770779" y="-2394085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A6B7DA68-FA79-4FC8-BDB9-2876765F9B21}"/>
                </a:ext>
              </a:extLst>
            </p:cNvPr>
            <p:cNvSpPr/>
            <p:nvPr/>
          </p:nvSpPr>
          <p:spPr>
            <a:xfrm>
              <a:off x="4929356" y="4879387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0" name="Cross 9">
              <a:extLst>
                <a:ext uri="{FF2B5EF4-FFF2-40B4-BE49-F238E27FC236}">
                  <a16:creationId xmlns:a16="http://schemas.microsoft.com/office/drawing/2014/main" id="{CF48D86B-E307-4866-BC1D-AFB930FC1278}"/>
                </a:ext>
              </a:extLst>
            </p:cNvPr>
            <p:cNvSpPr/>
            <p:nvPr/>
          </p:nvSpPr>
          <p:spPr>
            <a:xfrm>
              <a:off x="11158302" y="-7012214"/>
              <a:ext cx="6858000" cy="6858000"/>
            </a:xfrm>
            <a:prstGeom prst="plus">
              <a:avLst>
                <a:gd name="adj" fmla="val 370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7570C6D2-934F-479D-A337-14F3C6D3D472}"/>
                </a:ext>
              </a:extLst>
            </p:cNvPr>
            <p:cNvSpPr/>
            <p:nvPr/>
          </p:nvSpPr>
          <p:spPr>
            <a:xfrm>
              <a:off x="16149402" y="-9492998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C2E0E975-2A08-482C-8EB9-ABA4F04C58EF}"/>
                </a:ext>
              </a:extLst>
            </p:cNvPr>
            <p:cNvSpPr/>
            <p:nvPr/>
          </p:nvSpPr>
          <p:spPr>
            <a:xfrm rot="10800000">
              <a:off x="18929081" y="-9406299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ABCDC1BE-FC47-4CB8-984E-1E113D6FE56F}"/>
                </a:ext>
              </a:extLst>
            </p:cNvPr>
            <p:cNvSpPr/>
            <p:nvPr/>
          </p:nvSpPr>
          <p:spPr>
            <a:xfrm>
              <a:off x="16087658" y="-2132827"/>
              <a:ext cx="7404100" cy="74041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50BA11E-1FBF-4BF8-AC62-75F64EABBB06}"/>
              </a:ext>
            </a:extLst>
          </p:cNvPr>
          <p:cNvGrpSpPr/>
          <p:nvPr/>
        </p:nvGrpSpPr>
        <p:grpSpPr>
          <a:xfrm>
            <a:off x="770780" y="-5369939"/>
            <a:ext cx="20338082" cy="12005733"/>
            <a:chOff x="770780" y="-5369939"/>
            <a:chExt cx="20338082" cy="12005733"/>
          </a:xfrm>
        </p:grpSpPr>
        <p:sp>
          <p:nvSpPr>
            <p:cNvPr id="16" name="Cross 15">
              <a:extLst>
                <a:ext uri="{FF2B5EF4-FFF2-40B4-BE49-F238E27FC236}">
                  <a16:creationId xmlns:a16="http://schemas.microsoft.com/office/drawing/2014/main" id="{1EBA3BF3-7E71-4154-970F-E07D4A34A1E1}"/>
                </a:ext>
              </a:extLst>
            </p:cNvPr>
            <p:cNvSpPr/>
            <p:nvPr/>
          </p:nvSpPr>
          <p:spPr>
            <a:xfrm>
              <a:off x="949850" y="2258980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A93A0D-C1CF-425D-B8AE-6694178C1FA6}"/>
                </a:ext>
              </a:extLst>
            </p:cNvPr>
            <p:cNvSpPr/>
            <p:nvPr/>
          </p:nvSpPr>
          <p:spPr>
            <a:xfrm>
              <a:off x="1244490" y="717200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Block Arc 17">
              <a:extLst>
                <a:ext uri="{FF2B5EF4-FFF2-40B4-BE49-F238E27FC236}">
                  <a16:creationId xmlns:a16="http://schemas.microsoft.com/office/drawing/2014/main" id="{95AD566D-80AA-482B-9CE4-C11CD98665CD}"/>
                </a:ext>
              </a:extLst>
            </p:cNvPr>
            <p:cNvSpPr/>
            <p:nvPr/>
          </p:nvSpPr>
          <p:spPr>
            <a:xfrm>
              <a:off x="2504331" y="2905937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70C8A07A-DCF2-421B-B8C7-9A555E8B8D52}"/>
                </a:ext>
              </a:extLst>
            </p:cNvPr>
            <p:cNvSpPr/>
            <p:nvPr/>
          </p:nvSpPr>
          <p:spPr>
            <a:xfrm>
              <a:off x="1407685" y="4349801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82480E4-308F-4303-AE92-38E81221A6EE}"/>
                </a:ext>
              </a:extLst>
            </p:cNvPr>
            <p:cNvSpPr/>
            <p:nvPr/>
          </p:nvSpPr>
          <p:spPr>
            <a:xfrm>
              <a:off x="770780" y="5780088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Cross 21">
              <a:extLst>
                <a:ext uri="{FF2B5EF4-FFF2-40B4-BE49-F238E27FC236}">
                  <a16:creationId xmlns:a16="http://schemas.microsoft.com/office/drawing/2014/main" id="{8F638D10-8A67-4887-96E6-02495FB20BC8}"/>
                </a:ext>
              </a:extLst>
            </p:cNvPr>
            <p:cNvSpPr/>
            <p:nvPr/>
          </p:nvSpPr>
          <p:spPr>
            <a:xfrm>
              <a:off x="3537687" y="4305417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BB3F3AC1-3AB6-4448-9D84-75ABF663F1C8}"/>
                </a:ext>
              </a:extLst>
            </p:cNvPr>
            <p:cNvSpPr/>
            <p:nvPr/>
          </p:nvSpPr>
          <p:spPr>
            <a:xfrm>
              <a:off x="3043346" y="5606521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Cross 23">
              <a:extLst>
                <a:ext uri="{FF2B5EF4-FFF2-40B4-BE49-F238E27FC236}">
                  <a16:creationId xmlns:a16="http://schemas.microsoft.com/office/drawing/2014/main" id="{799C630F-7215-4C89-BCE5-020CCD3B51C4}"/>
                </a:ext>
              </a:extLst>
            </p:cNvPr>
            <p:cNvSpPr/>
            <p:nvPr/>
          </p:nvSpPr>
          <p:spPr>
            <a:xfrm>
              <a:off x="1751029" y="6341154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Cross 24">
              <a:extLst>
                <a:ext uri="{FF2B5EF4-FFF2-40B4-BE49-F238E27FC236}">
                  <a16:creationId xmlns:a16="http://schemas.microsoft.com/office/drawing/2014/main" id="{34588184-1DD6-4A38-B0A2-91C332DBC5F7}"/>
                </a:ext>
              </a:extLst>
            </p:cNvPr>
            <p:cNvSpPr/>
            <p:nvPr/>
          </p:nvSpPr>
          <p:spPr>
            <a:xfrm rot="2700000">
              <a:off x="3685007" y="1344083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Cross 25">
              <a:extLst>
                <a:ext uri="{FF2B5EF4-FFF2-40B4-BE49-F238E27FC236}">
                  <a16:creationId xmlns:a16="http://schemas.microsoft.com/office/drawing/2014/main" id="{7B34BF61-8201-4706-9217-9A4A1F3314A9}"/>
                </a:ext>
              </a:extLst>
            </p:cNvPr>
            <p:cNvSpPr/>
            <p:nvPr/>
          </p:nvSpPr>
          <p:spPr>
            <a:xfrm rot="2700000">
              <a:off x="6889154" y="2995518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C7642DF-311E-495D-9B01-FA2463BE8D57}"/>
                </a:ext>
              </a:extLst>
            </p:cNvPr>
            <p:cNvSpPr/>
            <p:nvPr/>
          </p:nvSpPr>
          <p:spPr>
            <a:xfrm>
              <a:off x="4450397" y="2889093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Circle: Hollow 29">
              <a:extLst>
                <a:ext uri="{FF2B5EF4-FFF2-40B4-BE49-F238E27FC236}">
                  <a16:creationId xmlns:a16="http://schemas.microsoft.com/office/drawing/2014/main" id="{DEBE088A-C596-4B9D-AB93-1C2B4955F9BF}"/>
                </a:ext>
              </a:extLst>
            </p:cNvPr>
            <p:cNvSpPr/>
            <p:nvPr/>
          </p:nvSpPr>
          <p:spPr>
            <a:xfrm>
              <a:off x="5757796" y="1775665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1" name="Cross 30">
              <a:extLst>
                <a:ext uri="{FF2B5EF4-FFF2-40B4-BE49-F238E27FC236}">
                  <a16:creationId xmlns:a16="http://schemas.microsoft.com/office/drawing/2014/main" id="{8789AD5A-782C-498C-BCE3-6057160F0D3B}"/>
                </a:ext>
              </a:extLst>
            </p:cNvPr>
            <p:cNvSpPr/>
            <p:nvPr/>
          </p:nvSpPr>
          <p:spPr>
            <a:xfrm>
              <a:off x="6950176" y="270376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89F32B41-C034-4CD5-9F9D-4DABD1E13CBF}"/>
                </a:ext>
              </a:extLst>
            </p:cNvPr>
            <p:cNvSpPr/>
            <p:nvPr/>
          </p:nvSpPr>
          <p:spPr>
            <a:xfrm>
              <a:off x="8090851" y="1602098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F6909C0-6938-45C3-87A3-4B9E38B0E94D}"/>
                </a:ext>
              </a:extLst>
            </p:cNvPr>
            <p:cNvSpPr/>
            <p:nvPr/>
          </p:nvSpPr>
          <p:spPr>
            <a:xfrm>
              <a:off x="9315340" y="619794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168B430C-DE49-452E-B1C4-A4F87B3C3185}"/>
                </a:ext>
              </a:extLst>
            </p:cNvPr>
            <p:cNvSpPr/>
            <p:nvPr/>
          </p:nvSpPr>
          <p:spPr>
            <a:xfrm rot="13959995">
              <a:off x="5340964" y="4301362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5" name="Cross 34">
              <a:extLst>
                <a:ext uri="{FF2B5EF4-FFF2-40B4-BE49-F238E27FC236}">
                  <a16:creationId xmlns:a16="http://schemas.microsoft.com/office/drawing/2014/main" id="{26784223-1432-4025-A7B6-7FEB229FEDBA}"/>
                </a:ext>
              </a:extLst>
            </p:cNvPr>
            <p:cNvSpPr/>
            <p:nvPr/>
          </p:nvSpPr>
          <p:spPr>
            <a:xfrm>
              <a:off x="6692700" y="5185473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D1EB11F-70FB-4169-8AEB-3A8C2817D304}"/>
                </a:ext>
              </a:extLst>
            </p:cNvPr>
            <p:cNvSpPr/>
            <p:nvPr/>
          </p:nvSpPr>
          <p:spPr>
            <a:xfrm>
              <a:off x="4781440" y="6084680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Block Arc 36">
              <a:extLst>
                <a:ext uri="{FF2B5EF4-FFF2-40B4-BE49-F238E27FC236}">
                  <a16:creationId xmlns:a16="http://schemas.microsoft.com/office/drawing/2014/main" id="{B367BE23-357C-4CE5-83DF-5BE81A8C1B95}"/>
                </a:ext>
              </a:extLst>
            </p:cNvPr>
            <p:cNvSpPr/>
            <p:nvPr/>
          </p:nvSpPr>
          <p:spPr>
            <a:xfrm rot="13959995">
              <a:off x="8319932" y="4228749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8" name="Cross 37">
              <a:extLst>
                <a:ext uri="{FF2B5EF4-FFF2-40B4-BE49-F238E27FC236}">
                  <a16:creationId xmlns:a16="http://schemas.microsoft.com/office/drawing/2014/main" id="{DA6E413C-F3F8-43F7-A10C-722BE7904196}"/>
                </a:ext>
              </a:extLst>
            </p:cNvPr>
            <p:cNvSpPr/>
            <p:nvPr/>
          </p:nvSpPr>
          <p:spPr>
            <a:xfrm>
              <a:off x="9641730" y="2799929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9CA3619-68C6-4CA7-8422-C1586CE35F46}"/>
                </a:ext>
              </a:extLst>
            </p:cNvPr>
            <p:cNvSpPr/>
            <p:nvPr/>
          </p:nvSpPr>
          <p:spPr>
            <a:xfrm>
              <a:off x="10565737" y="4962258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Circle: Hollow 39">
              <a:extLst>
                <a:ext uri="{FF2B5EF4-FFF2-40B4-BE49-F238E27FC236}">
                  <a16:creationId xmlns:a16="http://schemas.microsoft.com/office/drawing/2014/main" id="{BB71970A-B132-4457-BF8E-108980517B26}"/>
                </a:ext>
              </a:extLst>
            </p:cNvPr>
            <p:cNvSpPr/>
            <p:nvPr/>
          </p:nvSpPr>
          <p:spPr>
            <a:xfrm>
              <a:off x="11024776" y="2181603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1" name="Block Arc 40">
              <a:extLst>
                <a:ext uri="{FF2B5EF4-FFF2-40B4-BE49-F238E27FC236}">
                  <a16:creationId xmlns:a16="http://schemas.microsoft.com/office/drawing/2014/main" id="{AC4110DC-60E1-4A52-AA8F-03D79FB6E444}"/>
                </a:ext>
              </a:extLst>
            </p:cNvPr>
            <p:cNvSpPr/>
            <p:nvPr/>
          </p:nvSpPr>
          <p:spPr>
            <a:xfrm>
              <a:off x="8809880" y="5856807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" name="Cross 41">
              <a:extLst>
                <a:ext uri="{FF2B5EF4-FFF2-40B4-BE49-F238E27FC236}">
                  <a16:creationId xmlns:a16="http://schemas.microsoft.com/office/drawing/2014/main" id="{8A0E8197-71ED-4E99-B662-9028EBB389C4}"/>
                </a:ext>
              </a:extLst>
            </p:cNvPr>
            <p:cNvSpPr/>
            <p:nvPr/>
          </p:nvSpPr>
          <p:spPr>
            <a:xfrm>
              <a:off x="10783680" y="-3381335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B73EFC4-7255-469F-841E-E9E9ACCB8323}"/>
                </a:ext>
              </a:extLst>
            </p:cNvPr>
            <p:cNvSpPr/>
            <p:nvPr/>
          </p:nvSpPr>
          <p:spPr>
            <a:xfrm>
              <a:off x="11078320" y="-4923115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Block Arc 43">
              <a:extLst>
                <a:ext uri="{FF2B5EF4-FFF2-40B4-BE49-F238E27FC236}">
                  <a16:creationId xmlns:a16="http://schemas.microsoft.com/office/drawing/2014/main" id="{FC761688-EDAA-484A-9ABE-B2D168B46627}"/>
                </a:ext>
              </a:extLst>
            </p:cNvPr>
            <p:cNvSpPr/>
            <p:nvPr/>
          </p:nvSpPr>
          <p:spPr>
            <a:xfrm>
              <a:off x="12338161" y="-2734378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5" name="Circle: Hollow 44">
              <a:extLst>
                <a:ext uri="{FF2B5EF4-FFF2-40B4-BE49-F238E27FC236}">
                  <a16:creationId xmlns:a16="http://schemas.microsoft.com/office/drawing/2014/main" id="{9E3DCDCC-A79A-4A3B-95EC-60758B525C30}"/>
                </a:ext>
              </a:extLst>
            </p:cNvPr>
            <p:cNvSpPr/>
            <p:nvPr/>
          </p:nvSpPr>
          <p:spPr>
            <a:xfrm>
              <a:off x="11241515" y="-1290514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5DC0F83-D9D3-4425-8C08-7BFD459E6D88}"/>
                </a:ext>
              </a:extLst>
            </p:cNvPr>
            <p:cNvSpPr/>
            <p:nvPr/>
          </p:nvSpPr>
          <p:spPr>
            <a:xfrm>
              <a:off x="12783822" y="2261328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Cross 46">
              <a:extLst>
                <a:ext uri="{FF2B5EF4-FFF2-40B4-BE49-F238E27FC236}">
                  <a16:creationId xmlns:a16="http://schemas.microsoft.com/office/drawing/2014/main" id="{FA8F4150-6F52-4817-A1D4-36853A4F4D6D}"/>
                </a:ext>
              </a:extLst>
            </p:cNvPr>
            <p:cNvSpPr/>
            <p:nvPr/>
          </p:nvSpPr>
          <p:spPr>
            <a:xfrm>
              <a:off x="13371517" y="-1334898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Block Arc 47">
              <a:extLst>
                <a:ext uri="{FF2B5EF4-FFF2-40B4-BE49-F238E27FC236}">
                  <a16:creationId xmlns:a16="http://schemas.microsoft.com/office/drawing/2014/main" id="{ED172038-A07A-4E50-B5C0-C001D4B2ADB1}"/>
                </a:ext>
              </a:extLst>
            </p:cNvPr>
            <p:cNvSpPr/>
            <p:nvPr/>
          </p:nvSpPr>
          <p:spPr>
            <a:xfrm>
              <a:off x="12877176" y="-33794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9" name="Cross 48">
              <a:extLst>
                <a:ext uri="{FF2B5EF4-FFF2-40B4-BE49-F238E27FC236}">
                  <a16:creationId xmlns:a16="http://schemas.microsoft.com/office/drawing/2014/main" id="{F812DBC1-256A-48D9-A805-35B2BFE142AF}"/>
                </a:ext>
              </a:extLst>
            </p:cNvPr>
            <p:cNvSpPr/>
            <p:nvPr/>
          </p:nvSpPr>
          <p:spPr>
            <a:xfrm>
              <a:off x="11584859" y="700839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Cross 49">
              <a:extLst>
                <a:ext uri="{FF2B5EF4-FFF2-40B4-BE49-F238E27FC236}">
                  <a16:creationId xmlns:a16="http://schemas.microsoft.com/office/drawing/2014/main" id="{3595716B-B872-46D0-8E27-D0A117A0A1EB}"/>
                </a:ext>
              </a:extLst>
            </p:cNvPr>
            <p:cNvSpPr/>
            <p:nvPr/>
          </p:nvSpPr>
          <p:spPr>
            <a:xfrm rot="2700000">
              <a:off x="13518837" y="-4296232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Cross 50">
              <a:extLst>
                <a:ext uri="{FF2B5EF4-FFF2-40B4-BE49-F238E27FC236}">
                  <a16:creationId xmlns:a16="http://schemas.microsoft.com/office/drawing/2014/main" id="{D11F2458-5058-4C77-ABB7-DE23C17BCFE2}"/>
                </a:ext>
              </a:extLst>
            </p:cNvPr>
            <p:cNvSpPr/>
            <p:nvPr/>
          </p:nvSpPr>
          <p:spPr>
            <a:xfrm rot="2700000">
              <a:off x="16722984" y="-2644797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4530CB6-942E-4F7E-AB8E-CCC9B2EFF09F}"/>
                </a:ext>
              </a:extLst>
            </p:cNvPr>
            <p:cNvSpPr/>
            <p:nvPr/>
          </p:nvSpPr>
          <p:spPr>
            <a:xfrm>
              <a:off x="14284227" y="-2751222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Circle: Hollow 52">
              <a:extLst>
                <a:ext uri="{FF2B5EF4-FFF2-40B4-BE49-F238E27FC236}">
                  <a16:creationId xmlns:a16="http://schemas.microsoft.com/office/drawing/2014/main" id="{28160DEB-294C-4C82-BBD2-E49ED2BC497C}"/>
                </a:ext>
              </a:extLst>
            </p:cNvPr>
            <p:cNvSpPr/>
            <p:nvPr/>
          </p:nvSpPr>
          <p:spPr>
            <a:xfrm>
              <a:off x="15591626" y="-3864650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4" name="Cross 53">
              <a:extLst>
                <a:ext uri="{FF2B5EF4-FFF2-40B4-BE49-F238E27FC236}">
                  <a16:creationId xmlns:a16="http://schemas.microsoft.com/office/drawing/2014/main" id="{843DBA2A-0F8A-483A-B301-C157C5D96283}"/>
                </a:ext>
              </a:extLst>
            </p:cNvPr>
            <p:cNvSpPr/>
            <p:nvPr/>
          </p:nvSpPr>
          <p:spPr>
            <a:xfrm>
              <a:off x="16784006" y="-5369939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Block Arc 54">
              <a:extLst>
                <a:ext uri="{FF2B5EF4-FFF2-40B4-BE49-F238E27FC236}">
                  <a16:creationId xmlns:a16="http://schemas.microsoft.com/office/drawing/2014/main" id="{825E65CC-F63D-455A-887E-13D7ACC0557E}"/>
                </a:ext>
              </a:extLst>
            </p:cNvPr>
            <p:cNvSpPr/>
            <p:nvPr/>
          </p:nvSpPr>
          <p:spPr>
            <a:xfrm>
              <a:off x="17924681" y="-4038217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EA1B1AA-26CF-40A5-88C3-53CF7934BAB9}"/>
                </a:ext>
              </a:extLst>
            </p:cNvPr>
            <p:cNvSpPr/>
            <p:nvPr/>
          </p:nvSpPr>
          <p:spPr>
            <a:xfrm>
              <a:off x="19149170" y="-5020521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Block Arc 56">
              <a:extLst>
                <a:ext uri="{FF2B5EF4-FFF2-40B4-BE49-F238E27FC236}">
                  <a16:creationId xmlns:a16="http://schemas.microsoft.com/office/drawing/2014/main" id="{CD48F9E0-9761-46FB-A46A-51204801B164}"/>
                </a:ext>
              </a:extLst>
            </p:cNvPr>
            <p:cNvSpPr/>
            <p:nvPr/>
          </p:nvSpPr>
          <p:spPr>
            <a:xfrm rot="13959995">
              <a:off x="15174794" y="-1338953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58" name="Cross 57">
              <a:extLst>
                <a:ext uri="{FF2B5EF4-FFF2-40B4-BE49-F238E27FC236}">
                  <a16:creationId xmlns:a16="http://schemas.microsoft.com/office/drawing/2014/main" id="{F980EDDC-2115-4F22-A5CB-91A496CCF7CB}"/>
                </a:ext>
              </a:extLst>
            </p:cNvPr>
            <p:cNvSpPr/>
            <p:nvPr/>
          </p:nvSpPr>
          <p:spPr>
            <a:xfrm>
              <a:off x="16526530" y="-454842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8F27F4B-68EB-49CE-842B-9DA92E7E24AB}"/>
                </a:ext>
              </a:extLst>
            </p:cNvPr>
            <p:cNvSpPr/>
            <p:nvPr/>
          </p:nvSpPr>
          <p:spPr>
            <a:xfrm>
              <a:off x="14615270" y="444365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Block Arc 59">
              <a:extLst>
                <a:ext uri="{FF2B5EF4-FFF2-40B4-BE49-F238E27FC236}">
                  <a16:creationId xmlns:a16="http://schemas.microsoft.com/office/drawing/2014/main" id="{92E602D4-F5FB-4491-97A7-FFC68CFBC99A}"/>
                </a:ext>
              </a:extLst>
            </p:cNvPr>
            <p:cNvSpPr/>
            <p:nvPr/>
          </p:nvSpPr>
          <p:spPr>
            <a:xfrm rot="13959995">
              <a:off x="18153762" y="-1411566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1" name="Cross 60">
              <a:extLst>
                <a:ext uri="{FF2B5EF4-FFF2-40B4-BE49-F238E27FC236}">
                  <a16:creationId xmlns:a16="http://schemas.microsoft.com/office/drawing/2014/main" id="{B98CE6FE-25E6-41DE-BBA0-FA99A7D0C0FB}"/>
                </a:ext>
              </a:extLst>
            </p:cNvPr>
            <p:cNvSpPr/>
            <p:nvPr/>
          </p:nvSpPr>
          <p:spPr>
            <a:xfrm>
              <a:off x="19475560" y="-2840386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7873932-6D7D-4DB4-92CE-BFE0ACA9BA73}"/>
                </a:ext>
              </a:extLst>
            </p:cNvPr>
            <p:cNvSpPr/>
            <p:nvPr/>
          </p:nvSpPr>
          <p:spPr>
            <a:xfrm>
              <a:off x="20399567" y="-678057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Circle: Hollow 62">
              <a:extLst>
                <a:ext uri="{FF2B5EF4-FFF2-40B4-BE49-F238E27FC236}">
                  <a16:creationId xmlns:a16="http://schemas.microsoft.com/office/drawing/2014/main" id="{CDEB8C97-BE20-4B1A-AF1D-40869CC11DA7}"/>
                </a:ext>
              </a:extLst>
            </p:cNvPr>
            <p:cNvSpPr/>
            <p:nvPr/>
          </p:nvSpPr>
          <p:spPr>
            <a:xfrm>
              <a:off x="20858606" y="-3458712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4" name="Block Arc 63">
              <a:extLst>
                <a:ext uri="{FF2B5EF4-FFF2-40B4-BE49-F238E27FC236}">
                  <a16:creationId xmlns:a16="http://schemas.microsoft.com/office/drawing/2014/main" id="{379B51F1-9391-4CE5-81F9-026AF4BA7ABB}"/>
                </a:ext>
              </a:extLst>
            </p:cNvPr>
            <p:cNvSpPr/>
            <p:nvPr/>
          </p:nvSpPr>
          <p:spPr>
            <a:xfrm>
              <a:off x="18643710" y="216492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6" name="Circle: Hollow 65">
              <a:extLst>
                <a:ext uri="{FF2B5EF4-FFF2-40B4-BE49-F238E27FC236}">
                  <a16:creationId xmlns:a16="http://schemas.microsoft.com/office/drawing/2014/main" id="{F957DB89-24AD-41BF-9FE0-25EB8A8C239C}"/>
                </a:ext>
              </a:extLst>
            </p:cNvPr>
            <p:cNvSpPr/>
            <p:nvPr/>
          </p:nvSpPr>
          <p:spPr>
            <a:xfrm>
              <a:off x="14436878" y="2201442"/>
              <a:ext cx="250256" cy="250256"/>
            </a:xfrm>
            <a:prstGeom prst="don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7" name="Block Arc 66">
              <a:extLst>
                <a:ext uri="{FF2B5EF4-FFF2-40B4-BE49-F238E27FC236}">
                  <a16:creationId xmlns:a16="http://schemas.microsoft.com/office/drawing/2014/main" id="{680C0D50-BC66-45D1-B3DC-2983FCFA7FAF}"/>
                </a:ext>
              </a:extLst>
            </p:cNvPr>
            <p:cNvSpPr/>
            <p:nvPr/>
          </p:nvSpPr>
          <p:spPr>
            <a:xfrm>
              <a:off x="9723432" y="-1678653"/>
              <a:ext cx="347133" cy="347133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8" name="Cross 67">
              <a:extLst>
                <a:ext uri="{FF2B5EF4-FFF2-40B4-BE49-F238E27FC236}">
                  <a16:creationId xmlns:a16="http://schemas.microsoft.com/office/drawing/2014/main" id="{76E313D8-DEA1-427A-811D-ABA17E9D443B}"/>
                </a:ext>
              </a:extLst>
            </p:cNvPr>
            <p:cNvSpPr/>
            <p:nvPr/>
          </p:nvSpPr>
          <p:spPr>
            <a:xfrm>
              <a:off x="13148801" y="3655435"/>
              <a:ext cx="294640" cy="294640"/>
            </a:xfrm>
            <a:prstGeom prst="plus">
              <a:avLst>
                <a:gd name="adj" fmla="val 38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543EB8B-5D34-40D5-BD91-08B1B52C11FB}"/>
                </a:ext>
              </a:extLst>
            </p:cNvPr>
            <p:cNvSpPr/>
            <p:nvPr/>
          </p:nvSpPr>
          <p:spPr>
            <a:xfrm>
              <a:off x="16149402" y="1914595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D67AD2-A624-4B82-BAD0-F54653A66F37}"/>
                </a:ext>
              </a:extLst>
            </p:cNvPr>
            <p:cNvSpPr/>
            <p:nvPr/>
          </p:nvSpPr>
          <p:spPr>
            <a:xfrm>
              <a:off x="8316095" y="-1005508"/>
              <a:ext cx="326390" cy="9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2" name="Oval 71">
            <a:extLst>
              <a:ext uri="{FF2B5EF4-FFF2-40B4-BE49-F238E27FC236}">
                <a16:creationId xmlns:a16="http://schemas.microsoft.com/office/drawing/2014/main" id="{1F215C9F-DE69-4AA6-A3D2-A21995E042C9}"/>
              </a:ext>
            </a:extLst>
          </p:cNvPr>
          <p:cNvSpPr/>
          <p:nvPr/>
        </p:nvSpPr>
        <p:spPr>
          <a:xfrm>
            <a:off x="12651845" y="1688756"/>
            <a:ext cx="3408806" cy="3408806"/>
          </a:xfrm>
          <a:prstGeom prst="ellipse">
            <a:avLst/>
          </a:prstGeom>
          <a:solidFill>
            <a:srgbClr val="FF9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0BA2C38-09C8-4958-B1D3-E6404B2E6CFA}"/>
              </a:ext>
            </a:extLst>
          </p:cNvPr>
          <p:cNvSpPr/>
          <p:nvPr/>
        </p:nvSpPr>
        <p:spPr>
          <a:xfrm rot="2740722">
            <a:off x="12372023" y="-2298673"/>
            <a:ext cx="2175571" cy="2797783"/>
          </a:xfrm>
          <a:prstGeom prst="ellipse">
            <a:avLst/>
          </a:prstGeom>
          <a:solidFill>
            <a:srgbClr val="FF7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2D4025-2CDD-4438-8DB8-E1A2DD3723A8}"/>
              </a:ext>
            </a:extLst>
          </p:cNvPr>
          <p:cNvSpPr/>
          <p:nvPr/>
        </p:nvSpPr>
        <p:spPr>
          <a:xfrm>
            <a:off x="-3646727" y="6060276"/>
            <a:ext cx="3838044" cy="3939414"/>
          </a:xfrm>
          <a:prstGeom prst="ellipse">
            <a:avLst/>
          </a:prstGeom>
          <a:solidFill>
            <a:schemeClr val="tx1">
              <a:lumMod val="95000"/>
              <a:lumOff val="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84367B2-8D51-4B0B-BD4D-1E91883A91C1}"/>
              </a:ext>
            </a:extLst>
          </p:cNvPr>
          <p:cNvGrpSpPr/>
          <p:nvPr/>
        </p:nvGrpSpPr>
        <p:grpSpPr>
          <a:xfrm>
            <a:off x="2078954" y="4540522"/>
            <a:ext cx="619198" cy="619198"/>
            <a:chOff x="5030089" y="3170238"/>
            <a:chExt cx="619198" cy="619198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35C2752-9FA5-4983-8563-0A1F16E9DB3C}"/>
                </a:ext>
              </a:extLst>
            </p:cNvPr>
            <p:cNvSpPr/>
            <p:nvPr/>
          </p:nvSpPr>
          <p:spPr>
            <a:xfrm>
              <a:off x="5030089" y="3170238"/>
              <a:ext cx="619198" cy="6191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6" name="Group 4">
              <a:extLst>
                <a:ext uri="{FF2B5EF4-FFF2-40B4-BE49-F238E27FC236}">
                  <a16:creationId xmlns:a16="http://schemas.microsoft.com/office/drawing/2014/main" id="{2DB064F5-07CD-4CCB-8C0B-B164EE6250B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74477" y="3322468"/>
              <a:ext cx="316540" cy="301963"/>
              <a:chOff x="2325" y="1604"/>
              <a:chExt cx="304" cy="290"/>
            </a:xfrm>
            <a:solidFill>
              <a:srgbClr val="C00000"/>
            </a:solidFill>
          </p:grpSpPr>
          <p:sp>
            <p:nvSpPr>
              <p:cNvPr id="77" name="Freeform 5">
                <a:extLst>
                  <a:ext uri="{FF2B5EF4-FFF2-40B4-BE49-F238E27FC236}">
                    <a16:creationId xmlns:a16="http://schemas.microsoft.com/office/drawing/2014/main" id="{6C984242-768A-45D4-873B-C7494B815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730"/>
                <a:ext cx="88" cy="164"/>
              </a:xfrm>
              <a:custGeom>
                <a:avLst/>
                <a:gdLst>
                  <a:gd name="T0" fmla="*/ 450 w 1260"/>
                  <a:gd name="T1" fmla="*/ 0 h 2340"/>
                  <a:gd name="T2" fmla="*/ 0 w 1260"/>
                  <a:gd name="T3" fmla="*/ 450 h 2340"/>
                  <a:gd name="T4" fmla="*/ 0 w 1260"/>
                  <a:gd name="T5" fmla="*/ 1890 h 2340"/>
                  <a:gd name="T6" fmla="*/ 450 w 1260"/>
                  <a:gd name="T7" fmla="*/ 2340 h 2340"/>
                  <a:gd name="T8" fmla="*/ 990 w 1260"/>
                  <a:gd name="T9" fmla="*/ 2340 h 2340"/>
                  <a:gd name="T10" fmla="*/ 1260 w 1260"/>
                  <a:gd name="T11" fmla="*/ 2249 h 2340"/>
                  <a:gd name="T12" fmla="*/ 1260 w 1260"/>
                  <a:gd name="T13" fmla="*/ 0 h 2340"/>
                  <a:gd name="T14" fmla="*/ 450 w 1260"/>
                  <a:gd name="T15" fmla="*/ 0 h 2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0" h="2340">
                    <a:moveTo>
                      <a:pt x="450" y="0"/>
                    </a:moveTo>
                    <a:cubicBezTo>
                      <a:pt x="202" y="0"/>
                      <a:pt x="0" y="202"/>
                      <a:pt x="0" y="450"/>
                    </a:cubicBezTo>
                    <a:cubicBezTo>
                      <a:pt x="0" y="1890"/>
                      <a:pt x="0" y="1890"/>
                      <a:pt x="0" y="1890"/>
                    </a:cubicBezTo>
                    <a:cubicBezTo>
                      <a:pt x="0" y="2138"/>
                      <a:pt x="202" y="2340"/>
                      <a:pt x="450" y="2340"/>
                    </a:cubicBezTo>
                    <a:cubicBezTo>
                      <a:pt x="990" y="2340"/>
                      <a:pt x="990" y="2340"/>
                      <a:pt x="990" y="2340"/>
                    </a:cubicBezTo>
                    <a:cubicBezTo>
                      <a:pt x="1091" y="2340"/>
                      <a:pt x="1185" y="2306"/>
                      <a:pt x="1260" y="2249"/>
                    </a:cubicBezTo>
                    <a:cubicBezTo>
                      <a:pt x="1260" y="0"/>
                      <a:pt x="1260" y="0"/>
                      <a:pt x="1260" y="0"/>
                    </a:cubicBezTo>
                    <a:lnTo>
                      <a:pt x="4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78" name="Freeform 6">
                <a:extLst>
                  <a:ext uri="{FF2B5EF4-FFF2-40B4-BE49-F238E27FC236}">
                    <a16:creationId xmlns:a16="http://schemas.microsoft.com/office/drawing/2014/main" id="{56F41B94-4EB7-4887-877C-6EE8CC54A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1604"/>
                <a:ext cx="203" cy="277"/>
              </a:xfrm>
              <a:custGeom>
                <a:avLst/>
                <a:gdLst>
                  <a:gd name="T0" fmla="*/ 2880 w 2890"/>
                  <a:gd name="T1" fmla="*/ 2475 h 3960"/>
                  <a:gd name="T2" fmla="*/ 2763 w 2890"/>
                  <a:gd name="T3" fmla="*/ 2192 h 3960"/>
                  <a:gd name="T4" fmla="*/ 2878 w 2890"/>
                  <a:gd name="T5" fmla="*/ 1848 h 3960"/>
                  <a:gd name="T6" fmla="*/ 2409 w 2890"/>
                  <a:gd name="T7" fmla="*/ 1440 h 3960"/>
                  <a:gd name="T8" fmla="*/ 1297 w 2890"/>
                  <a:gd name="T9" fmla="*/ 1440 h 3960"/>
                  <a:gd name="T10" fmla="*/ 1440 w 2890"/>
                  <a:gd name="T11" fmla="*/ 720 h 3960"/>
                  <a:gd name="T12" fmla="*/ 900 w 2890"/>
                  <a:gd name="T13" fmla="*/ 0 h 3960"/>
                  <a:gd name="T14" fmla="*/ 574 w 2890"/>
                  <a:gd name="T15" fmla="*/ 110 h 3960"/>
                  <a:gd name="T16" fmla="*/ 540 w 2890"/>
                  <a:gd name="T17" fmla="*/ 180 h 3960"/>
                  <a:gd name="T18" fmla="*/ 540 w 2890"/>
                  <a:gd name="T19" fmla="*/ 790 h 3960"/>
                  <a:gd name="T20" fmla="*/ 22 w 2890"/>
                  <a:gd name="T21" fmla="*/ 1913 h 3960"/>
                  <a:gd name="T22" fmla="*/ 0 w 2890"/>
                  <a:gd name="T23" fmla="*/ 1924 h 3960"/>
                  <a:gd name="T24" fmla="*/ 0 w 2890"/>
                  <a:gd name="T25" fmla="*/ 3854 h 3960"/>
                  <a:gd name="T26" fmla="*/ 450 w 2890"/>
                  <a:gd name="T27" fmla="*/ 3960 h 3960"/>
                  <a:gd name="T28" fmla="*/ 2102 w 2890"/>
                  <a:gd name="T29" fmla="*/ 3960 h 3960"/>
                  <a:gd name="T30" fmla="*/ 2510 w 2890"/>
                  <a:gd name="T31" fmla="*/ 3646 h 3960"/>
                  <a:gd name="T32" fmla="*/ 2478 w 2890"/>
                  <a:gd name="T33" fmla="*/ 3375 h 3960"/>
                  <a:gd name="T34" fmla="*/ 2700 w 2890"/>
                  <a:gd name="T35" fmla="*/ 3015 h 3960"/>
                  <a:gd name="T36" fmla="*/ 2658 w 2890"/>
                  <a:gd name="T37" fmla="*/ 2835 h 3960"/>
                  <a:gd name="T38" fmla="*/ 2880 w 2890"/>
                  <a:gd name="T39" fmla="*/ 2475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0" h="3960">
                    <a:moveTo>
                      <a:pt x="2880" y="2475"/>
                    </a:moveTo>
                    <a:cubicBezTo>
                      <a:pt x="2880" y="2367"/>
                      <a:pt x="2837" y="2266"/>
                      <a:pt x="2763" y="2192"/>
                    </a:cubicBezTo>
                    <a:cubicBezTo>
                      <a:pt x="2847" y="2100"/>
                      <a:pt x="2890" y="1976"/>
                      <a:pt x="2878" y="1848"/>
                    </a:cubicBezTo>
                    <a:cubicBezTo>
                      <a:pt x="2857" y="1619"/>
                      <a:pt x="2651" y="1440"/>
                      <a:pt x="2409" y="1440"/>
                    </a:cubicBezTo>
                    <a:cubicBezTo>
                      <a:pt x="1297" y="1440"/>
                      <a:pt x="1297" y="1440"/>
                      <a:pt x="1297" y="1440"/>
                    </a:cubicBezTo>
                    <a:cubicBezTo>
                      <a:pt x="1352" y="1273"/>
                      <a:pt x="1440" y="966"/>
                      <a:pt x="1440" y="720"/>
                    </a:cubicBezTo>
                    <a:cubicBezTo>
                      <a:pt x="1440" y="330"/>
                      <a:pt x="1108" y="0"/>
                      <a:pt x="900" y="0"/>
                    </a:cubicBezTo>
                    <a:cubicBezTo>
                      <a:pt x="713" y="0"/>
                      <a:pt x="579" y="105"/>
                      <a:pt x="574" y="110"/>
                    </a:cubicBezTo>
                    <a:cubicBezTo>
                      <a:pt x="552" y="127"/>
                      <a:pt x="540" y="153"/>
                      <a:pt x="540" y="180"/>
                    </a:cubicBezTo>
                    <a:cubicBezTo>
                      <a:pt x="540" y="790"/>
                      <a:pt x="540" y="790"/>
                      <a:pt x="540" y="790"/>
                    </a:cubicBezTo>
                    <a:cubicBezTo>
                      <a:pt x="22" y="1913"/>
                      <a:pt x="22" y="1913"/>
                      <a:pt x="22" y="1913"/>
                    </a:cubicBezTo>
                    <a:cubicBezTo>
                      <a:pt x="0" y="1924"/>
                      <a:pt x="0" y="1924"/>
                      <a:pt x="0" y="1924"/>
                    </a:cubicBezTo>
                    <a:cubicBezTo>
                      <a:pt x="0" y="3854"/>
                      <a:pt x="0" y="3854"/>
                      <a:pt x="0" y="3854"/>
                    </a:cubicBezTo>
                    <a:cubicBezTo>
                      <a:pt x="147" y="3923"/>
                      <a:pt x="332" y="3960"/>
                      <a:pt x="450" y="3960"/>
                    </a:cubicBezTo>
                    <a:cubicBezTo>
                      <a:pt x="2102" y="3960"/>
                      <a:pt x="2102" y="3960"/>
                      <a:pt x="2102" y="3960"/>
                    </a:cubicBezTo>
                    <a:cubicBezTo>
                      <a:pt x="2298" y="3960"/>
                      <a:pt x="2470" y="3828"/>
                      <a:pt x="2510" y="3646"/>
                    </a:cubicBezTo>
                    <a:cubicBezTo>
                      <a:pt x="2531" y="3552"/>
                      <a:pt x="2519" y="3457"/>
                      <a:pt x="2478" y="3375"/>
                    </a:cubicBezTo>
                    <a:cubicBezTo>
                      <a:pt x="2611" y="3308"/>
                      <a:pt x="2700" y="3171"/>
                      <a:pt x="2700" y="3015"/>
                    </a:cubicBezTo>
                    <a:cubicBezTo>
                      <a:pt x="2700" y="2951"/>
                      <a:pt x="2685" y="2890"/>
                      <a:pt x="2658" y="2835"/>
                    </a:cubicBezTo>
                    <a:cubicBezTo>
                      <a:pt x="2791" y="2768"/>
                      <a:pt x="2880" y="2631"/>
                      <a:pt x="2880" y="24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E6508EB-D86B-475D-8440-A8DD67BBB28A}"/>
              </a:ext>
            </a:extLst>
          </p:cNvPr>
          <p:cNvGrpSpPr/>
          <p:nvPr/>
        </p:nvGrpSpPr>
        <p:grpSpPr>
          <a:xfrm>
            <a:off x="3697688" y="4540522"/>
            <a:ext cx="619198" cy="619198"/>
            <a:chOff x="6648823" y="3170238"/>
            <a:chExt cx="619198" cy="619198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C479C40-B80C-47BA-9DFD-A0D665559099}"/>
                </a:ext>
              </a:extLst>
            </p:cNvPr>
            <p:cNvSpPr/>
            <p:nvPr/>
          </p:nvSpPr>
          <p:spPr>
            <a:xfrm>
              <a:off x="6648823" y="3170238"/>
              <a:ext cx="619198" cy="6191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4" name="Group 9">
              <a:extLst>
                <a:ext uri="{FF2B5EF4-FFF2-40B4-BE49-F238E27FC236}">
                  <a16:creationId xmlns:a16="http://schemas.microsoft.com/office/drawing/2014/main" id="{45E2A501-3AD1-4E5A-8258-3150A1DED2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15217" y="3311990"/>
              <a:ext cx="286410" cy="343020"/>
              <a:chOff x="4759" y="-27"/>
              <a:chExt cx="3845" cy="4605"/>
            </a:xfrm>
            <a:solidFill>
              <a:srgbClr val="C00000"/>
            </a:solidFill>
          </p:grpSpPr>
          <p:sp>
            <p:nvSpPr>
              <p:cNvPr id="85" name="Freeform 10">
                <a:extLst>
                  <a:ext uri="{FF2B5EF4-FFF2-40B4-BE49-F238E27FC236}">
                    <a16:creationId xmlns:a16="http://schemas.microsoft.com/office/drawing/2014/main" id="{63A8AF3B-C211-436A-B16F-E49125376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9" y="-27"/>
                <a:ext cx="3845" cy="4029"/>
              </a:xfrm>
              <a:custGeom>
                <a:avLst/>
                <a:gdLst>
                  <a:gd name="T0" fmla="*/ 3591 w 3608"/>
                  <a:gd name="T1" fmla="*/ 3644 h 3780"/>
                  <a:gd name="T2" fmla="*/ 3282 w 3608"/>
                  <a:gd name="T3" fmla="*/ 3129 h 3780"/>
                  <a:gd name="T4" fmla="*/ 3064 w 3608"/>
                  <a:gd name="T5" fmla="*/ 2341 h 3780"/>
                  <a:gd name="T6" fmla="*/ 3064 w 3608"/>
                  <a:gd name="T7" fmla="*/ 1890 h 3780"/>
                  <a:gd name="T8" fmla="*/ 2164 w 3608"/>
                  <a:gd name="T9" fmla="*/ 683 h 3780"/>
                  <a:gd name="T10" fmla="*/ 2164 w 3608"/>
                  <a:gd name="T11" fmla="*/ 360 h 3780"/>
                  <a:gd name="T12" fmla="*/ 1804 w 3608"/>
                  <a:gd name="T13" fmla="*/ 0 h 3780"/>
                  <a:gd name="T14" fmla="*/ 1444 w 3608"/>
                  <a:gd name="T15" fmla="*/ 360 h 3780"/>
                  <a:gd name="T16" fmla="*/ 1444 w 3608"/>
                  <a:gd name="T17" fmla="*/ 683 h 3780"/>
                  <a:gd name="T18" fmla="*/ 544 w 3608"/>
                  <a:gd name="T19" fmla="*/ 1890 h 3780"/>
                  <a:gd name="T20" fmla="*/ 544 w 3608"/>
                  <a:gd name="T21" fmla="*/ 2341 h 3780"/>
                  <a:gd name="T22" fmla="*/ 326 w 3608"/>
                  <a:gd name="T23" fmla="*/ 3128 h 3780"/>
                  <a:gd name="T24" fmla="*/ 17 w 3608"/>
                  <a:gd name="T25" fmla="*/ 3644 h 3780"/>
                  <a:gd name="T26" fmla="*/ 16 w 3608"/>
                  <a:gd name="T27" fmla="*/ 3734 h 3780"/>
                  <a:gd name="T28" fmla="*/ 94 w 3608"/>
                  <a:gd name="T29" fmla="*/ 3780 h 3780"/>
                  <a:gd name="T30" fmla="*/ 3514 w 3608"/>
                  <a:gd name="T31" fmla="*/ 3780 h 3780"/>
                  <a:gd name="T32" fmla="*/ 3592 w 3608"/>
                  <a:gd name="T33" fmla="*/ 3734 h 3780"/>
                  <a:gd name="T34" fmla="*/ 3591 w 3608"/>
                  <a:gd name="T35" fmla="*/ 3644 h 3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08" h="3780">
                    <a:moveTo>
                      <a:pt x="3591" y="3644"/>
                    </a:moveTo>
                    <a:cubicBezTo>
                      <a:pt x="3282" y="3129"/>
                      <a:pt x="3282" y="3129"/>
                      <a:pt x="3282" y="3129"/>
                    </a:cubicBezTo>
                    <a:cubicBezTo>
                      <a:pt x="3139" y="2891"/>
                      <a:pt x="3064" y="2618"/>
                      <a:pt x="3064" y="2341"/>
                    </a:cubicBezTo>
                    <a:cubicBezTo>
                      <a:pt x="3064" y="1890"/>
                      <a:pt x="3064" y="1890"/>
                      <a:pt x="3064" y="1890"/>
                    </a:cubicBezTo>
                    <a:cubicBezTo>
                      <a:pt x="3064" y="1320"/>
                      <a:pt x="2684" y="838"/>
                      <a:pt x="2164" y="683"/>
                    </a:cubicBezTo>
                    <a:cubicBezTo>
                      <a:pt x="2164" y="360"/>
                      <a:pt x="2164" y="360"/>
                      <a:pt x="2164" y="360"/>
                    </a:cubicBezTo>
                    <a:cubicBezTo>
                      <a:pt x="2164" y="161"/>
                      <a:pt x="2002" y="0"/>
                      <a:pt x="1804" y="0"/>
                    </a:cubicBezTo>
                    <a:cubicBezTo>
                      <a:pt x="1605" y="0"/>
                      <a:pt x="1444" y="161"/>
                      <a:pt x="1444" y="360"/>
                    </a:cubicBezTo>
                    <a:cubicBezTo>
                      <a:pt x="1444" y="683"/>
                      <a:pt x="1444" y="683"/>
                      <a:pt x="1444" y="683"/>
                    </a:cubicBezTo>
                    <a:cubicBezTo>
                      <a:pt x="924" y="838"/>
                      <a:pt x="544" y="1320"/>
                      <a:pt x="544" y="1890"/>
                    </a:cubicBezTo>
                    <a:cubicBezTo>
                      <a:pt x="544" y="2341"/>
                      <a:pt x="544" y="2341"/>
                      <a:pt x="544" y="2341"/>
                    </a:cubicBezTo>
                    <a:cubicBezTo>
                      <a:pt x="544" y="2618"/>
                      <a:pt x="469" y="2891"/>
                      <a:pt x="326" y="3128"/>
                    </a:cubicBezTo>
                    <a:cubicBezTo>
                      <a:pt x="17" y="3644"/>
                      <a:pt x="17" y="3644"/>
                      <a:pt x="17" y="3644"/>
                    </a:cubicBezTo>
                    <a:cubicBezTo>
                      <a:pt x="0" y="3671"/>
                      <a:pt x="0" y="3706"/>
                      <a:pt x="16" y="3734"/>
                    </a:cubicBezTo>
                    <a:cubicBezTo>
                      <a:pt x="32" y="3763"/>
                      <a:pt x="62" y="3780"/>
                      <a:pt x="94" y="3780"/>
                    </a:cubicBezTo>
                    <a:cubicBezTo>
                      <a:pt x="3514" y="3780"/>
                      <a:pt x="3514" y="3780"/>
                      <a:pt x="3514" y="3780"/>
                    </a:cubicBezTo>
                    <a:cubicBezTo>
                      <a:pt x="3546" y="3780"/>
                      <a:pt x="3576" y="3763"/>
                      <a:pt x="3592" y="3734"/>
                    </a:cubicBezTo>
                    <a:cubicBezTo>
                      <a:pt x="3608" y="3706"/>
                      <a:pt x="3608" y="3671"/>
                      <a:pt x="3591" y="36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86" name="Freeform 11">
                <a:extLst>
                  <a:ext uri="{FF2B5EF4-FFF2-40B4-BE49-F238E27FC236}">
                    <a16:creationId xmlns:a16="http://schemas.microsoft.com/office/drawing/2014/main" id="{F212EFAF-0F12-4181-8686-6AAC1226B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7" y="4194"/>
                <a:ext cx="1209" cy="384"/>
              </a:xfrm>
              <a:custGeom>
                <a:avLst/>
                <a:gdLst>
                  <a:gd name="T0" fmla="*/ 0 w 1134"/>
                  <a:gd name="T1" fmla="*/ 0 h 360"/>
                  <a:gd name="T2" fmla="*/ 567 w 1134"/>
                  <a:gd name="T3" fmla="*/ 360 h 360"/>
                  <a:gd name="T4" fmla="*/ 1134 w 1134"/>
                  <a:gd name="T5" fmla="*/ 0 h 360"/>
                  <a:gd name="T6" fmla="*/ 0 w 1134"/>
                  <a:gd name="T7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4" h="360">
                    <a:moveTo>
                      <a:pt x="0" y="0"/>
                    </a:moveTo>
                    <a:cubicBezTo>
                      <a:pt x="102" y="212"/>
                      <a:pt x="317" y="360"/>
                      <a:pt x="567" y="360"/>
                    </a:cubicBezTo>
                    <a:cubicBezTo>
                      <a:pt x="817" y="360"/>
                      <a:pt x="1032" y="212"/>
                      <a:pt x="11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21477102-8950-412E-ACEF-FF23B217047B}"/>
              </a:ext>
            </a:extLst>
          </p:cNvPr>
          <p:cNvSpPr/>
          <p:nvPr/>
        </p:nvSpPr>
        <p:spPr>
          <a:xfrm>
            <a:off x="1827167" y="4540522"/>
            <a:ext cx="2635396" cy="61436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w Cen MT" panose="020B0602020104020603" pitchFamily="34" charset="0"/>
              </a:rPr>
              <a:t>SUBSCRIBE</a:t>
            </a:r>
            <a:endParaRPr lang="en-ID" sz="3200" b="1" dirty="0">
              <a:latin typeface="Tw Cen MT" panose="020B0602020104020603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1CEF0D8C-8356-4CE8-9238-A641D53412BD}"/>
              </a:ext>
            </a:extLst>
          </p:cNvPr>
          <p:cNvGrpSpPr/>
          <p:nvPr/>
        </p:nvGrpSpPr>
        <p:grpSpPr>
          <a:xfrm rot="20700000">
            <a:off x="1110251" y="4902584"/>
            <a:ext cx="511321" cy="662667"/>
            <a:chOff x="-1755776" y="-2071688"/>
            <a:chExt cx="1147763" cy="1487488"/>
          </a:xfrm>
        </p:grpSpPr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id="{29758310-5B50-4D35-876A-1F061DC58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55776" y="-2071688"/>
              <a:ext cx="1112838" cy="1471613"/>
            </a:xfrm>
            <a:custGeom>
              <a:avLst/>
              <a:gdLst>
                <a:gd name="T0" fmla="*/ 129 w 293"/>
                <a:gd name="T1" fmla="*/ 380 h 388"/>
                <a:gd name="T2" fmla="*/ 27 w 293"/>
                <a:gd name="T3" fmla="*/ 206 h 388"/>
                <a:gd name="T4" fmla="*/ 68 w 293"/>
                <a:gd name="T5" fmla="*/ 206 h 388"/>
                <a:gd name="T6" fmla="*/ 82 w 293"/>
                <a:gd name="T7" fmla="*/ 182 h 388"/>
                <a:gd name="T8" fmla="*/ 86 w 293"/>
                <a:gd name="T9" fmla="*/ 54 h 388"/>
                <a:gd name="T10" fmla="*/ 136 w 293"/>
                <a:gd name="T11" fmla="*/ 62 h 388"/>
                <a:gd name="T12" fmla="*/ 136 w 293"/>
                <a:gd name="T13" fmla="*/ 178 h 388"/>
                <a:gd name="T14" fmla="*/ 144 w 293"/>
                <a:gd name="T15" fmla="*/ 107 h 388"/>
                <a:gd name="T16" fmla="*/ 188 w 293"/>
                <a:gd name="T17" fmla="*/ 141 h 388"/>
                <a:gd name="T18" fmla="*/ 244 w 293"/>
                <a:gd name="T19" fmla="*/ 157 h 388"/>
                <a:gd name="T20" fmla="*/ 293 w 293"/>
                <a:gd name="T21" fmla="*/ 173 h 388"/>
                <a:gd name="T22" fmla="*/ 293 w 293"/>
                <a:gd name="T23" fmla="*/ 342 h 388"/>
                <a:gd name="T24" fmla="*/ 280 w 293"/>
                <a:gd name="T25" fmla="*/ 364 h 388"/>
                <a:gd name="T26" fmla="*/ 248 w 293"/>
                <a:gd name="T27" fmla="*/ 385 h 388"/>
                <a:gd name="T28" fmla="*/ 221 w 293"/>
                <a:gd name="T29" fmla="*/ 388 h 388"/>
                <a:gd name="T30" fmla="*/ 129 w 293"/>
                <a:gd name="T31" fmla="*/ 38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388">
                  <a:moveTo>
                    <a:pt x="129" y="380"/>
                  </a:moveTo>
                  <a:cubicBezTo>
                    <a:pt x="129" y="380"/>
                    <a:pt x="0" y="227"/>
                    <a:pt x="27" y="206"/>
                  </a:cubicBezTo>
                  <a:cubicBezTo>
                    <a:pt x="54" y="186"/>
                    <a:pt x="52" y="189"/>
                    <a:pt x="68" y="206"/>
                  </a:cubicBezTo>
                  <a:cubicBezTo>
                    <a:pt x="83" y="224"/>
                    <a:pt x="82" y="204"/>
                    <a:pt x="82" y="182"/>
                  </a:cubicBezTo>
                  <a:cubicBezTo>
                    <a:pt x="82" y="160"/>
                    <a:pt x="86" y="54"/>
                    <a:pt x="86" y="54"/>
                  </a:cubicBezTo>
                  <a:cubicBezTo>
                    <a:pt x="86" y="54"/>
                    <a:pt x="106" y="0"/>
                    <a:pt x="136" y="62"/>
                  </a:cubicBezTo>
                  <a:cubicBezTo>
                    <a:pt x="136" y="178"/>
                    <a:pt x="136" y="178"/>
                    <a:pt x="136" y="178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7"/>
                    <a:pt x="184" y="83"/>
                    <a:pt x="188" y="141"/>
                  </a:cubicBezTo>
                  <a:cubicBezTo>
                    <a:pt x="188" y="141"/>
                    <a:pt x="219" y="105"/>
                    <a:pt x="244" y="157"/>
                  </a:cubicBezTo>
                  <a:cubicBezTo>
                    <a:pt x="244" y="157"/>
                    <a:pt x="284" y="121"/>
                    <a:pt x="293" y="173"/>
                  </a:cubicBezTo>
                  <a:cubicBezTo>
                    <a:pt x="293" y="342"/>
                    <a:pt x="293" y="342"/>
                    <a:pt x="293" y="342"/>
                  </a:cubicBezTo>
                  <a:cubicBezTo>
                    <a:pt x="280" y="364"/>
                    <a:pt x="280" y="364"/>
                    <a:pt x="280" y="364"/>
                  </a:cubicBezTo>
                  <a:cubicBezTo>
                    <a:pt x="248" y="385"/>
                    <a:pt x="248" y="385"/>
                    <a:pt x="248" y="385"/>
                  </a:cubicBezTo>
                  <a:cubicBezTo>
                    <a:pt x="221" y="388"/>
                    <a:pt x="221" y="388"/>
                    <a:pt x="221" y="388"/>
                  </a:cubicBezTo>
                  <a:cubicBezTo>
                    <a:pt x="221" y="388"/>
                    <a:pt x="132" y="384"/>
                    <a:pt x="129" y="3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id="{B6B34969-BA5F-46F0-A1BC-C7FA8AE64D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22438" y="-1995488"/>
              <a:ext cx="1114425" cy="1411288"/>
            </a:xfrm>
            <a:custGeom>
              <a:avLst/>
              <a:gdLst>
                <a:gd name="T0" fmla="*/ 256 w 293"/>
                <a:gd name="T1" fmla="*/ 113 h 372"/>
                <a:gd name="T2" fmla="*/ 204 w 293"/>
                <a:gd name="T3" fmla="*/ 94 h 372"/>
                <a:gd name="T4" fmla="*/ 152 w 293"/>
                <a:gd name="T5" fmla="*/ 71 h 372"/>
                <a:gd name="T6" fmla="*/ 136 w 293"/>
                <a:gd name="T7" fmla="*/ 38 h 372"/>
                <a:gd name="T8" fmla="*/ 74 w 293"/>
                <a:gd name="T9" fmla="*/ 11 h 372"/>
                <a:gd name="T10" fmla="*/ 63 w 293"/>
                <a:gd name="T11" fmla="*/ 175 h 372"/>
                <a:gd name="T12" fmla="*/ 2 w 293"/>
                <a:gd name="T13" fmla="*/ 194 h 372"/>
                <a:gd name="T14" fmla="*/ 75 w 293"/>
                <a:gd name="T15" fmla="*/ 329 h 372"/>
                <a:gd name="T16" fmla="*/ 88 w 293"/>
                <a:gd name="T17" fmla="*/ 350 h 372"/>
                <a:gd name="T18" fmla="*/ 238 w 293"/>
                <a:gd name="T19" fmla="*/ 372 h 372"/>
                <a:gd name="T20" fmla="*/ 288 w 293"/>
                <a:gd name="T21" fmla="*/ 338 h 372"/>
                <a:gd name="T22" fmla="*/ 293 w 293"/>
                <a:gd name="T23" fmla="*/ 150 h 372"/>
                <a:gd name="T24" fmla="*/ 271 w 293"/>
                <a:gd name="T25" fmla="*/ 322 h 372"/>
                <a:gd name="T26" fmla="*/ 254 w 293"/>
                <a:gd name="T27" fmla="*/ 344 h 372"/>
                <a:gd name="T28" fmla="*/ 130 w 293"/>
                <a:gd name="T29" fmla="*/ 351 h 372"/>
                <a:gd name="T30" fmla="*/ 93 w 293"/>
                <a:gd name="T31" fmla="*/ 318 h 372"/>
                <a:gd name="T32" fmla="*/ 23 w 293"/>
                <a:gd name="T33" fmla="*/ 199 h 372"/>
                <a:gd name="T34" fmla="*/ 51 w 293"/>
                <a:gd name="T35" fmla="*/ 194 h 372"/>
                <a:gd name="T36" fmla="*/ 75 w 293"/>
                <a:gd name="T37" fmla="*/ 216 h 372"/>
                <a:gd name="T38" fmla="*/ 84 w 293"/>
                <a:gd name="T39" fmla="*/ 37 h 372"/>
                <a:gd name="T40" fmla="*/ 100 w 293"/>
                <a:gd name="T41" fmla="*/ 22 h 372"/>
                <a:gd name="T42" fmla="*/ 115 w 293"/>
                <a:gd name="T43" fmla="*/ 81 h 372"/>
                <a:gd name="T44" fmla="*/ 115 w 293"/>
                <a:gd name="T45" fmla="*/ 167 h 372"/>
                <a:gd name="T46" fmla="*/ 136 w 293"/>
                <a:gd name="T47" fmla="*/ 167 h 372"/>
                <a:gd name="T48" fmla="*/ 141 w 293"/>
                <a:gd name="T49" fmla="*/ 97 h 372"/>
                <a:gd name="T50" fmla="*/ 167 w 293"/>
                <a:gd name="T51" fmla="*/ 109 h 372"/>
                <a:gd name="T52" fmla="*/ 167 w 293"/>
                <a:gd name="T53" fmla="*/ 110 h 372"/>
                <a:gd name="T54" fmla="*/ 178 w 293"/>
                <a:gd name="T55" fmla="*/ 207 h 372"/>
                <a:gd name="T56" fmla="*/ 189 w 293"/>
                <a:gd name="T57" fmla="*/ 131 h 372"/>
                <a:gd name="T58" fmla="*/ 204 w 293"/>
                <a:gd name="T59" fmla="*/ 115 h 372"/>
                <a:gd name="T60" fmla="*/ 219 w 293"/>
                <a:gd name="T61" fmla="*/ 215 h 372"/>
                <a:gd name="T62" fmla="*/ 241 w 293"/>
                <a:gd name="T63" fmla="*/ 215 h 372"/>
                <a:gd name="T64" fmla="*/ 241 w 293"/>
                <a:gd name="T65" fmla="*/ 150 h 372"/>
                <a:gd name="T66" fmla="*/ 267 w 293"/>
                <a:gd name="T67" fmla="*/ 139 h 372"/>
                <a:gd name="T68" fmla="*/ 271 w 293"/>
                <a:gd name="T69" fmla="*/ 32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372">
                  <a:moveTo>
                    <a:pt x="282" y="124"/>
                  </a:moveTo>
                  <a:cubicBezTo>
                    <a:pt x="275" y="117"/>
                    <a:pt x="266" y="113"/>
                    <a:pt x="256" y="113"/>
                  </a:cubicBezTo>
                  <a:cubicBezTo>
                    <a:pt x="250" y="113"/>
                    <a:pt x="244" y="115"/>
                    <a:pt x="238" y="118"/>
                  </a:cubicBezTo>
                  <a:cubicBezTo>
                    <a:pt x="233" y="104"/>
                    <a:pt x="220" y="94"/>
                    <a:pt x="204" y="94"/>
                  </a:cubicBezTo>
                  <a:cubicBezTo>
                    <a:pt x="198" y="94"/>
                    <a:pt x="192" y="95"/>
                    <a:pt x="187" y="98"/>
                  </a:cubicBezTo>
                  <a:cubicBezTo>
                    <a:pt x="183" y="83"/>
                    <a:pt x="169" y="71"/>
                    <a:pt x="152" y="71"/>
                  </a:cubicBezTo>
                  <a:cubicBezTo>
                    <a:pt x="147" y="71"/>
                    <a:pt x="141" y="72"/>
                    <a:pt x="136" y="74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18"/>
                    <a:pt x="120" y="1"/>
                    <a:pt x="100" y="0"/>
                  </a:cubicBezTo>
                  <a:cubicBezTo>
                    <a:pt x="90" y="0"/>
                    <a:pt x="81" y="4"/>
                    <a:pt x="74" y="11"/>
                  </a:cubicBezTo>
                  <a:cubicBezTo>
                    <a:pt x="67" y="18"/>
                    <a:pt x="63" y="27"/>
                    <a:pt x="63" y="37"/>
                  </a:cubicBezTo>
                  <a:cubicBezTo>
                    <a:pt x="63" y="175"/>
                    <a:pt x="63" y="175"/>
                    <a:pt x="63" y="175"/>
                  </a:cubicBezTo>
                  <a:cubicBezTo>
                    <a:pt x="51" y="164"/>
                    <a:pt x="33" y="162"/>
                    <a:pt x="18" y="171"/>
                  </a:cubicBezTo>
                  <a:cubicBezTo>
                    <a:pt x="10" y="176"/>
                    <a:pt x="4" y="184"/>
                    <a:pt x="2" y="194"/>
                  </a:cubicBezTo>
                  <a:cubicBezTo>
                    <a:pt x="0" y="204"/>
                    <a:pt x="2" y="213"/>
                    <a:pt x="7" y="222"/>
                  </a:cubicBezTo>
                  <a:cubicBezTo>
                    <a:pt x="75" y="329"/>
                    <a:pt x="75" y="329"/>
                    <a:pt x="75" y="329"/>
                  </a:cubicBezTo>
                  <a:cubicBezTo>
                    <a:pt x="75" y="330"/>
                    <a:pt x="75" y="330"/>
                    <a:pt x="75" y="330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98" y="364"/>
                    <a:pt x="113" y="372"/>
                    <a:pt x="130" y="372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50" y="372"/>
                    <a:pt x="262" y="367"/>
                    <a:pt x="270" y="358"/>
                  </a:cubicBezTo>
                  <a:cubicBezTo>
                    <a:pt x="286" y="341"/>
                    <a:pt x="287" y="339"/>
                    <a:pt x="288" y="338"/>
                  </a:cubicBezTo>
                  <a:cubicBezTo>
                    <a:pt x="290" y="334"/>
                    <a:pt x="292" y="330"/>
                    <a:pt x="292" y="326"/>
                  </a:cubicBezTo>
                  <a:cubicBezTo>
                    <a:pt x="293" y="324"/>
                    <a:pt x="293" y="323"/>
                    <a:pt x="293" y="150"/>
                  </a:cubicBezTo>
                  <a:cubicBezTo>
                    <a:pt x="293" y="140"/>
                    <a:pt x="289" y="131"/>
                    <a:pt x="282" y="124"/>
                  </a:cubicBezTo>
                  <a:close/>
                  <a:moveTo>
                    <a:pt x="271" y="322"/>
                  </a:moveTo>
                  <a:cubicBezTo>
                    <a:pt x="271" y="324"/>
                    <a:pt x="270" y="325"/>
                    <a:pt x="270" y="326"/>
                  </a:cubicBezTo>
                  <a:cubicBezTo>
                    <a:pt x="269" y="327"/>
                    <a:pt x="266" y="331"/>
                    <a:pt x="254" y="344"/>
                  </a:cubicBezTo>
                  <a:cubicBezTo>
                    <a:pt x="250" y="348"/>
                    <a:pt x="244" y="351"/>
                    <a:pt x="238" y="351"/>
                  </a:cubicBezTo>
                  <a:cubicBezTo>
                    <a:pt x="130" y="351"/>
                    <a:pt x="130" y="351"/>
                    <a:pt x="130" y="351"/>
                  </a:cubicBezTo>
                  <a:cubicBezTo>
                    <a:pt x="120" y="351"/>
                    <a:pt x="112" y="346"/>
                    <a:pt x="106" y="338"/>
                  </a:cubicBezTo>
                  <a:cubicBezTo>
                    <a:pt x="93" y="318"/>
                    <a:pt x="93" y="318"/>
                    <a:pt x="93" y="31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23" y="207"/>
                    <a:pt x="22" y="203"/>
                    <a:pt x="23" y="199"/>
                  </a:cubicBezTo>
                  <a:cubicBezTo>
                    <a:pt x="24" y="195"/>
                    <a:pt x="26" y="191"/>
                    <a:pt x="30" y="189"/>
                  </a:cubicBezTo>
                  <a:cubicBezTo>
                    <a:pt x="37" y="184"/>
                    <a:pt x="47" y="187"/>
                    <a:pt x="51" y="19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5" y="215"/>
                    <a:pt x="70" y="217"/>
                    <a:pt x="75" y="216"/>
                  </a:cubicBezTo>
                  <a:cubicBezTo>
                    <a:pt x="81" y="214"/>
                    <a:pt x="84" y="210"/>
                    <a:pt x="84" y="204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3"/>
                    <a:pt x="86" y="29"/>
                    <a:pt x="89" y="26"/>
                  </a:cubicBezTo>
                  <a:cubicBezTo>
                    <a:pt x="92" y="23"/>
                    <a:pt x="96" y="22"/>
                    <a:pt x="100" y="22"/>
                  </a:cubicBezTo>
                  <a:cubicBezTo>
                    <a:pt x="108" y="22"/>
                    <a:pt x="115" y="29"/>
                    <a:pt x="115" y="38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73"/>
                    <a:pt x="120" y="178"/>
                    <a:pt x="126" y="178"/>
                  </a:cubicBezTo>
                  <a:cubicBezTo>
                    <a:pt x="132" y="178"/>
                    <a:pt x="136" y="173"/>
                    <a:pt x="136" y="167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104"/>
                    <a:pt x="138" y="100"/>
                    <a:pt x="141" y="97"/>
                  </a:cubicBezTo>
                  <a:cubicBezTo>
                    <a:pt x="144" y="94"/>
                    <a:pt x="148" y="92"/>
                    <a:pt x="152" y="92"/>
                  </a:cubicBezTo>
                  <a:cubicBezTo>
                    <a:pt x="160" y="93"/>
                    <a:pt x="167" y="100"/>
                    <a:pt x="167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67" y="202"/>
                    <a:pt x="172" y="207"/>
                    <a:pt x="178" y="207"/>
                  </a:cubicBezTo>
                  <a:cubicBezTo>
                    <a:pt x="184" y="207"/>
                    <a:pt x="189" y="202"/>
                    <a:pt x="189" y="196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22"/>
                    <a:pt x="196" y="115"/>
                    <a:pt x="204" y="115"/>
                  </a:cubicBezTo>
                  <a:cubicBezTo>
                    <a:pt x="212" y="115"/>
                    <a:pt x="219" y="122"/>
                    <a:pt x="219" y="129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9" y="221"/>
                    <a:pt x="224" y="226"/>
                    <a:pt x="230" y="226"/>
                  </a:cubicBezTo>
                  <a:cubicBezTo>
                    <a:pt x="236" y="226"/>
                    <a:pt x="241" y="221"/>
                    <a:pt x="241" y="215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41"/>
                    <a:pt x="248" y="134"/>
                    <a:pt x="256" y="134"/>
                  </a:cubicBezTo>
                  <a:cubicBezTo>
                    <a:pt x="261" y="134"/>
                    <a:pt x="264" y="136"/>
                    <a:pt x="267" y="139"/>
                  </a:cubicBezTo>
                  <a:cubicBezTo>
                    <a:pt x="270" y="142"/>
                    <a:pt x="272" y="146"/>
                    <a:pt x="272" y="150"/>
                  </a:cubicBezTo>
                  <a:cubicBezTo>
                    <a:pt x="272" y="215"/>
                    <a:pt x="272" y="312"/>
                    <a:pt x="271" y="322"/>
                  </a:cubicBezTo>
                  <a:close/>
                </a:path>
              </a:pathLst>
            </a:custGeom>
            <a:solidFill>
              <a:srgbClr val="2F2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5230E069-13A5-4F98-8F10-C32AC998B866}"/>
              </a:ext>
            </a:extLst>
          </p:cNvPr>
          <p:cNvSpPr/>
          <p:nvPr/>
        </p:nvSpPr>
        <p:spPr>
          <a:xfrm>
            <a:off x="1111291" y="5064992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AA43B4FA-953D-4BAA-998B-228388191099}"/>
              </a:ext>
            </a:extLst>
          </p:cNvPr>
          <p:cNvSpPr/>
          <p:nvPr/>
        </p:nvSpPr>
        <p:spPr>
          <a:xfrm>
            <a:off x="1257533" y="5047590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B961B919-A00B-4771-96E6-4A46B36D0872}"/>
              </a:ext>
            </a:extLst>
          </p:cNvPr>
          <p:cNvSpPr/>
          <p:nvPr/>
        </p:nvSpPr>
        <p:spPr>
          <a:xfrm>
            <a:off x="1280293" y="4992616"/>
            <a:ext cx="60540" cy="6054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D0EC3D5F-ECBA-4FEA-9C8C-03DC3AC7D49B}"/>
              </a:ext>
            </a:extLst>
          </p:cNvPr>
          <p:cNvSpPr/>
          <p:nvPr/>
        </p:nvSpPr>
        <p:spPr>
          <a:xfrm>
            <a:off x="1351493" y="4908295"/>
            <a:ext cx="57574" cy="575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8F8525B-0108-4F73-848D-289EFAF4B3EB}"/>
              </a:ext>
            </a:extLst>
          </p:cNvPr>
          <p:cNvSpPr/>
          <p:nvPr/>
        </p:nvSpPr>
        <p:spPr>
          <a:xfrm>
            <a:off x="1062759" y="491749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3341E33-8E78-49FD-A8D4-7E7E60C04D62}"/>
              </a:ext>
            </a:extLst>
          </p:cNvPr>
          <p:cNvSpPr/>
          <p:nvPr/>
        </p:nvSpPr>
        <p:spPr>
          <a:xfrm>
            <a:off x="992862" y="4946897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AD6AFAB9-8A14-406F-B258-156B65C4A332}"/>
              </a:ext>
            </a:extLst>
          </p:cNvPr>
          <p:cNvSpPr/>
          <p:nvPr/>
        </p:nvSpPr>
        <p:spPr>
          <a:xfrm>
            <a:off x="933850" y="4876254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B56CA122-F6C1-45B1-BC4A-B715B9A8F75D}"/>
              </a:ext>
            </a:extLst>
          </p:cNvPr>
          <p:cNvSpPr/>
          <p:nvPr/>
        </p:nvSpPr>
        <p:spPr>
          <a:xfrm>
            <a:off x="965701" y="4713535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1F08C4C-47B8-40A5-8133-2569DD3085BF}"/>
              </a:ext>
            </a:extLst>
          </p:cNvPr>
          <p:cNvSpPr/>
          <p:nvPr/>
        </p:nvSpPr>
        <p:spPr>
          <a:xfrm>
            <a:off x="1234574" y="4636513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F99C23D0-4FDE-4D17-B431-2E24BC424B8E}"/>
              </a:ext>
            </a:extLst>
          </p:cNvPr>
          <p:cNvSpPr/>
          <p:nvPr/>
        </p:nvSpPr>
        <p:spPr>
          <a:xfrm>
            <a:off x="1124635" y="4660429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58E5B2B-498B-4781-BD5D-D537BE371438}"/>
              </a:ext>
            </a:extLst>
          </p:cNvPr>
          <p:cNvSpPr/>
          <p:nvPr/>
        </p:nvSpPr>
        <p:spPr>
          <a:xfrm>
            <a:off x="1344595" y="4804207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19E73EA6-48B7-45EF-9687-C703F0CDAE3E}"/>
              </a:ext>
            </a:extLst>
          </p:cNvPr>
          <p:cNvSpPr/>
          <p:nvPr/>
        </p:nvSpPr>
        <p:spPr>
          <a:xfrm>
            <a:off x="1389403" y="4814348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96E8454E-8443-46E9-B278-76BB1E86311E}"/>
              </a:ext>
            </a:extLst>
          </p:cNvPr>
          <p:cNvSpPr/>
          <p:nvPr/>
        </p:nvSpPr>
        <p:spPr>
          <a:xfrm>
            <a:off x="1326916" y="4738599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D0870B2B-323C-49AA-9266-B84925068F20}"/>
              </a:ext>
            </a:extLst>
          </p:cNvPr>
          <p:cNvSpPr/>
          <p:nvPr/>
        </p:nvSpPr>
        <p:spPr>
          <a:xfrm>
            <a:off x="1373947" y="4704260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5DC0CEF1-CB0A-4E41-AF72-63FD71E9430D}"/>
              </a:ext>
            </a:extLst>
          </p:cNvPr>
          <p:cNvSpPr/>
          <p:nvPr/>
        </p:nvSpPr>
        <p:spPr>
          <a:xfrm>
            <a:off x="1365246" y="4751846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DFA34359-6E82-45E6-A365-C5A270C24FDC}"/>
              </a:ext>
            </a:extLst>
          </p:cNvPr>
          <p:cNvSpPr/>
          <p:nvPr/>
        </p:nvSpPr>
        <p:spPr>
          <a:xfrm>
            <a:off x="1303252" y="4801674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68713AEC-F2A5-4DF0-824C-F16A3DF1A67E}"/>
              </a:ext>
            </a:extLst>
          </p:cNvPr>
          <p:cNvSpPr/>
          <p:nvPr/>
        </p:nvSpPr>
        <p:spPr>
          <a:xfrm>
            <a:off x="1223272" y="4718994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9" name="Frame 108">
            <a:extLst>
              <a:ext uri="{FF2B5EF4-FFF2-40B4-BE49-F238E27FC236}">
                <a16:creationId xmlns:a16="http://schemas.microsoft.com/office/drawing/2014/main" id="{1F9C9CFE-74A6-4CB6-B1CE-F481A7E6D091}"/>
              </a:ext>
            </a:extLst>
          </p:cNvPr>
          <p:cNvSpPr/>
          <p:nvPr/>
        </p:nvSpPr>
        <p:spPr>
          <a:xfrm>
            <a:off x="1053127" y="4755439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0" name="Circle: Hollow 109">
            <a:extLst>
              <a:ext uri="{FF2B5EF4-FFF2-40B4-BE49-F238E27FC236}">
                <a16:creationId xmlns:a16="http://schemas.microsoft.com/office/drawing/2014/main" id="{62329BA4-5E22-4F43-B684-5F6DE8528006}"/>
              </a:ext>
            </a:extLst>
          </p:cNvPr>
          <p:cNvSpPr/>
          <p:nvPr/>
        </p:nvSpPr>
        <p:spPr>
          <a:xfrm>
            <a:off x="1154406" y="4872325"/>
            <a:ext cx="70643" cy="70643"/>
          </a:xfrm>
          <a:prstGeom prst="donut">
            <a:avLst>
              <a:gd name="adj" fmla="val 1125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7" name="Frame 216">
            <a:extLst>
              <a:ext uri="{FF2B5EF4-FFF2-40B4-BE49-F238E27FC236}">
                <a16:creationId xmlns:a16="http://schemas.microsoft.com/office/drawing/2014/main" id="{B015A310-15C1-41CF-B6C9-30E74C075DFE}"/>
              </a:ext>
            </a:extLst>
          </p:cNvPr>
          <p:cNvSpPr/>
          <p:nvPr/>
        </p:nvSpPr>
        <p:spPr>
          <a:xfrm>
            <a:off x="1257199" y="4724130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C741744F-4B6D-42AE-BFEE-1A47261ED103}"/>
              </a:ext>
            </a:extLst>
          </p:cNvPr>
          <p:cNvSpPr/>
          <p:nvPr/>
        </p:nvSpPr>
        <p:spPr>
          <a:xfrm>
            <a:off x="4873154" y="5082536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BD1B77FE-7B6A-4BBF-BDE1-28E766D3A14B}"/>
              </a:ext>
            </a:extLst>
          </p:cNvPr>
          <p:cNvSpPr/>
          <p:nvPr/>
        </p:nvSpPr>
        <p:spPr>
          <a:xfrm>
            <a:off x="5019396" y="506513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3B603C9C-C991-4986-A6F5-4888BFD2ED9D}"/>
              </a:ext>
            </a:extLst>
          </p:cNvPr>
          <p:cNvSpPr/>
          <p:nvPr/>
        </p:nvSpPr>
        <p:spPr>
          <a:xfrm>
            <a:off x="5042156" y="5010160"/>
            <a:ext cx="60540" cy="6054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F861D37A-02FB-46B1-9A8F-2AE6E64E6339}"/>
              </a:ext>
            </a:extLst>
          </p:cNvPr>
          <p:cNvSpPr/>
          <p:nvPr/>
        </p:nvSpPr>
        <p:spPr>
          <a:xfrm>
            <a:off x="5113356" y="4925839"/>
            <a:ext cx="57574" cy="575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236A637C-2D86-4F04-9A22-52413DF576B0}"/>
              </a:ext>
            </a:extLst>
          </p:cNvPr>
          <p:cNvSpPr/>
          <p:nvPr/>
        </p:nvSpPr>
        <p:spPr>
          <a:xfrm>
            <a:off x="4824622" y="4935038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8D5E53F-CE80-4D60-A829-277BF944FDB3}"/>
              </a:ext>
            </a:extLst>
          </p:cNvPr>
          <p:cNvSpPr/>
          <p:nvPr/>
        </p:nvSpPr>
        <p:spPr>
          <a:xfrm>
            <a:off x="4754725" y="4964441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0991A8D3-3C0A-41EC-81AC-34257EDFE5C4}"/>
              </a:ext>
            </a:extLst>
          </p:cNvPr>
          <p:cNvSpPr/>
          <p:nvPr/>
        </p:nvSpPr>
        <p:spPr>
          <a:xfrm>
            <a:off x="4695713" y="4893798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441AD4B9-B5E3-4FA5-A713-B1FE4816FB3C}"/>
              </a:ext>
            </a:extLst>
          </p:cNvPr>
          <p:cNvSpPr/>
          <p:nvPr/>
        </p:nvSpPr>
        <p:spPr>
          <a:xfrm>
            <a:off x="4727564" y="4731079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9E5EF7C-CC3F-4EA6-AF16-CD198925D498}"/>
              </a:ext>
            </a:extLst>
          </p:cNvPr>
          <p:cNvSpPr/>
          <p:nvPr/>
        </p:nvSpPr>
        <p:spPr>
          <a:xfrm>
            <a:off x="4996437" y="4654057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8EBE352A-68D7-4CF0-9784-6199D88DA145}"/>
              </a:ext>
            </a:extLst>
          </p:cNvPr>
          <p:cNvSpPr/>
          <p:nvPr/>
        </p:nvSpPr>
        <p:spPr>
          <a:xfrm>
            <a:off x="4886498" y="4677973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96112166-CDB1-4FCE-8BC4-65298EE1A1A6}"/>
              </a:ext>
            </a:extLst>
          </p:cNvPr>
          <p:cNvSpPr/>
          <p:nvPr/>
        </p:nvSpPr>
        <p:spPr>
          <a:xfrm>
            <a:off x="5106458" y="4821751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A5987093-765A-4615-84B7-27CD50F8A866}"/>
              </a:ext>
            </a:extLst>
          </p:cNvPr>
          <p:cNvSpPr/>
          <p:nvPr/>
        </p:nvSpPr>
        <p:spPr>
          <a:xfrm>
            <a:off x="5151266" y="4831892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99955F14-5B99-499E-B3C2-8906923F4269}"/>
              </a:ext>
            </a:extLst>
          </p:cNvPr>
          <p:cNvSpPr/>
          <p:nvPr/>
        </p:nvSpPr>
        <p:spPr>
          <a:xfrm>
            <a:off x="5088779" y="4756143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D2D45048-2860-4317-95A4-EAE4B8D93DED}"/>
              </a:ext>
            </a:extLst>
          </p:cNvPr>
          <p:cNvSpPr/>
          <p:nvPr/>
        </p:nvSpPr>
        <p:spPr>
          <a:xfrm>
            <a:off x="5135810" y="472180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1E017E7B-D6C8-44A3-B395-0989AAE9972A}"/>
              </a:ext>
            </a:extLst>
          </p:cNvPr>
          <p:cNvSpPr/>
          <p:nvPr/>
        </p:nvSpPr>
        <p:spPr>
          <a:xfrm>
            <a:off x="5127109" y="4769390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8191ABCD-DAF9-49DB-BA30-91D78142F803}"/>
              </a:ext>
            </a:extLst>
          </p:cNvPr>
          <p:cNvSpPr/>
          <p:nvPr/>
        </p:nvSpPr>
        <p:spPr>
          <a:xfrm>
            <a:off x="5065115" y="4819218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4F2A1F48-AAB9-4D83-9CC1-7CBBCF1C1788}"/>
              </a:ext>
            </a:extLst>
          </p:cNvPr>
          <p:cNvSpPr/>
          <p:nvPr/>
        </p:nvSpPr>
        <p:spPr>
          <a:xfrm>
            <a:off x="4985135" y="4736538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5" name="Frame 234">
            <a:extLst>
              <a:ext uri="{FF2B5EF4-FFF2-40B4-BE49-F238E27FC236}">
                <a16:creationId xmlns:a16="http://schemas.microsoft.com/office/drawing/2014/main" id="{D3BEC876-69A5-467B-9A70-6728036069A9}"/>
              </a:ext>
            </a:extLst>
          </p:cNvPr>
          <p:cNvSpPr/>
          <p:nvPr/>
        </p:nvSpPr>
        <p:spPr>
          <a:xfrm>
            <a:off x="4814990" y="4772983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6" name="Circle: Hollow 235">
            <a:extLst>
              <a:ext uri="{FF2B5EF4-FFF2-40B4-BE49-F238E27FC236}">
                <a16:creationId xmlns:a16="http://schemas.microsoft.com/office/drawing/2014/main" id="{5DB04E6D-080C-48B3-ADB6-5EDBFE61605E}"/>
              </a:ext>
            </a:extLst>
          </p:cNvPr>
          <p:cNvSpPr/>
          <p:nvPr/>
        </p:nvSpPr>
        <p:spPr>
          <a:xfrm>
            <a:off x="4916269" y="4889869"/>
            <a:ext cx="70643" cy="70643"/>
          </a:xfrm>
          <a:prstGeom prst="donut">
            <a:avLst>
              <a:gd name="adj" fmla="val 1125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7" name="Frame 236">
            <a:extLst>
              <a:ext uri="{FF2B5EF4-FFF2-40B4-BE49-F238E27FC236}">
                <a16:creationId xmlns:a16="http://schemas.microsoft.com/office/drawing/2014/main" id="{DED7F722-52AF-47E9-8683-39C2D5AF9A79}"/>
              </a:ext>
            </a:extLst>
          </p:cNvPr>
          <p:cNvSpPr/>
          <p:nvPr/>
        </p:nvSpPr>
        <p:spPr>
          <a:xfrm>
            <a:off x="5019062" y="4741674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5C2B0BE5-B731-4CD2-9E10-1109F11AEE73}"/>
              </a:ext>
            </a:extLst>
          </p:cNvPr>
          <p:cNvSpPr/>
          <p:nvPr/>
        </p:nvSpPr>
        <p:spPr>
          <a:xfrm>
            <a:off x="6351249" y="484292"/>
            <a:ext cx="4929356" cy="2837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Video">
            <a:hlinkClick r:id="" action="ppaction://media"/>
            <a:extLst>
              <a:ext uri="{FF2B5EF4-FFF2-40B4-BE49-F238E27FC236}">
                <a16:creationId xmlns:a16="http://schemas.microsoft.com/office/drawing/2014/main" id="{6B1473CA-B2F6-4FBA-B62C-CFAF2D318AD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08" end="35293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5515" y="591649"/>
            <a:ext cx="4649686" cy="2615448"/>
          </a:xfrm>
          <a:prstGeom prst="rect">
            <a:avLst/>
          </a:prstGeom>
        </p:spPr>
      </p:pic>
      <p:sp>
        <p:nvSpPr>
          <p:cNvPr id="242" name="Rectangle 241">
            <a:extLst>
              <a:ext uri="{FF2B5EF4-FFF2-40B4-BE49-F238E27FC236}">
                <a16:creationId xmlns:a16="http://schemas.microsoft.com/office/drawing/2014/main" id="{484173E3-F1B6-444A-9D54-7517E0AB7F7F}"/>
              </a:ext>
            </a:extLst>
          </p:cNvPr>
          <p:cNvSpPr/>
          <p:nvPr/>
        </p:nvSpPr>
        <p:spPr>
          <a:xfrm>
            <a:off x="6351249" y="3570574"/>
            <a:ext cx="4929356" cy="2837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44" name="Picture" descr="A close up of a person&#10;&#10;Description automatically generated">
            <a:extLst>
              <a:ext uri="{FF2B5EF4-FFF2-40B4-BE49-F238E27FC236}">
                <a16:creationId xmlns:a16="http://schemas.microsoft.com/office/drawing/2014/main" id="{4FEDE723-37CE-4041-BD91-55E3749DF8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0" t="15916" r="27736" b="13668"/>
          <a:stretch>
            <a:fillRect/>
          </a:stretch>
        </p:blipFill>
        <p:spPr>
          <a:xfrm>
            <a:off x="2201483" y="1658043"/>
            <a:ext cx="1859532" cy="1859532"/>
          </a:xfrm>
          <a:custGeom>
            <a:avLst/>
            <a:gdLst>
              <a:gd name="connsiteX0" fmla="*/ 1099467 w 2198934"/>
              <a:gd name="connsiteY0" fmla="*/ 0 h 2198934"/>
              <a:gd name="connsiteX1" fmla="*/ 2198934 w 2198934"/>
              <a:gd name="connsiteY1" fmla="*/ 1099467 h 2198934"/>
              <a:gd name="connsiteX2" fmla="*/ 1099467 w 2198934"/>
              <a:gd name="connsiteY2" fmla="*/ 2198934 h 2198934"/>
              <a:gd name="connsiteX3" fmla="*/ 0 w 2198934"/>
              <a:gd name="connsiteY3" fmla="*/ 1099467 h 2198934"/>
              <a:gd name="connsiteX4" fmla="*/ 1099467 w 2198934"/>
              <a:gd name="connsiteY4" fmla="*/ 0 h 2198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8934" h="2198934">
                <a:moveTo>
                  <a:pt x="1099467" y="0"/>
                </a:moveTo>
                <a:cubicBezTo>
                  <a:pt x="1706686" y="0"/>
                  <a:pt x="2198934" y="492248"/>
                  <a:pt x="2198934" y="1099467"/>
                </a:cubicBezTo>
                <a:cubicBezTo>
                  <a:pt x="2198934" y="1706686"/>
                  <a:pt x="1706686" y="2198934"/>
                  <a:pt x="1099467" y="2198934"/>
                </a:cubicBezTo>
                <a:cubicBezTo>
                  <a:pt x="492248" y="2198934"/>
                  <a:pt x="0" y="1706686"/>
                  <a:pt x="0" y="1099467"/>
                </a:cubicBezTo>
                <a:cubicBezTo>
                  <a:pt x="0" y="492248"/>
                  <a:pt x="492248" y="0"/>
                  <a:pt x="1099467" y="0"/>
                </a:cubicBezTo>
                <a:close/>
              </a:path>
            </a:pathLst>
          </a:custGeom>
        </p:spPr>
      </p:pic>
      <p:sp>
        <p:nvSpPr>
          <p:cNvPr id="246" name="Circle: Hollow 245">
            <a:extLst>
              <a:ext uri="{FF2B5EF4-FFF2-40B4-BE49-F238E27FC236}">
                <a16:creationId xmlns:a16="http://schemas.microsoft.com/office/drawing/2014/main" id="{68424363-DE46-43DD-92B1-EFDB57FC7E43}"/>
              </a:ext>
            </a:extLst>
          </p:cNvPr>
          <p:cNvSpPr/>
          <p:nvPr/>
        </p:nvSpPr>
        <p:spPr>
          <a:xfrm>
            <a:off x="1961238" y="1417798"/>
            <a:ext cx="2340022" cy="2340022"/>
          </a:xfrm>
          <a:prstGeom prst="donut">
            <a:avLst>
              <a:gd name="adj" fmla="val 5279"/>
            </a:avLst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2711C1FD-8719-416E-A2F5-FFC3FBF00F1F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AEB18965-3718-4EC4-8C45-9BC2230DB518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C0E96E30-9044-4A71-816B-9579CF78D96B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75079B96-FD90-44D8-BD0E-863A95B3D22F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FB96699D-5AA4-49AA-B1FA-843F25F24C9D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EFAE3307-493B-49BD-9F2C-C3810A81B614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F78EA804-F95C-42E4-9A94-18CF6E5FE38D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A6379596-8C7E-4B67-A052-26B9A262562F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62992E3D-A761-464D-B853-9C0D85256F96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537A87C-6AD2-4FE8-B991-4377DD2455FE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CF43F674-E6DA-4876-A1E8-F4E244DD616E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98176EF0-BC3A-46F6-8E87-81B6F4D3BEF0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C97049AC-B89F-4386-B6A4-352F47BD5069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265FD9BA-9875-4518-89B6-4BED9D19B0FB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AC3F0641-F786-4EDB-85DE-C2EBC06FB1D9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216C7516-DE29-4C82-AD3B-1483F05CE9FC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AA8CC675-0C30-4F5B-818B-AEF6BA96039B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F9E40874-7527-43F5-888F-32A36F6AEA31}"/>
              </a:ext>
            </a:extLst>
          </p:cNvPr>
          <p:cNvSpPr/>
          <p:nvPr/>
        </p:nvSpPr>
        <p:spPr>
          <a:xfrm>
            <a:off x="908661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B1D3B68A-5D6C-46D2-B8C4-533D4E3C6826}"/>
              </a:ext>
            </a:extLst>
          </p:cNvPr>
          <p:cNvSpPr txBox="1"/>
          <p:nvPr/>
        </p:nvSpPr>
        <p:spPr>
          <a:xfrm>
            <a:off x="1435573" y="3809195"/>
            <a:ext cx="3396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w Cen MT" panose="020B0602020104020603" pitchFamily="34" charset="0"/>
              </a:rPr>
              <a:t>YOUR CHANNEL</a:t>
            </a:r>
            <a:endParaRPr lang="en-ID" sz="3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pic>
        <p:nvPicPr>
          <p:cNvPr id="268" name="Video">
            <a:hlinkClick r:id="" action="ppaction://media"/>
            <a:extLst>
              <a:ext uri="{FF2B5EF4-FFF2-40B4-BE49-F238E27FC236}">
                <a16:creationId xmlns:a16="http://schemas.microsoft.com/office/drawing/2014/main" id="{620A46A5-1009-43E1-A941-4CB02912DF5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000" end="16293.3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475515" y="3686501"/>
            <a:ext cx="4649686" cy="2615448"/>
          </a:xfrm>
          <a:prstGeom prst="rect">
            <a:avLst/>
          </a:prstGeom>
        </p:spPr>
      </p:pic>
      <p:pic>
        <p:nvPicPr>
          <p:cNvPr id="4" name="Music">
            <a:hlinkClick r:id="" action="ppaction://media"/>
            <a:extLst>
              <a:ext uri="{FF2B5EF4-FFF2-40B4-BE49-F238E27FC236}">
                <a16:creationId xmlns:a16="http://schemas.microsoft.com/office/drawing/2014/main" id="{58948DEC-1718-43EB-B542-50FD26B2D1E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06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879940" y="-48266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4992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150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25000" decel="7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25000" decel="7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25000" decel="75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path" presetSubtype="0" repeatCount="200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2.22222E-6 L -1.04453 1.09329 " pathEditMode="relative" rAng="0" ptsTypes="AA">
                                          <p:cBhvr>
                                            <p:cTn id="36" dur="3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27" y="5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9" presetClass="path" presetSubtype="0" repeatCount="200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-0.71276 0.74606 " pathEditMode="relative" rAng="0" ptsTypes="AA">
                                          <p:cBhvr>
                                            <p:cTn id="3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38" y="3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1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2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54167E-6 4.07407E-6 L -0.09935 4.07407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4.16667E-6 4.07407E-6 L 0.08346 4.07407E-6 " pathEditMode="relative" rAng="0" ptsTypes="AA">
                                          <p:cBhvr>
                                            <p:cTn id="5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2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04167E-6 2.59259E-6 L 0.02617 0.0324 " pathEditMode="relative" rAng="0" ptsTypes="AA">
                                          <p:cBhvr>
                                            <p:cTn id="120" dur="2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875E-6 2.59259E-6 L 0.00781 0.09074 " pathEditMode="relative" rAng="0" ptsTypes="AA">
                                          <p:cBhvr>
                                            <p:cTn id="122" dur="2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6 -1.85185E-6 L -0.00873 0.06343 " pathEditMode="relative" rAng="0" ptsTypes="AA">
                                          <p:cBhvr>
                                            <p:cTn id="124" dur="2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1.11022E-16 L -0.01068 0.03866 " pathEditMode="relative" rAng="0" ptsTypes="AA">
                                          <p:cBhvr>
                                            <p:cTn id="126" dur="2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29167E-6 -3.7037E-7 L -0.00573 0.01574 " pathEditMode="relative" rAng="0" ptsTypes="AA">
                                          <p:cBhvr>
                                            <p:cTn id="128" dur="2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75E-6 -1.48148E-6 L -0.0125 0.03241 " pathEditMode="relative" rAng="0" ptsTypes="AA">
                                          <p:cBhvr>
                                            <p:cTn id="130" dur="2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91667E-6 -3.7037E-6 L -0.01472 0.01991 " pathEditMode="relative" rAng="0" ptsTypes="AA">
                                          <p:cBhvr>
                                            <p:cTn id="132" dur="2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08333E-7 -3.7037E-6 L -0.01211 -0.00301 " pathEditMode="relative" rAng="0" ptsTypes="AA">
                                          <p:cBhvr>
                                            <p:cTn id="134" dur="2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1.85185E-6 L 0.00573 -0.0331 " pathEditMode="relative" rAng="0" ptsTypes="AA">
                                          <p:cBhvr>
                                            <p:cTn id="136" dur="2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66667E-6 2.22222E-6 L 0.0013 -0.04213 " pathEditMode="relative" rAng="0" ptsTypes="AA">
                                          <p:cBhvr>
                                            <p:cTn id="138" dur="2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6.25E-7 -3.7037E-6 L 0.0224 -0.00046 " pathEditMode="relative" rAng="0" ptsTypes="AA">
                                          <p:cBhvr>
                                            <p:cTn id="140" dur="2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6 2.96296E-6 L 0.02187 0.00671 " pathEditMode="relative" rAng="0" ptsTypes="AA">
                                          <p:cBhvr>
                                            <p:cTn id="142" dur="2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5E-6 2.59259E-6 L 0.01979 0.00023 " pathEditMode="relative" rAng="0" ptsTypes="AA">
                                          <p:cBhvr>
                                            <p:cTn id="144" dur="2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125E-6 -3.7037E-7 L 0.01862 -0.0037 " pathEditMode="relative" rAng="0" ptsTypes="AA">
                                          <p:cBhvr>
                                            <p:cTn id="146" dur="2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-3.7037E-6 L 0.02709 -0.00486 " pathEditMode="relative" rAng="0" ptsTypes="AA">
                                          <p:cBhvr>
                                            <p:cTn id="148" dur="2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375E-6 -4.07407E-6 L 0.03398 0.02755 " pathEditMode="relative" rAng="0" ptsTypes="AA">
                                          <p:cBhvr>
                                            <p:cTn id="150" dur="2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54167E-6 4.81481E-6 L 0.02162 -0.04306 " pathEditMode="relative" rAng="0" ptsTypes="AA">
                                          <p:cBhvr>
                                            <p:cTn id="152" dur="2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66667E-6 -2.22222E-6 L -0.01354 -0.02315 " pathEditMode="relative" rAng="0" ptsTypes="AA">
                                          <p:cBhvr>
                                            <p:cTn id="154" dur="2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95833E-6 7.40741E-7 L -0.0043 0.01852 " pathEditMode="relative" rAng="0" ptsTypes="AA">
                                          <p:cBhvr>
                                            <p:cTn id="156" dur="2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2.59259E-6 L 0.01159 -0.01481 " pathEditMode="relative" rAng="0" ptsTypes="AA">
                                          <p:cBhvr>
                                            <p:cTn id="158" dur="22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8.33333E-7 -4.44444E-6 L 0.14792 -4.44444E-6 " pathEditMode="relative" rAng="0" ptsTypes="AA">
                                          <p:cBhvr>
                                            <p:cTn id="220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27" presetClass="emph" presetSubtype="0" fill="remove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22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223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224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25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63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.14792 -4.44444E-6 L 0.31276 -4.44444E-6 " pathEditMode="relative" rAng="0" ptsTypes="AA">
                                          <p:cBhvr>
                                            <p:cTn id="227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0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3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5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8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1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4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7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2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6" dur="2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9" dur="2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2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5" dur="2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8" dur="2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2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4" dur="2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7" dur="2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79167E-6 -3.7037E-6 L 0.02618 0.03241 " pathEditMode="relative" rAng="0" ptsTypes="AA">
                                          <p:cBhvr>
                                            <p:cTn id="289" dur="22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375E-6 -3.7037E-6 L 0.00781 0.09074 " pathEditMode="relative" rAng="0" ptsTypes="AA">
                                          <p:cBhvr>
                                            <p:cTn id="291" dur="22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1.85185E-6 L -0.00872 0.06342 " pathEditMode="relative" rAng="0" ptsTypes="AA">
                                          <p:cBhvr>
                                            <p:cTn id="293" dur="22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16667E-6 3.7037E-6 L -0.01067 0.03865 " pathEditMode="relative" rAng="0" ptsTypes="AA">
                                          <p:cBhvr>
                                            <p:cTn id="295" dur="2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95833E-6 3.33333E-6 L -0.00573 0.01574 " pathEditMode="relative" rAng="0" ptsTypes="AA">
                                          <p:cBhvr>
                                            <p:cTn id="297" dur="22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5E-6 2.22222E-6 L -0.0125 0.03241 " pathEditMode="relative" rAng="0" ptsTypes="AA">
                                          <p:cBhvr>
                                            <p:cTn id="299" dur="225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8.33333E-7 1.11022E-16 L -0.01471 0.01991 " pathEditMode="relative" rAng="0" ptsTypes="AA">
                                          <p:cBhvr>
                                            <p:cTn id="301" dur="225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95833E-6 2.22045E-16 L -0.01211 -0.00301 " pathEditMode="relative" rAng="0" ptsTypes="AA">
                                          <p:cBhvr>
                                            <p:cTn id="303" dur="225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1.45833E-6 -4.44444E-6 L 0.00573 -0.0331 " pathEditMode="relative" rAng="0" ptsTypes="AA">
                                          <p:cBhvr>
                                            <p:cTn id="305" dur="225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58333E-6 4.44444E-6 L 0.0013 -0.04213 " pathEditMode="relative" rAng="0" ptsTypes="AA">
                                          <p:cBhvr>
                                            <p:cTn id="307" dur="225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125E-6 0 L 0.0224 -0.00046 " pathEditMode="relative" rAng="0" ptsTypes="AA">
                                          <p:cBhvr>
                                            <p:cTn id="309" dur="22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16667E-7 -3.33333E-6 L 0.02187 0.00672 " pathEditMode="relative" rAng="0" ptsTypes="AA">
                                          <p:cBhvr>
                                            <p:cTn id="311" dur="22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25E-6 -3.7037E-6 L 0.01979 0.00024 " pathEditMode="relative" rAng="0" ptsTypes="AA">
                                          <p:cBhvr>
                                            <p:cTn id="313" dur="22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125E-6 3.33333E-6 L 0.01862 -0.00371 " pathEditMode="relative" rAng="0" ptsTypes="AA">
                                          <p:cBhvr>
                                            <p:cTn id="315" dur="22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125E-6 0 L 0.02708 -0.00486 " pathEditMode="relative" rAng="0" ptsTypes="AA">
                                          <p:cBhvr>
                                            <p:cTn id="317" dur="22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6.25E-7 -3.7037E-7 L 0.03398 0.02755 " pathEditMode="relative" rAng="0" ptsTypes="AA">
                                          <p:cBhvr>
                                            <p:cTn id="319" dur="225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91667E-6 -1.48148E-6 L 0.02161 -0.04305 " pathEditMode="relative" rAng="0" ptsTypes="AA">
                                          <p:cBhvr>
                                            <p:cTn id="321" dur="225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58333E-6 1.48148E-6 L -0.01355 -0.02315 " pathEditMode="relative" rAng="0" ptsTypes="AA">
                                          <p:cBhvr>
                                            <p:cTn id="323" dur="225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08333E-7 4.44444E-6 L -0.0043 0.01851 " pathEditMode="relative" rAng="0" ptsTypes="AA">
                                          <p:cBhvr>
                                            <p:cTn id="325" dur="225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6 1.11111E-6 L 0.01159 -0.01482 " pathEditMode="relative" rAng="0" ptsTypes="AA">
                                          <p:cBhvr>
                                            <p:cTn id="327" dur="2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25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25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25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25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7" dur="25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25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6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9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0" presetClass="exit" presetSubtype="0" fill="hold" grpId="2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5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25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1" dur="25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25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7" dur="25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25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25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25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42" presetClass="path" presetSubtype="0" accel="50000" decel="5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0.31276 -4.44444E-6 L -0.0487 0.31482 " pathEditMode="relative" rAng="0" ptsTypes="AA">
                                          <p:cBhvr>
                                            <p:cTn id="389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73" y="1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2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3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2" presetClass="entr" presetSubtype="1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6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7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8" presetID="4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7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1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3" presetID="1" presetClass="emph" presetSubtype="2" repeatCount="4000" accel="52000" decel="48000" autoRev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404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AC6C6"/>
                                          </p:to>
                                        </p:animClr>
                                        <p:set>
                                          <p:cBhvr>
                                            <p:cTn id="405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06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0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5" dur="10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8" dur="10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4" dur="10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10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0" dur="10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3" dur="10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10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9" dur="10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0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5" dur="10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8" dur="10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1" dur="10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7" dur="10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0" dur="10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1" presetID="0" presetClass="path" presetSubtype="0" accel="41000" decel="59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2" dur="3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0" presetClass="path" presetSubtype="0" accel="41000" decel="59000" fill="hold" grpId="0" nodeType="withEffect">
                                      <p:stCondLst>
                                        <p:cond delay="276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4" dur="3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0" presetClass="path" presetSubtype="0" accel="41000" decel="59000" fill="hold" grpId="0" nodeType="withEffect">
                                      <p:stCondLst>
                                        <p:cond delay="277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6" dur="3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0" presetClass="path" presetSubtype="0" accel="41000" decel="59000" fill="hold" grpId="0" nodeType="withEffect">
                                      <p:stCondLst>
                                        <p:cond delay="278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8" dur="30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0" presetClass="path" presetSubtype="0" accel="41000" decel="59000" fill="hold" grpId="0" nodeType="withEffect">
                                      <p:stCondLst>
                                        <p:cond delay="279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0" dur="3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0" presetClass="path" presetSubtype="0" accel="41000" decel="59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2" dur="3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0" presetClass="path" presetSubtype="0" accel="41000" decel="59000" fill="hold" grpId="0" nodeType="withEffect">
                                      <p:stCondLst>
                                        <p:cond delay="281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4" dur="30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0" presetClass="path" presetSubtype="0" accel="41000" decel="59000" fill="hold" grpId="0" nodeType="withEffect">
                                      <p:stCondLst>
                                        <p:cond delay="282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6" dur="3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0" presetClass="path" presetSubtype="0" accel="41000" decel="59000" fill="hold" grpId="0" nodeType="withEffect">
                                      <p:stCondLst>
                                        <p:cond delay="283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8" dur="3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0" presetClass="path" presetSubtype="0" accel="41000" decel="59000" fill="hold" grpId="0" nodeType="withEffect">
                                      <p:stCondLst>
                                        <p:cond delay="284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0" dur="3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1" presetID="0" presetClass="path" presetSubtype="0" accel="41000" decel="59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2" dur="3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0" presetClass="path" presetSubtype="0" accel="41000" decel="59000" fill="hold" grpId="0" nodeType="withEffect">
                                      <p:stCondLst>
                                        <p:cond delay="286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4" dur="30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0" presetClass="path" presetSubtype="0" accel="41000" decel="59000" fill="hold" grpId="0" nodeType="withEffect">
                                      <p:stCondLst>
                                        <p:cond delay="287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6" dur="3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7" presetID="0" presetClass="path" presetSubtype="0" accel="41000" decel="59000" fill="hold" grpId="0" nodeType="withEffect">
                                      <p:stCondLst>
                                        <p:cond delay="288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8" dur="30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0" presetClass="path" presetSubtype="0" accel="41000" decel="59000" fill="hold" grpId="0" nodeType="withEffect">
                                      <p:stCondLst>
                                        <p:cond delay="289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0" dur="30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1" presetID="0" presetClass="path" presetSubtype="0" accel="41000" decel="5900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2" dur="3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3" presetID="0" presetClass="path" presetSubtype="0" accel="41000" decel="59000" fill="hold" grpId="0" nodeType="withEffect">
                                      <p:stCondLst>
                                        <p:cond delay="291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4" dur="3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5" presetID="0" presetClass="path" presetSubtype="0" accel="41000" decel="59000" fill="hold" grpId="0" nodeType="withEffect">
                                      <p:stCondLst>
                                        <p:cond delay="292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6" dur="3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125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1" dur="12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4" dur="125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7" dur="125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125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3" dur="125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6" dur="125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9" dur="125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2" dur="125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5" dur="125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8" dur="125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1" dur="125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4" dur="125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7" dur="125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0" dur="125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3" dur="125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6" dur="12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9" dur="125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mute="1">
                    <p:cTn id="551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  <p:video>
                  <p:cMediaNode vol="80000" mute="1">
                    <p:cTn id="552" fill="hold" display="0">
                      <p:stCondLst>
                        <p:cond delay="indefinite"/>
                      </p:stCondLst>
                    </p:cTn>
                    <p:tgtEl>
                      <p:spTgt spid="268"/>
                    </p:tgtEl>
                  </p:cMediaNode>
                </p:video>
                <p:audio>
                  <p:cMediaNode vol="80000" numSld="999" showWhenStopped="0">
                    <p:cTn id="5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15" grpId="0" animBg="1"/>
          <p:bldP spid="15" grpId="1" animBg="1"/>
          <p:bldP spid="87" grpId="0" animBg="1"/>
          <p:bldP spid="87" grpId="1" animBg="1"/>
          <p:bldP spid="2" grpId="0" animBg="1"/>
          <p:bldP spid="2" grpId="1" animBg="1"/>
          <p:bldP spid="2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2" grpId="0" animBg="1"/>
          <p:bldP spid="102" grpId="1" animBg="1"/>
          <p:bldP spid="102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217" grpId="0" animBg="1"/>
          <p:bldP spid="217" grpId="1" animBg="1"/>
          <p:bldP spid="217" grpId="2" animBg="1"/>
          <p:bldP spid="218" grpId="0" animBg="1"/>
          <p:bldP spid="218" grpId="1" animBg="1"/>
          <p:bldP spid="218" grpId="2" animBg="1"/>
          <p:bldP spid="219" grpId="0" animBg="1"/>
          <p:bldP spid="219" grpId="1" animBg="1"/>
          <p:bldP spid="219" grpId="2" animBg="1"/>
          <p:bldP spid="220" grpId="0" animBg="1"/>
          <p:bldP spid="220" grpId="1" animBg="1"/>
          <p:bldP spid="220" grpId="2" animBg="1"/>
          <p:bldP spid="221" grpId="0" animBg="1"/>
          <p:bldP spid="221" grpId="1" animBg="1"/>
          <p:bldP spid="221" grpId="2" animBg="1"/>
          <p:bldP spid="222" grpId="0" animBg="1"/>
          <p:bldP spid="222" grpId="1" animBg="1"/>
          <p:bldP spid="222" grpId="2" animBg="1"/>
          <p:bldP spid="223" grpId="0" animBg="1"/>
          <p:bldP spid="223" grpId="1" animBg="1"/>
          <p:bldP spid="223" grpId="2" animBg="1"/>
          <p:bldP spid="224" grpId="0" animBg="1"/>
          <p:bldP spid="224" grpId="1" animBg="1"/>
          <p:bldP spid="224" grpId="2" animBg="1"/>
          <p:bldP spid="225" grpId="0" animBg="1"/>
          <p:bldP spid="225" grpId="1" animBg="1"/>
          <p:bldP spid="225" grpId="2" animBg="1"/>
          <p:bldP spid="226" grpId="0" animBg="1"/>
          <p:bldP spid="226" grpId="1" animBg="1"/>
          <p:bldP spid="226" grpId="2" animBg="1"/>
          <p:bldP spid="227" grpId="0" animBg="1"/>
          <p:bldP spid="227" grpId="1" animBg="1"/>
          <p:bldP spid="227" grpId="2" animBg="1"/>
          <p:bldP spid="228" grpId="0" animBg="1"/>
          <p:bldP spid="228" grpId="1" animBg="1"/>
          <p:bldP spid="228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1" grpId="0" animBg="1"/>
          <p:bldP spid="231" grpId="1" animBg="1"/>
          <p:bldP spid="231" grpId="2" animBg="1"/>
          <p:bldP spid="232" grpId="0" animBg="1"/>
          <p:bldP spid="232" grpId="1" animBg="1"/>
          <p:bldP spid="232" grpId="2" animBg="1"/>
          <p:bldP spid="233" grpId="0" animBg="1"/>
          <p:bldP spid="233" grpId="1" animBg="1"/>
          <p:bldP spid="233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46" grpId="0" animBg="1"/>
          <p:bldP spid="248" grpId="0" animBg="1"/>
          <p:bldP spid="248" grpId="1" animBg="1"/>
          <p:bldP spid="248" grpId="2" animBg="1"/>
          <p:bldP spid="249" grpId="0" animBg="1"/>
          <p:bldP spid="249" grpId="1" animBg="1"/>
          <p:bldP spid="249" grpId="2" animBg="1"/>
          <p:bldP spid="250" grpId="0" animBg="1"/>
          <p:bldP spid="250" grpId="1" animBg="1"/>
          <p:bldP spid="250" grpId="2" animBg="1"/>
          <p:bldP spid="251" grpId="0" animBg="1"/>
          <p:bldP spid="251" grpId="1" animBg="1"/>
          <p:bldP spid="251" grpId="2" animBg="1"/>
          <p:bldP spid="252" grpId="0" animBg="1"/>
          <p:bldP spid="252" grpId="1" animBg="1"/>
          <p:bldP spid="252" grpId="2" animBg="1"/>
          <p:bldP spid="253" grpId="0" animBg="1"/>
          <p:bldP spid="253" grpId="1" animBg="1"/>
          <p:bldP spid="253" grpId="2" animBg="1"/>
          <p:bldP spid="254" grpId="0" animBg="1"/>
          <p:bldP spid="254" grpId="1" animBg="1"/>
          <p:bldP spid="254" grpId="2" animBg="1"/>
          <p:bldP spid="255" grpId="0" animBg="1"/>
          <p:bldP spid="255" grpId="1" animBg="1"/>
          <p:bldP spid="255" grpId="2" animBg="1"/>
          <p:bldP spid="256" grpId="0" animBg="1"/>
          <p:bldP spid="256" grpId="1" animBg="1"/>
          <p:bldP spid="256" grpId="2" animBg="1"/>
          <p:bldP spid="257" grpId="0" animBg="1"/>
          <p:bldP spid="257" grpId="1" animBg="1"/>
          <p:bldP spid="257" grpId="2" animBg="1"/>
          <p:bldP spid="258" grpId="0" animBg="1"/>
          <p:bldP spid="258" grpId="1" animBg="1"/>
          <p:bldP spid="258" grpId="2" animBg="1"/>
          <p:bldP spid="259" grpId="0" animBg="1"/>
          <p:bldP spid="259" grpId="1" animBg="1"/>
          <p:bldP spid="259" grpId="2" animBg="1"/>
          <p:bldP spid="260" grpId="0" animBg="1"/>
          <p:bldP spid="260" grpId="1" animBg="1"/>
          <p:bldP spid="260" grpId="2" animBg="1"/>
          <p:bldP spid="261" grpId="0" animBg="1"/>
          <p:bldP spid="261" grpId="1" animBg="1"/>
          <p:bldP spid="261" grpId="2" animBg="1"/>
          <p:bldP spid="262" grpId="0" animBg="1"/>
          <p:bldP spid="262" grpId="1" animBg="1"/>
          <p:bldP spid="262" grpId="2" animBg="1"/>
          <p:bldP spid="263" grpId="0" animBg="1"/>
          <p:bldP spid="263" grpId="1" animBg="1"/>
          <p:bldP spid="263" grpId="2" animBg="1"/>
          <p:bldP spid="264" grpId="0" animBg="1"/>
          <p:bldP spid="264" grpId="1" animBg="1"/>
          <p:bldP spid="264" grpId="2" animBg="1"/>
          <p:bldP spid="265" grpId="0" animBg="1"/>
          <p:bldP spid="265" grpId="1" animBg="1"/>
          <p:bldP spid="265" grpId="2" animBg="1"/>
          <p:bldP spid="26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4992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15000" fill="hold"/>
                                            <p:tgtEl>
                                              <p:spTgt spid="26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25000" decel="75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25000" decel="75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2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25000" decel="75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2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00000" y="10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49" presetClass="path" presetSubtype="0" repeatCount="200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2.22222E-6 L -1.04453 1.09329 " pathEditMode="relative" rAng="0" ptsTypes="AA">
                                          <p:cBhvr>
                                            <p:cTn id="36" dur="3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27" y="5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9" presetClass="path" presetSubtype="0" repeatCount="200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-0.71276 0.74606 " pathEditMode="relative" rAng="0" ptsTypes="AA">
                                          <p:cBhvr>
                                            <p:cTn id="38" dur="3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5638" y="3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54167E-6 4.07407E-6 L -0.09935 4.07407E-6 " pathEditMode="relative" rAng="0" ptsTypes="AA">
                                          <p:cBhvr>
                                            <p:cTn id="52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4.16667E-6 4.07407E-6 L 0.08346 4.07407E-6 " pathEditMode="relative" rAng="0" ptsTypes="AA">
                                          <p:cBhvr>
                                            <p:cTn id="5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2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2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2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2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2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2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2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04167E-6 2.59259E-6 L 0.02617 0.0324 " pathEditMode="relative" rAng="0" ptsTypes="AA">
                                          <p:cBhvr>
                                            <p:cTn id="120" dur="2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875E-6 2.59259E-6 L 0.00781 0.09074 " pathEditMode="relative" rAng="0" ptsTypes="AA">
                                          <p:cBhvr>
                                            <p:cTn id="122" dur="2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6 -1.85185E-6 L -0.00873 0.06343 " pathEditMode="relative" rAng="0" ptsTypes="AA">
                                          <p:cBhvr>
                                            <p:cTn id="124" dur="2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1.11022E-16 L -0.01068 0.03866 " pathEditMode="relative" rAng="0" ptsTypes="AA">
                                          <p:cBhvr>
                                            <p:cTn id="126" dur="2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29167E-6 -3.7037E-7 L -0.00573 0.01574 " pathEditMode="relative" rAng="0" ptsTypes="AA">
                                          <p:cBhvr>
                                            <p:cTn id="128" dur="2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75E-6 -1.48148E-6 L -0.0125 0.03241 " pathEditMode="relative" rAng="0" ptsTypes="AA">
                                          <p:cBhvr>
                                            <p:cTn id="130" dur="2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91667E-6 -3.7037E-6 L -0.01472 0.01991 " pathEditMode="relative" rAng="0" ptsTypes="AA">
                                          <p:cBhvr>
                                            <p:cTn id="132" dur="2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08333E-7 -3.7037E-6 L -0.01211 -0.00301 " pathEditMode="relative" rAng="0" ptsTypes="AA">
                                          <p:cBhvr>
                                            <p:cTn id="134" dur="2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1.85185E-6 L 0.00573 -0.0331 " pathEditMode="relative" rAng="0" ptsTypes="AA">
                                          <p:cBhvr>
                                            <p:cTn id="136" dur="2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66667E-6 2.22222E-6 L 0.0013 -0.04213 " pathEditMode="relative" rAng="0" ptsTypes="AA">
                                          <p:cBhvr>
                                            <p:cTn id="138" dur="2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6.25E-7 -3.7037E-6 L 0.0224 -0.00046 " pathEditMode="relative" rAng="0" ptsTypes="AA">
                                          <p:cBhvr>
                                            <p:cTn id="140" dur="2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6 2.96296E-6 L 0.02187 0.00671 " pathEditMode="relative" rAng="0" ptsTypes="AA">
                                          <p:cBhvr>
                                            <p:cTn id="142" dur="2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5E-6 2.59259E-6 L 0.01979 0.00023 " pathEditMode="relative" rAng="0" ptsTypes="AA">
                                          <p:cBhvr>
                                            <p:cTn id="144" dur="2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125E-6 -3.7037E-7 L 0.01862 -0.0037 " pathEditMode="relative" rAng="0" ptsTypes="AA">
                                          <p:cBhvr>
                                            <p:cTn id="146" dur="2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-3.7037E-6 L 0.02709 -0.00486 " pathEditMode="relative" rAng="0" ptsTypes="AA">
                                          <p:cBhvr>
                                            <p:cTn id="148" dur="22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375E-6 -4.07407E-6 L 0.03398 0.02755 " pathEditMode="relative" rAng="0" ptsTypes="AA">
                                          <p:cBhvr>
                                            <p:cTn id="150" dur="22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54167E-6 4.81481E-6 L 0.02162 -0.04306 " pathEditMode="relative" rAng="0" ptsTypes="AA">
                                          <p:cBhvr>
                                            <p:cTn id="152" dur="22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66667E-6 -2.22222E-6 L -0.01354 -0.02315 " pathEditMode="relative" rAng="0" ptsTypes="AA">
                                          <p:cBhvr>
                                            <p:cTn id="154" dur="225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95833E-6 7.40741E-7 L -0.0043 0.01852 " pathEditMode="relative" rAng="0" ptsTypes="AA">
                                          <p:cBhvr>
                                            <p:cTn id="156" dur="225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2.59259E-6 L 0.01159 -0.01481 " pathEditMode="relative" rAng="0" ptsTypes="AA">
                                          <p:cBhvr>
                                            <p:cTn id="158" dur="225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0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5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8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25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4" dur="2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42" presetClass="path" presetSubtype="0" accel="50000" de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8.33333E-7 -4.44444E-6 L 0.14792 -4.44444E-6 " pathEditMode="relative" rAng="0" ptsTypes="AA">
                                          <p:cBhvr>
                                            <p:cTn id="220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1" presetID="27" presetClass="emph" presetSubtype="0" fill="remove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222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223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224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25" dur="500" autoRev="1" fill="remove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63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.14792 -4.44444E-6 L 0.31276 -4.44444E-6 " pathEditMode="relative" rAng="0" ptsTypes="AA">
                                          <p:cBhvr>
                                            <p:cTn id="227" dur="1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0" dur="2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3" dur="2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6" dur="2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2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2" dur="2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5" dur="2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8" dur="2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1" dur="2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4" dur="2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7" dur="2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2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2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6" dur="2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9" dur="2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2" dur="2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5" dur="2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8" dur="2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2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4" dur="2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7" dur="2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79167E-6 -3.7037E-6 L 0.02618 0.03241 " pathEditMode="relative" rAng="0" ptsTypes="AA">
                                          <p:cBhvr>
                                            <p:cTn id="289" dur="225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375E-6 -3.7037E-6 L 0.00781 0.09074 " pathEditMode="relative" rAng="0" ptsTypes="AA">
                                          <p:cBhvr>
                                            <p:cTn id="291" dur="225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1.85185E-6 L -0.00872 0.06342 " pathEditMode="relative" rAng="0" ptsTypes="AA">
                                          <p:cBhvr>
                                            <p:cTn id="293" dur="225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16667E-6 3.7037E-6 L -0.01067 0.03865 " pathEditMode="relative" rAng="0" ptsTypes="AA">
                                          <p:cBhvr>
                                            <p:cTn id="295" dur="225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95833E-6 3.33333E-6 L -0.00573 0.01574 " pathEditMode="relative" rAng="0" ptsTypes="AA">
                                          <p:cBhvr>
                                            <p:cTn id="297" dur="225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5E-6 2.22222E-6 L -0.0125 0.03241 " pathEditMode="relative" rAng="0" ptsTypes="AA">
                                          <p:cBhvr>
                                            <p:cTn id="299" dur="225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8.33333E-7 1.11022E-16 L -0.01471 0.01991 " pathEditMode="relative" rAng="0" ptsTypes="AA">
                                          <p:cBhvr>
                                            <p:cTn id="301" dur="2250" fill="hold"/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95833E-6 2.22045E-16 L -0.01211 -0.00301 " pathEditMode="relative" rAng="0" ptsTypes="AA">
                                          <p:cBhvr>
                                            <p:cTn id="303" dur="225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1.45833E-6 -4.44444E-6 L 0.00573 -0.0331 " pathEditMode="relative" rAng="0" ptsTypes="AA">
                                          <p:cBhvr>
                                            <p:cTn id="305" dur="225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58333E-6 4.44444E-6 L 0.0013 -0.04213 " pathEditMode="relative" rAng="0" ptsTypes="AA">
                                          <p:cBhvr>
                                            <p:cTn id="307" dur="225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125E-6 0 L 0.0224 -0.00046 " pathEditMode="relative" rAng="0" ptsTypes="AA">
                                          <p:cBhvr>
                                            <p:cTn id="309" dur="225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16667E-7 -3.33333E-6 L 0.02187 0.00672 " pathEditMode="relative" rAng="0" ptsTypes="AA">
                                          <p:cBhvr>
                                            <p:cTn id="311" dur="225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25E-6 -3.7037E-6 L 0.01979 0.00024 " pathEditMode="relative" rAng="0" ptsTypes="AA">
                                          <p:cBhvr>
                                            <p:cTn id="313" dur="2250" fill="hold"/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125E-6 3.33333E-6 L 0.01862 -0.00371 " pathEditMode="relative" rAng="0" ptsTypes="AA">
                                          <p:cBhvr>
                                            <p:cTn id="315" dur="2250" fill="hold"/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125E-6 0 L 0.02708 -0.00486 " pathEditMode="relative" rAng="0" ptsTypes="AA">
                                          <p:cBhvr>
                                            <p:cTn id="317" dur="225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8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6.25E-7 -3.7037E-7 L 0.03398 0.02755 " pathEditMode="relative" rAng="0" ptsTypes="AA">
                                          <p:cBhvr>
                                            <p:cTn id="319" dur="2250" fill="hold"/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0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91667E-6 -1.48148E-6 L 0.02161 -0.04305 " pathEditMode="relative" rAng="0" ptsTypes="AA">
                                          <p:cBhvr>
                                            <p:cTn id="321" dur="225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2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58333E-6 1.48148E-6 L -0.01355 -0.02315 " pathEditMode="relative" rAng="0" ptsTypes="AA">
                                          <p:cBhvr>
                                            <p:cTn id="323" dur="225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08333E-7 4.44444E-6 L -0.0043 0.01851 " pathEditMode="relative" rAng="0" ptsTypes="AA">
                                          <p:cBhvr>
                                            <p:cTn id="325" dur="2250" fill="hold"/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6 1.11111E-6 L 0.01159 -0.01482 " pathEditMode="relative" rAng="0" ptsTypes="AA">
                                          <p:cBhvr>
                                            <p:cTn id="327" dur="2250" fill="hold"/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25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25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25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25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25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25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7" dur="25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25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25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6" dur="25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9" dur="25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25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0" presetClass="exit" presetSubtype="0" fill="hold" grpId="2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5" dur="25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25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1" dur="25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25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7" dur="25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25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25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25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42" presetClass="path" presetSubtype="0" accel="50000" decel="5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0.31276 -4.44444E-6 L -0.0487 0.31482 " pathEditMode="relative" rAng="0" ptsTypes="AA">
                                          <p:cBhvr>
                                            <p:cTn id="389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73" y="1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0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2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3" dur="1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4" presetID="2" presetClass="entr" presetSubtype="1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6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7" dur="10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8" presetID="4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7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1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2" dur="75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3" presetID="1" presetClass="emph" presetSubtype="2" repeatCount="4000" accel="52000" decel="48000" autoRev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404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AC6C6"/>
                                          </p:to>
                                        </p:animClr>
                                        <p:set>
                                          <p:cBhvr>
                                            <p:cTn id="405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06" dur="75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2" dur="10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5" dur="10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8" dur="10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4" dur="10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10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0" dur="10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3" dur="10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10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9" dur="10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2" dur="10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5" dur="10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8" dur="10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1" dur="10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7" dur="10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0" dur="10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1" presetID="0" presetClass="path" presetSubtype="0" accel="41000" decel="59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2" dur="3000" fill="hold"/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3" presetID="0" presetClass="path" presetSubtype="0" accel="41000" decel="59000" fill="hold" grpId="0" nodeType="withEffect">
                                      <p:stCondLst>
                                        <p:cond delay="276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4" dur="30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5" presetID="0" presetClass="path" presetSubtype="0" accel="41000" decel="59000" fill="hold" grpId="0" nodeType="withEffect">
                                      <p:stCondLst>
                                        <p:cond delay="277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6" dur="3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7" presetID="0" presetClass="path" presetSubtype="0" accel="41000" decel="59000" fill="hold" grpId="0" nodeType="withEffect">
                                      <p:stCondLst>
                                        <p:cond delay="278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68" dur="30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0" presetClass="path" presetSubtype="0" accel="41000" decel="59000" fill="hold" grpId="0" nodeType="withEffect">
                                      <p:stCondLst>
                                        <p:cond delay="279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0" dur="3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1" presetID="0" presetClass="path" presetSubtype="0" accel="41000" decel="59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2" dur="3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3" presetID="0" presetClass="path" presetSubtype="0" accel="41000" decel="59000" fill="hold" grpId="0" nodeType="withEffect">
                                      <p:stCondLst>
                                        <p:cond delay="281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4" dur="3000" fill="hold"/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5" presetID="0" presetClass="path" presetSubtype="0" accel="41000" decel="59000" fill="hold" grpId="0" nodeType="withEffect">
                                      <p:stCondLst>
                                        <p:cond delay="282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6" dur="30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7" presetID="0" presetClass="path" presetSubtype="0" accel="41000" decel="59000" fill="hold" grpId="0" nodeType="withEffect">
                                      <p:stCondLst>
                                        <p:cond delay="283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78" dur="30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0" presetClass="path" presetSubtype="0" accel="41000" decel="59000" fill="hold" grpId="0" nodeType="withEffect">
                                      <p:stCondLst>
                                        <p:cond delay="284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0" dur="3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1" presetID="0" presetClass="path" presetSubtype="0" accel="41000" decel="59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2" dur="300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0" presetClass="path" presetSubtype="0" accel="41000" decel="59000" fill="hold" grpId="0" nodeType="withEffect">
                                      <p:stCondLst>
                                        <p:cond delay="286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4" dur="3000" fill="hold"/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5" presetID="0" presetClass="path" presetSubtype="0" accel="41000" decel="59000" fill="hold" grpId="0" nodeType="withEffect">
                                      <p:stCondLst>
                                        <p:cond delay="287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6" dur="3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7" presetID="0" presetClass="path" presetSubtype="0" accel="41000" decel="59000" fill="hold" grpId="0" nodeType="withEffect">
                                      <p:stCondLst>
                                        <p:cond delay="288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88" dur="30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0" presetClass="path" presetSubtype="0" accel="41000" decel="59000" fill="hold" grpId="0" nodeType="withEffect">
                                      <p:stCondLst>
                                        <p:cond delay="289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0" dur="30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1" presetID="0" presetClass="path" presetSubtype="0" accel="41000" decel="5900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2" dur="3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3" presetID="0" presetClass="path" presetSubtype="0" accel="41000" decel="59000" fill="hold" grpId="0" nodeType="withEffect">
                                      <p:stCondLst>
                                        <p:cond delay="291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4" dur="3000" fill="hold"/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5" presetID="0" presetClass="path" presetSubtype="0" accel="41000" decel="59000" fill="hold" grpId="0" nodeType="withEffect">
                                      <p:stCondLst>
                                        <p:cond delay="2920"/>
                                      </p:stCondLst>
                                      <p:childTnLst>
                                        <p:animMotion origin="layout" path="M 8.33333E-7 2.22222E-6 C 0.02461 -0.0213 0.13398 -0.17292 0.14805 -0.12847 C 0.16198 -0.0838 0.02083 0.09166 0.02851 0.11227 C 0.0362 0.13241 0.17643 -0.01875 0.19427 -0.00695 C 0.21198 0.00486 0.12838 0.15879 0.13503 0.18287 C 0.14154 0.20694 0.222 0.12106 0.23398 0.13773 C 0.24583 0.1544 0.20247 0.26088 0.2069 0.28264 C 0.21133 0.30509 0.25013 0.25278 0.26068 0.26921 C 0.27122 0.28495 0.26419 0.35555 0.27044 0.37916 C 0.27656 0.40324 0.29193 0.40532 0.29779 0.41203 " pathEditMode="relative" rAng="0" ptsTypes="AAAAAAAAAA">
                                          <p:cBhvr>
                                            <p:cTn id="496" dur="3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125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1" dur="125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4" dur="125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7" dur="125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125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3" dur="125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6" dur="125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9" dur="125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2" dur="125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5" dur="125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8" dur="125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1" dur="125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4" dur="125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7" dur="125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0" dur="125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3" dur="125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6" dur="125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9" dur="125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mute="1">
                    <p:cTn id="551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  <p:video>
                  <p:cMediaNode vol="80000" mute="1">
                    <p:cTn id="552" fill="hold" display="0">
                      <p:stCondLst>
                        <p:cond delay="indefinite"/>
                      </p:stCondLst>
                    </p:cTn>
                    <p:tgtEl>
                      <p:spTgt spid="268"/>
                    </p:tgtEl>
                  </p:cMediaNode>
                </p:video>
                <p:audio>
                  <p:cMediaNode vol="80000" numSld="999" showWhenStopped="0">
                    <p:cTn id="5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2" grpId="0" animBg="1"/>
          <p:bldP spid="72" grpId="1" animBg="1"/>
          <p:bldP spid="72" grpId="2" animBg="1"/>
          <p:bldP spid="73" grpId="0" animBg="1"/>
          <p:bldP spid="73" grpId="1" animBg="1"/>
          <p:bldP spid="73" grpId="2" animBg="1"/>
          <p:bldP spid="15" grpId="0" animBg="1"/>
          <p:bldP spid="15" grpId="1" animBg="1"/>
          <p:bldP spid="87" grpId="0" animBg="1"/>
          <p:bldP spid="87" grpId="1" animBg="1"/>
          <p:bldP spid="2" grpId="0" animBg="1"/>
          <p:bldP spid="2" grpId="1" animBg="1"/>
          <p:bldP spid="2" grpId="2" animBg="1"/>
          <p:bldP spid="91" grpId="0" animBg="1"/>
          <p:bldP spid="91" grpId="1" animBg="1"/>
          <p:bldP spid="91" grpId="2" animBg="1"/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98" grpId="0" animBg="1"/>
          <p:bldP spid="98" grpId="1" animBg="1"/>
          <p:bldP spid="98" grpId="2" animBg="1"/>
          <p:bldP spid="99" grpId="0" animBg="1"/>
          <p:bldP spid="99" grpId="1" animBg="1"/>
          <p:bldP spid="99" grpId="2" animBg="1"/>
          <p:bldP spid="102" grpId="0" animBg="1"/>
          <p:bldP spid="102" grpId="1" animBg="1"/>
          <p:bldP spid="102" grpId="2" animBg="1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217" grpId="0" animBg="1"/>
          <p:bldP spid="217" grpId="1" animBg="1"/>
          <p:bldP spid="217" grpId="2" animBg="1"/>
          <p:bldP spid="218" grpId="0" animBg="1"/>
          <p:bldP spid="218" grpId="1" animBg="1"/>
          <p:bldP spid="218" grpId="2" animBg="1"/>
          <p:bldP spid="219" grpId="0" animBg="1"/>
          <p:bldP spid="219" grpId="1" animBg="1"/>
          <p:bldP spid="219" grpId="2" animBg="1"/>
          <p:bldP spid="220" grpId="0" animBg="1"/>
          <p:bldP spid="220" grpId="1" animBg="1"/>
          <p:bldP spid="220" grpId="2" animBg="1"/>
          <p:bldP spid="221" grpId="0" animBg="1"/>
          <p:bldP spid="221" grpId="1" animBg="1"/>
          <p:bldP spid="221" grpId="2" animBg="1"/>
          <p:bldP spid="222" grpId="0" animBg="1"/>
          <p:bldP spid="222" grpId="1" animBg="1"/>
          <p:bldP spid="222" grpId="2" animBg="1"/>
          <p:bldP spid="223" grpId="0" animBg="1"/>
          <p:bldP spid="223" grpId="1" animBg="1"/>
          <p:bldP spid="223" grpId="2" animBg="1"/>
          <p:bldP spid="224" grpId="0" animBg="1"/>
          <p:bldP spid="224" grpId="1" animBg="1"/>
          <p:bldP spid="224" grpId="2" animBg="1"/>
          <p:bldP spid="225" grpId="0" animBg="1"/>
          <p:bldP spid="225" grpId="1" animBg="1"/>
          <p:bldP spid="225" grpId="2" animBg="1"/>
          <p:bldP spid="226" grpId="0" animBg="1"/>
          <p:bldP spid="226" grpId="1" animBg="1"/>
          <p:bldP spid="226" grpId="2" animBg="1"/>
          <p:bldP spid="227" grpId="0" animBg="1"/>
          <p:bldP spid="227" grpId="1" animBg="1"/>
          <p:bldP spid="227" grpId="2" animBg="1"/>
          <p:bldP spid="228" grpId="0" animBg="1"/>
          <p:bldP spid="228" grpId="1" animBg="1"/>
          <p:bldP spid="228" grpId="2" animBg="1"/>
          <p:bldP spid="229" grpId="0" animBg="1"/>
          <p:bldP spid="229" grpId="1" animBg="1"/>
          <p:bldP spid="229" grpId="2" animBg="1"/>
          <p:bldP spid="230" grpId="0" animBg="1"/>
          <p:bldP spid="230" grpId="1" animBg="1"/>
          <p:bldP spid="230" grpId="2" animBg="1"/>
          <p:bldP spid="231" grpId="0" animBg="1"/>
          <p:bldP spid="231" grpId="1" animBg="1"/>
          <p:bldP spid="231" grpId="2" animBg="1"/>
          <p:bldP spid="232" grpId="0" animBg="1"/>
          <p:bldP spid="232" grpId="1" animBg="1"/>
          <p:bldP spid="232" grpId="2" animBg="1"/>
          <p:bldP spid="233" grpId="0" animBg="1"/>
          <p:bldP spid="233" grpId="1" animBg="1"/>
          <p:bldP spid="233" grpId="2" animBg="1"/>
          <p:bldP spid="234" grpId="0" animBg="1"/>
          <p:bldP spid="234" grpId="1" animBg="1"/>
          <p:bldP spid="234" grpId="2" animBg="1"/>
          <p:bldP spid="235" grpId="0" animBg="1"/>
          <p:bldP spid="235" grpId="1" animBg="1"/>
          <p:bldP spid="235" grpId="2" animBg="1"/>
          <p:bldP spid="236" grpId="0" animBg="1"/>
          <p:bldP spid="236" grpId="1" animBg="1"/>
          <p:bldP spid="236" grpId="2" animBg="1"/>
          <p:bldP spid="237" grpId="0" animBg="1"/>
          <p:bldP spid="237" grpId="1" animBg="1"/>
          <p:bldP spid="237" grpId="2" animBg="1"/>
          <p:bldP spid="246" grpId="0" animBg="1"/>
          <p:bldP spid="248" grpId="0" animBg="1"/>
          <p:bldP spid="248" grpId="1" animBg="1"/>
          <p:bldP spid="248" grpId="2" animBg="1"/>
          <p:bldP spid="249" grpId="0" animBg="1"/>
          <p:bldP spid="249" grpId="1" animBg="1"/>
          <p:bldP spid="249" grpId="2" animBg="1"/>
          <p:bldP spid="250" grpId="0" animBg="1"/>
          <p:bldP spid="250" grpId="1" animBg="1"/>
          <p:bldP spid="250" grpId="2" animBg="1"/>
          <p:bldP spid="251" grpId="0" animBg="1"/>
          <p:bldP spid="251" grpId="1" animBg="1"/>
          <p:bldP spid="251" grpId="2" animBg="1"/>
          <p:bldP spid="252" grpId="0" animBg="1"/>
          <p:bldP spid="252" grpId="1" animBg="1"/>
          <p:bldP spid="252" grpId="2" animBg="1"/>
          <p:bldP spid="253" grpId="0" animBg="1"/>
          <p:bldP spid="253" grpId="1" animBg="1"/>
          <p:bldP spid="253" grpId="2" animBg="1"/>
          <p:bldP spid="254" grpId="0" animBg="1"/>
          <p:bldP spid="254" grpId="1" animBg="1"/>
          <p:bldP spid="254" grpId="2" animBg="1"/>
          <p:bldP spid="255" grpId="0" animBg="1"/>
          <p:bldP spid="255" grpId="1" animBg="1"/>
          <p:bldP spid="255" grpId="2" animBg="1"/>
          <p:bldP spid="256" grpId="0" animBg="1"/>
          <p:bldP spid="256" grpId="1" animBg="1"/>
          <p:bldP spid="256" grpId="2" animBg="1"/>
          <p:bldP spid="257" grpId="0" animBg="1"/>
          <p:bldP spid="257" grpId="1" animBg="1"/>
          <p:bldP spid="257" grpId="2" animBg="1"/>
          <p:bldP spid="258" grpId="0" animBg="1"/>
          <p:bldP spid="258" grpId="1" animBg="1"/>
          <p:bldP spid="258" grpId="2" animBg="1"/>
          <p:bldP spid="259" grpId="0" animBg="1"/>
          <p:bldP spid="259" grpId="1" animBg="1"/>
          <p:bldP spid="259" grpId="2" animBg="1"/>
          <p:bldP spid="260" grpId="0" animBg="1"/>
          <p:bldP spid="260" grpId="1" animBg="1"/>
          <p:bldP spid="260" grpId="2" animBg="1"/>
          <p:bldP spid="261" grpId="0" animBg="1"/>
          <p:bldP spid="261" grpId="1" animBg="1"/>
          <p:bldP spid="261" grpId="2" animBg="1"/>
          <p:bldP spid="262" grpId="0" animBg="1"/>
          <p:bldP spid="262" grpId="1" animBg="1"/>
          <p:bldP spid="262" grpId="2" animBg="1"/>
          <p:bldP spid="263" grpId="0" animBg="1"/>
          <p:bldP spid="263" grpId="1" animBg="1"/>
          <p:bldP spid="263" grpId="2" animBg="1"/>
          <p:bldP spid="264" grpId="0" animBg="1"/>
          <p:bldP spid="264" grpId="1" animBg="1"/>
          <p:bldP spid="264" grpId="2" animBg="1"/>
          <p:bldP spid="265" grpId="0" animBg="1"/>
          <p:bldP spid="265" grpId="1" animBg="1"/>
          <p:bldP spid="265" grpId="2" animBg="1"/>
          <p:bldP spid="26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260491"/>
      </p:ext>
    </p:extLst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</TotalTime>
  <Words>3</Words>
  <Application>Microsoft Office PowerPoint</Application>
  <PresentationFormat>Widescreen</PresentationFormat>
  <Paragraphs>2</Paragraphs>
  <Slides>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Tw Cen MT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27</cp:revision>
  <dcterms:created xsi:type="dcterms:W3CDTF">2020-07-10T08:41:46Z</dcterms:created>
  <dcterms:modified xsi:type="dcterms:W3CDTF">2020-07-15T07:37:15Z</dcterms:modified>
</cp:coreProperties>
</file>