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3"/>
  </p:notesMasterIdLst>
  <p:sldIdLst>
    <p:sldId id="257" r:id="rId2"/>
    <p:sldId id="286" r:id="rId3"/>
    <p:sldId id="258" r:id="rId4"/>
    <p:sldId id="293" r:id="rId5"/>
    <p:sldId id="298" r:id="rId6"/>
    <p:sldId id="292" r:id="rId7"/>
    <p:sldId id="260" r:id="rId8"/>
    <p:sldId id="261" r:id="rId9"/>
    <p:sldId id="263" r:id="rId10"/>
    <p:sldId id="264" r:id="rId11"/>
    <p:sldId id="291" r:id="rId12"/>
    <p:sldId id="284" r:id="rId13"/>
    <p:sldId id="267" r:id="rId14"/>
    <p:sldId id="268" r:id="rId15"/>
    <p:sldId id="269" r:id="rId16"/>
    <p:sldId id="285" r:id="rId17"/>
    <p:sldId id="271" r:id="rId18"/>
    <p:sldId id="272" r:id="rId19"/>
    <p:sldId id="273" r:id="rId20"/>
    <p:sldId id="274" r:id="rId21"/>
    <p:sldId id="297" r:id="rId22"/>
  </p:sldIdLst>
  <p:sldSz cx="9144000" cy="5143500" type="screen16x9"/>
  <p:notesSz cx="6858000" cy="9144000"/>
  <p:defaultTextStyle>
    <a:defPPr>
      <a:defRPr lang="pt-B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990000"/>
    <a:srgbClr val="990033"/>
    <a:srgbClr val="660033"/>
    <a:srgbClr val="A50021"/>
    <a:srgbClr val="333399"/>
    <a:srgbClr val="6600FF"/>
    <a:srgbClr val="E6E0EC"/>
    <a:srgbClr val="000066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3" autoAdjust="0"/>
    <p:restoredTop sz="93012" autoAdjust="0"/>
  </p:normalViewPr>
  <p:slideViewPr>
    <p:cSldViewPr>
      <p:cViewPr>
        <p:scale>
          <a:sx n="80" d="100"/>
          <a:sy n="80" d="100"/>
        </p:scale>
        <p:origin x="2388" y="115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1AE601F-47B4-4109-AA7F-ADB05BDECA86}" type="datetimeFigureOut">
              <a:rPr lang="pt-BR"/>
              <a:pPr>
                <a:defRPr/>
              </a:pPr>
              <a:t>21/08/2019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noProof="0" smtClean="0"/>
              <a:t>Clique para editar 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AAB5955-CDB4-478A-A103-16EB2B9CFB7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84642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BR" smtClean="0"/>
          </a:p>
        </p:txBody>
      </p:sp>
      <p:sp>
        <p:nvSpPr>
          <p:cNvPr id="9220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54DC701-F2E5-4F18-A1DE-288DC15D0747}" type="slidenum">
              <a:rPr lang="pt-BR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07442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pt-BR" smtClean="0"/>
          </a:p>
        </p:txBody>
      </p:sp>
      <p:sp>
        <p:nvSpPr>
          <p:cNvPr id="2150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0AF420-C6D2-4100-9A86-C92D88D9F86E}" type="slidenum">
              <a:rPr lang="pt-BR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1123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AB5955-CDB4-478A-A103-16EB2B9CFB78}" type="slidenum">
              <a:rPr lang="pt-BR" smtClean="0"/>
              <a:pPr>
                <a:defRPr/>
              </a:pPr>
              <a:t>21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4531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493CD-99FC-48AF-AFF0-0F98F11CE856}" type="datetimeFigureOut">
              <a:rPr lang="pt-BR"/>
              <a:pPr>
                <a:defRPr/>
              </a:pPr>
              <a:t>21/08/2019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666E8-5CE2-4403-807B-01A13EE89580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77399297"/>
      </p:ext>
    </p:extLst>
  </p:cSld>
  <p:clrMapOvr>
    <a:masterClrMapping/>
  </p:clrMapOvr>
  <p:transition spd="slow" advClick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7C5EC-9C8E-417A-BF0C-37EBFD4FB173}" type="datetimeFigureOut">
              <a:rPr lang="pt-BR"/>
              <a:pPr>
                <a:defRPr/>
              </a:pPr>
              <a:t>21/08/2019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B10C7-2648-4007-BF16-780F776F2A55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02630317"/>
      </p:ext>
    </p:extLst>
  </p:cSld>
  <p:clrMapOvr>
    <a:masterClrMapping/>
  </p:clrMapOvr>
  <p:transition spd="slow"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46AA3-8F46-42BF-8427-8DD1F43285A1}" type="datetimeFigureOut">
              <a:rPr lang="pt-BR"/>
              <a:pPr>
                <a:defRPr/>
              </a:pPr>
              <a:t>21/08/2019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86FDD-E3D9-4B8D-AA75-17834DED3564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18401254"/>
      </p:ext>
    </p:extLst>
  </p:cSld>
  <p:clrMapOvr>
    <a:masterClrMapping/>
  </p:clrMapOvr>
  <p:transition spd="slow"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49818-4FBF-4FC6-BED6-4A09C65223EC}" type="datetimeFigureOut">
              <a:rPr lang="pt-BR"/>
              <a:pPr>
                <a:defRPr/>
              </a:pPr>
              <a:t>21/08/2019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A26F2-C6D4-49AB-B11E-BE3591F16315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16296098"/>
      </p:ext>
    </p:extLst>
  </p:cSld>
  <p:clrMapOvr>
    <a:masterClrMapping/>
  </p:clrMapOvr>
  <p:transition spd="slow"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0D046-5ABC-4447-B73E-067D6DC22E40}" type="datetimeFigureOut">
              <a:rPr lang="pt-BR"/>
              <a:pPr>
                <a:defRPr/>
              </a:pPr>
              <a:t>21/08/2019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F7351-A152-4887-A983-A80FF93994A7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97378324"/>
      </p:ext>
    </p:extLst>
  </p:cSld>
  <p:clrMapOvr>
    <a:masterClrMapping/>
  </p:clrMapOvr>
  <p:transition spd="slow"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C3C22-2992-4E18-A28E-422988050A06}" type="datetimeFigureOut">
              <a:rPr lang="pt-BR"/>
              <a:pPr>
                <a:defRPr/>
              </a:pPr>
              <a:t>21/08/2019</a:t>
            </a:fld>
            <a:endParaRPr lang="pt-BR" dirty="0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F080A-A605-4878-97A1-D6AC93AEDDD2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65292284"/>
      </p:ext>
    </p:extLst>
  </p:cSld>
  <p:clrMapOvr>
    <a:masterClrMapping/>
  </p:clrMapOvr>
  <p:transition spd="slow"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B1F90-B29E-4C84-B3DA-19E452CBB01B}" type="datetimeFigureOut">
              <a:rPr lang="pt-BR"/>
              <a:pPr>
                <a:defRPr/>
              </a:pPr>
              <a:t>21/08/2019</a:t>
            </a:fld>
            <a:endParaRPr lang="pt-BR" dirty="0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9B938-EB8B-4A0F-9D7F-6499D3593124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66730621"/>
      </p:ext>
    </p:extLst>
  </p:cSld>
  <p:clrMapOvr>
    <a:masterClrMapping/>
  </p:clrMapOvr>
  <p:transition spd="slow"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08F95-4674-4E5D-BFFB-85303CB73618}" type="datetimeFigureOut">
              <a:rPr lang="pt-BR"/>
              <a:pPr>
                <a:defRPr/>
              </a:pPr>
              <a:t>21/08/2019</a:t>
            </a:fld>
            <a:endParaRPr lang="pt-BR" dirty="0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F6FFC-287C-47FB-B9DB-FD0D34A9E806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98253459"/>
      </p:ext>
    </p:extLst>
  </p:cSld>
  <p:clrMapOvr>
    <a:masterClrMapping/>
  </p:clrMapOvr>
  <p:transition spd="slow"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F175-EA1C-48DE-88EB-2BDC3D5185BA}" type="datetimeFigureOut">
              <a:rPr lang="pt-BR"/>
              <a:pPr>
                <a:defRPr/>
              </a:pPr>
              <a:t>21/08/2019</a:t>
            </a:fld>
            <a:endParaRPr lang="pt-BR" dirty="0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950CA-CD9C-44B5-9C79-74030B2BFFAF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45823717"/>
      </p:ext>
    </p:extLst>
  </p:cSld>
  <p:clrMapOvr>
    <a:masterClrMapping/>
  </p:clrMapOvr>
  <p:transition spd="slow"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66A7C-0857-47BF-BC4D-F305358673C6}" type="datetimeFigureOut">
              <a:rPr lang="pt-BR"/>
              <a:pPr>
                <a:defRPr/>
              </a:pPr>
              <a:t>21/08/2019</a:t>
            </a:fld>
            <a:endParaRPr lang="pt-BR" dirty="0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0FD33-953D-4624-A4B8-A9BD819334A9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039626"/>
      </p:ext>
    </p:extLst>
  </p:cSld>
  <p:clrMapOvr>
    <a:masterClrMapping/>
  </p:clrMapOvr>
  <p:transition spd="slow"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3154-4CB1-4131-9A30-3C37B0A09485}" type="datetimeFigureOut">
              <a:rPr lang="pt-BR"/>
              <a:pPr>
                <a:defRPr/>
              </a:pPr>
              <a:t>21/08/2019</a:t>
            </a:fld>
            <a:endParaRPr lang="pt-BR" dirty="0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C2B1A-3B64-4BBB-98ED-FC06B09E2266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72414702"/>
      </p:ext>
    </p:extLst>
  </p:cSld>
  <p:clrMapOvr>
    <a:masterClrMapping/>
  </p:clrMapOvr>
  <p:transition spd="slow"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8435EB-4373-4385-9F05-771A0051E2D0}" type="datetimeFigureOut">
              <a:rPr lang="pt-BR"/>
              <a:pPr>
                <a:defRPr/>
              </a:pPr>
              <a:t>21/08/2019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9B0F249-670B-47ED-B255-ED32BB0CC3B1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slow" advClick="0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55758</TotalTime>
  <Words>3</Words>
  <Application>Microsoft Office PowerPoint</Application>
  <PresentationFormat>Apresentação na tela (16:9)</PresentationFormat>
  <Paragraphs>3</Paragraphs>
  <Slides>21</Slides>
  <Notes>3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4" baseType="lpstr">
      <vt:lpstr>Arial</vt:lpstr>
      <vt:lpstr>Calibri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Escritor</dc:creator>
  <cp:lastModifiedBy>Marcio</cp:lastModifiedBy>
  <cp:revision>8637</cp:revision>
  <dcterms:created xsi:type="dcterms:W3CDTF">2014-09-29T18:59:41Z</dcterms:created>
  <dcterms:modified xsi:type="dcterms:W3CDTF">2019-08-21T20:11:17Z</dcterms:modified>
</cp:coreProperties>
</file>