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9/11/2017</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9/11/2017</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americansealandpacking.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americansealandpacking.com/pump-seals-single-spring-seal.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americansealandpacking.com/spiral-wound-gaskets.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www.americansealandpacking.com/sheetgasketing.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www.americansealandpacking.com/hightempertureseal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www.americansealandpacking.com/hightempertureseals.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www.americansealandpacking.com/sheetgasketing.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sales@americansealandpacking.com" TargetMode="External"/><Relationship Id="rId2" Type="http://schemas.openxmlformats.org/officeDocument/2006/relationships/hyperlink" Target="http://www.americansealandpacking.com/dieformedgraphite.htm" TargetMode="External"/><Relationship Id="rId1" Type="http://schemas.openxmlformats.org/officeDocument/2006/relationships/slideLayout" Target="../slideLayouts/slideLayout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90918"/>
            <a:ext cx="11629622" cy="4067578"/>
          </a:xfrm>
        </p:spPr>
        <p:txBody>
          <a:bodyPr>
            <a:normAutofit/>
          </a:bodyPr>
          <a:lstStyle/>
          <a:p>
            <a:r>
              <a:rPr lang="en-US" dirty="0" smtClean="0"/>
              <a:t>Welcome</a:t>
            </a:r>
            <a:br>
              <a:rPr lang="en-US" dirty="0" smtClean="0"/>
            </a:br>
            <a:r>
              <a:rPr lang="en-US" dirty="0"/>
              <a:t/>
            </a:r>
            <a:br>
              <a:rPr lang="en-US" dirty="0"/>
            </a:br>
            <a:r>
              <a:rPr lang="en-US" dirty="0" smtClean="0"/>
              <a:t>to</a:t>
            </a:r>
            <a:br>
              <a:rPr lang="en-US" dirty="0" smtClean="0"/>
            </a:br>
            <a:r>
              <a:rPr lang="en-US" dirty="0"/>
              <a:t/>
            </a:r>
            <a:br>
              <a:rPr lang="en-US" dirty="0"/>
            </a:br>
            <a:r>
              <a:rPr lang="en-US" dirty="0" smtClean="0"/>
              <a:t>American seal and packing</a:t>
            </a:r>
            <a:endParaRPr lang="en-US" dirty="0"/>
          </a:p>
        </p:txBody>
      </p:sp>
    </p:spTree>
    <p:extLst>
      <p:ext uri="{BB962C8B-B14F-4D97-AF65-F5344CB8AC3E}">
        <p14:creationId xmlns:p14="http://schemas.microsoft.com/office/powerpoint/2010/main" val="3334405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919" y="643942"/>
            <a:ext cx="10059613" cy="5686023"/>
          </a:xfrm>
          <a:prstGeom prst="rect">
            <a:avLst/>
          </a:prstGeom>
        </p:spPr>
      </p:pic>
    </p:spTree>
    <p:extLst>
      <p:ext uri="{BB962C8B-B14F-4D97-AF65-F5344CB8AC3E}">
        <p14:creationId xmlns:p14="http://schemas.microsoft.com/office/powerpoint/2010/main" val="4279718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1154806"/>
          </a:xfrm>
        </p:spPr>
        <p:txBody>
          <a:bodyPr/>
          <a:lstStyle/>
          <a:p>
            <a:r>
              <a:rPr lang="en-US" dirty="0" smtClean="0">
                <a:effectLst/>
              </a:rPr>
              <a:t>                              </a:t>
            </a:r>
            <a:r>
              <a:rPr lang="en-US" sz="4800" dirty="0" smtClean="0">
                <a:effectLst/>
              </a:rPr>
              <a:t>O-Rings</a:t>
            </a:r>
            <a:endParaRPr lang="en-US" sz="4800" dirty="0"/>
          </a:p>
        </p:txBody>
      </p:sp>
      <p:sp>
        <p:nvSpPr>
          <p:cNvPr id="3" name="Content Placeholder 2"/>
          <p:cNvSpPr>
            <a:spLocks noGrp="1"/>
          </p:cNvSpPr>
          <p:nvPr>
            <p:ph idx="1"/>
          </p:nvPr>
        </p:nvSpPr>
        <p:spPr>
          <a:xfrm>
            <a:off x="270457" y="2060620"/>
            <a:ext cx="6465194" cy="4327301"/>
          </a:xfrm>
        </p:spPr>
        <p:txBody>
          <a:bodyPr/>
          <a:lstStyle/>
          <a:p>
            <a:r>
              <a:rPr lang="en-US" dirty="0">
                <a:effectLst/>
                <a:latin typeface="Arial" panose="020B0604020202020204" pitchFamily="34" charset="0"/>
                <a:cs typeface="Arial" panose="020B0604020202020204" pitchFamily="34" charset="0"/>
                <a:hlinkClick r:id="rId2"/>
              </a:rPr>
              <a:t>O-ring</a:t>
            </a:r>
            <a:r>
              <a:rPr lang="en-US" dirty="0">
                <a:effectLst/>
                <a:latin typeface="Arial" panose="020B0604020202020204" pitchFamily="34" charset="0"/>
                <a:cs typeface="Arial" panose="020B0604020202020204" pitchFamily="34" charset="0"/>
              </a:rPr>
              <a:t> are available wide range of sizes and these products, accessories include assembly greases and lubricants, size cones and assembly tools. It is provided by American seals and packing company. These products used in the sanitary pipeline system and our company providing different sizes. We will give you the best price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7322" y="2550554"/>
            <a:ext cx="3738093" cy="3347432"/>
          </a:xfrm>
          <a:prstGeom prst="rect">
            <a:avLst/>
          </a:prstGeom>
        </p:spPr>
      </p:pic>
    </p:spTree>
    <p:extLst>
      <p:ext uri="{BB962C8B-B14F-4D97-AF65-F5344CB8AC3E}">
        <p14:creationId xmlns:p14="http://schemas.microsoft.com/office/powerpoint/2010/main" val="3836726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                            </a:t>
            </a:r>
            <a:r>
              <a:rPr lang="en-US" sz="4800" dirty="0" smtClean="0">
                <a:effectLst/>
              </a:rPr>
              <a:t>Shaft </a:t>
            </a:r>
            <a:r>
              <a:rPr lang="en-US" sz="4800" dirty="0">
                <a:effectLst/>
              </a:rPr>
              <a:t>Seal </a:t>
            </a:r>
            <a:r>
              <a:rPr lang="en-US" dirty="0">
                <a:effectLst/>
              </a:rPr>
              <a:t/>
            </a:r>
            <a:br>
              <a:rPr lang="en-US" dirty="0">
                <a:effectLst/>
              </a:rPr>
            </a:br>
            <a:endParaRPr lang="en-US" dirty="0"/>
          </a:p>
        </p:txBody>
      </p:sp>
      <p:sp>
        <p:nvSpPr>
          <p:cNvPr id="3" name="Content Placeholder 2"/>
          <p:cNvSpPr>
            <a:spLocks noGrp="1"/>
          </p:cNvSpPr>
          <p:nvPr>
            <p:ph idx="1"/>
          </p:nvPr>
        </p:nvSpPr>
        <p:spPr>
          <a:xfrm>
            <a:off x="1" y="2137892"/>
            <a:ext cx="6349284" cy="4404575"/>
          </a:xfrm>
        </p:spPr>
        <p:txBody>
          <a:bodyPr/>
          <a:lstStyle/>
          <a:p>
            <a:r>
              <a:rPr lang="en-US" dirty="0">
                <a:effectLst/>
                <a:latin typeface="Arial" panose="020B0604020202020204" pitchFamily="34" charset="0"/>
                <a:cs typeface="Arial" panose="020B0604020202020204" pitchFamily="34" charset="0"/>
              </a:rPr>
              <a:t>Some </a:t>
            </a:r>
            <a:r>
              <a:rPr lang="en-US" dirty="0">
                <a:effectLst/>
                <a:latin typeface="Arial" panose="020B0604020202020204" pitchFamily="34" charset="0"/>
                <a:cs typeface="Arial" panose="020B0604020202020204" pitchFamily="34" charset="0"/>
                <a:hlinkClick r:id="rId2"/>
              </a:rPr>
              <a:t>shaft seal </a:t>
            </a:r>
            <a:r>
              <a:rPr lang="en-US" dirty="0">
                <a:effectLst/>
                <a:latin typeface="Arial" panose="020B0604020202020204" pitchFamily="34" charset="0"/>
                <a:cs typeface="Arial" panose="020B0604020202020204" pitchFamily="34" charset="0"/>
              </a:rPr>
              <a:t>product, design has auxiliary lip that protects the primary sealing lip from dust and other contaminants. These products Offered by American seal and packing company. These components used in a multitude of applications. It is very expensive, but our company gives you very cheap rates. For further details, please click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5961" y="2738638"/>
            <a:ext cx="3880298" cy="3203082"/>
          </a:xfrm>
          <a:prstGeom prst="rect">
            <a:avLst/>
          </a:prstGeom>
        </p:spPr>
      </p:pic>
    </p:spTree>
    <p:extLst>
      <p:ext uri="{BB962C8B-B14F-4D97-AF65-F5344CB8AC3E}">
        <p14:creationId xmlns:p14="http://schemas.microsoft.com/office/powerpoint/2010/main" val="336928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          </a:t>
            </a:r>
            <a:r>
              <a:rPr lang="en-US" sz="4800" dirty="0" smtClean="0">
                <a:effectLst/>
              </a:rPr>
              <a:t>Spiral </a:t>
            </a:r>
            <a:r>
              <a:rPr lang="en-US" sz="4800" dirty="0">
                <a:effectLst/>
              </a:rPr>
              <a:t>Wound Gasket</a:t>
            </a:r>
            <a:r>
              <a:rPr lang="en-US" dirty="0">
                <a:effectLst/>
              </a:rPr>
              <a:t/>
            </a:r>
            <a:br>
              <a:rPr lang="en-US" dirty="0">
                <a:effectLst/>
              </a:rPr>
            </a:br>
            <a:endParaRPr lang="en-US" dirty="0"/>
          </a:p>
        </p:txBody>
      </p:sp>
      <p:sp>
        <p:nvSpPr>
          <p:cNvPr id="3" name="Content Placeholder 2"/>
          <p:cNvSpPr>
            <a:spLocks noGrp="1"/>
          </p:cNvSpPr>
          <p:nvPr>
            <p:ph idx="1"/>
          </p:nvPr>
        </p:nvSpPr>
        <p:spPr>
          <a:xfrm>
            <a:off x="309093" y="2099256"/>
            <a:ext cx="6465193" cy="4391695"/>
          </a:xfrm>
        </p:spPr>
        <p:txBody>
          <a:bodyPr/>
          <a:lstStyle/>
          <a:p>
            <a:r>
              <a:rPr lang="en-US" dirty="0">
                <a:effectLst/>
                <a:latin typeface="Arial" panose="020B0604020202020204" pitchFamily="34" charset="0"/>
                <a:cs typeface="Arial" panose="020B0604020202020204" pitchFamily="34" charset="0"/>
                <a:hlinkClick r:id="rId2"/>
              </a:rPr>
              <a:t>Spiral wound gaskets </a:t>
            </a:r>
            <a:r>
              <a:rPr lang="en-US" dirty="0">
                <a:effectLst/>
                <a:latin typeface="Arial" panose="020B0604020202020204" pitchFamily="34" charset="0"/>
                <a:cs typeface="Arial" panose="020B0604020202020204" pitchFamily="34" charset="0"/>
              </a:rPr>
              <a:t>product is durable and easily installed and removed. It is manufactured by American seal and packing company. These products provide superior performance and consistent compressibility. This product is available in the company with different styles and sizes, click on our website.</a:t>
            </a:r>
          </a:p>
          <a:p>
            <a:endParaRPr lang="en-US" dirty="0">
              <a:effectLst/>
            </a:endParaRP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1870" y="2514600"/>
            <a:ext cx="3714526" cy="3352800"/>
          </a:xfrm>
          <a:prstGeom prst="rect">
            <a:avLst/>
          </a:prstGeom>
        </p:spPr>
      </p:pic>
    </p:spTree>
    <p:extLst>
      <p:ext uri="{BB962C8B-B14F-4D97-AF65-F5344CB8AC3E}">
        <p14:creationId xmlns:p14="http://schemas.microsoft.com/office/powerpoint/2010/main" val="2628292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1309352"/>
          </a:xfrm>
        </p:spPr>
        <p:txBody>
          <a:bodyPr>
            <a:normAutofit fontScale="90000"/>
          </a:bodyPr>
          <a:lstStyle/>
          <a:p>
            <a:r>
              <a:rPr lang="en-US" dirty="0" smtClean="0">
                <a:effectLst/>
              </a:rPr>
              <a:t>                             </a:t>
            </a:r>
            <a:r>
              <a:rPr lang="en-US" sz="4800" dirty="0" smtClean="0">
                <a:effectLst/>
              </a:rPr>
              <a:t>Cut </a:t>
            </a:r>
            <a:r>
              <a:rPr lang="en-US" sz="4800" dirty="0">
                <a:effectLst/>
              </a:rPr>
              <a:t>Gasket</a:t>
            </a:r>
            <a:br>
              <a:rPr lang="en-US" sz="4800" dirty="0">
                <a:effectLst/>
              </a:rPr>
            </a:br>
            <a:endParaRPr lang="en-US" sz="4800" dirty="0"/>
          </a:p>
        </p:txBody>
      </p:sp>
      <p:sp>
        <p:nvSpPr>
          <p:cNvPr id="3" name="Content Placeholder 2"/>
          <p:cNvSpPr>
            <a:spLocks noGrp="1"/>
          </p:cNvSpPr>
          <p:nvPr>
            <p:ph idx="1"/>
          </p:nvPr>
        </p:nvSpPr>
        <p:spPr>
          <a:xfrm>
            <a:off x="180304" y="1790163"/>
            <a:ext cx="6040192" cy="4559122"/>
          </a:xfrm>
        </p:spPr>
        <p:txBody>
          <a:bodyPr/>
          <a:lstStyle/>
          <a:p>
            <a:r>
              <a:rPr lang="en-US" dirty="0">
                <a:effectLst/>
                <a:latin typeface="Arial" panose="020B0604020202020204" pitchFamily="34" charset="0"/>
                <a:cs typeface="Arial" panose="020B0604020202020204" pitchFamily="34" charset="0"/>
                <a:hlinkClick r:id="rId2"/>
              </a:rPr>
              <a:t>Cut gasket </a:t>
            </a:r>
            <a:r>
              <a:rPr lang="en-US" dirty="0">
                <a:effectLst/>
                <a:latin typeface="Arial" panose="020B0604020202020204" pitchFamily="34" charset="0"/>
                <a:cs typeface="Arial" panose="020B0604020202020204" pitchFamily="34" charset="0"/>
              </a:rPr>
              <a:t>products are fabricated from non-metallic gasket material and are used in a variety of industries. It is provided by American seal and packing company because these component’s very high demand in our company. These products provide you good working and full reliable. So get more details, please find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6113" y="2562660"/>
            <a:ext cx="3713967" cy="3014128"/>
          </a:xfrm>
          <a:prstGeom prst="rect">
            <a:avLst/>
          </a:prstGeom>
        </p:spPr>
      </p:pic>
    </p:spTree>
    <p:extLst>
      <p:ext uri="{BB962C8B-B14F-4D97-AF65-F5344CB8AC3E}">
        <p14:creationId xmlns:p14="http://schemas.microsoft.com/office/powerpoint/2010/main" val="680945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              </a:t>
            </a:r>
            <a:r>
              <a:rPr lang="en-US" sz="4800" dirty="0" smtClean="0">
                <a:effectLst/>
              </a:rPr>
              <a:t>Gaskets </a:t>
            </a:r>
            <a:r>
              <a:rPr lang="en-US" sz="4800" dirty="0">
                <a:effectLst/>
              </a:rPr>
              <a:t>and Seals</a:t>
            </a:r>
            <a:r>
              <a:rPr lang="en-US" dirty="0">
                <a:effectLst/>
              </a:rPr>
              <a:t/>
            </a:r>
            <a:br>
              <a:rPr lang="en-US" dirty="0">
                <a:effectLst/>
              </a:rPr>
            </a:br>
            <a:endParaRPr lang="en-US" dirty="0"/>
          </a:p>
        </p:txBody>
      </p:sp>
      <p:sp>
        <p:nvSpPr>
          <p:cNvPr id="3" name="Content Placeholder 2"/>
          <p:cNvSpPr>
            <a:spLocks noGrp="1"/>
          </p:cNvSpPr>
          <p:nvPr>
            <p:ph idx="1"/>
          </p:nvPr>
        </p:nvSpPr>
        <p:spPr>
          <a:xfrm>
            <a:off x="244699" y="2021983"/>
            <a:ext cx="6323525" cy="4481848"/>
          </a:xfrm>
        </p:spPr>
        <p:txBody>
          <a:bodyPr/>
          <a:lstStyle/>
          <a:p>
            <a:r>
              <a:rPr lang="en-US" dirty="0">
                <a:effectLst/>
                <a:latin typeface="Arial" panose="020B0604020202020204" pitchFamily="34" charset="0"/>
                <a:cs typeface="Arial" panose="020B0604020202020204" pitchFamily="34" charset="0"/>
                <a:hlinkClick r:id="rId2"/>
              </a:rPr>
              <a:t>Gaskets and seals </a:t>
            </a:r>
            <a:r>
              <a:rPr lang="en-US" dirty="0">
                <a:effectLst/>
                <a:latin typeface="Arial" panose="020B0604020202020204" pitchFamily="34" charset="0"/>
                <a:cs typeface="Arial" panose="020B0604020202020204" pitchFamily="34" charset="0"/>
              </a:rPr>
              <a:t>are high temperature, aggressive application. It is offered by American seal and packing. These products are the most reliable, flexible and cost effective and it is easy to use and installed. These components available on our website. So if you want these products, please contact click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938" y="2514600"/>
            <a:ext cx="4200926" cy="3152104"/>
          </a:xfrm>
          <a:prstGeom prst="rect">
            <a:avLst/>
          </a:prstGeom>
        </p:spPr>
      </p:pic>
    </p:spTree>
    <p:extLst>
      <p:ext uri="{BB962C8B-B14F-4D97-AF65-F5344CB8AC3E}">
        <p14:creationId xmlns:p14="http://schemas.microsoft.com/office/powerpoint/2010/main" val="783949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effectLst/>
              </a:rPr>
              <a:t>                       Seal</a:t>
            </a:r>
            <a:r>
              <a:rPr lang="en-US" dirty="0">
                <a:effectLst/>
              </a:rPr>
              <a:t/>
            </a:r>
            <a:br>
              <a:rPr lang="en-US" dirty="0">
                <a:effectLst/>
              </a:rPr>
            </a:br>
            <a:endParaRPr lang="en-US" dirty="0"/>
          </a:p>
        </p:txBody>
      </p:sp>
      <p:sp>
        <p:nvSpPr>
          <p:cNvPr id="3" name="Content Placeholder 2"/>
          <p:cNvSpPr>
            <a:spLocks noGrp="1"/>
          </p:cNvSpPr>
          <p:nvPr>
            <p:ph idx="1"/>
          </p:nvPr>
        </p:nvSpPr>
        <p:spPr>
          <a:xfrm>
            <a:off x="399245" y="1996226"/>
            <a:ext cx="5911403" cy="4456090"/>
          </a:xfrm>
        </p:spPr>
        <p:txBody>
          <a:bodyPr/>
          <a:lstStyle/>
          <a:p>
            <a:r>
              <a:rPr lang="en-US" dirty="0" smtClean="0">
                <a:effectLst/>
                <a:latin typeface="Arial" panose="020B0604020202020204" pitchFamily="34" charset="0"/>
                <a:cs typeface="Arial" panose="020B0604020202020204" pitchFamily="34" charset="0"/>
                <a:hlinkClick r:id="rId2"/>
              </a:rPr>
              <a:t>Seal</a:t>
            </a:r>
            <a:r>
              <a:rPr lang="en-US" dirty="0" smtClean="0">
                <a:effectLst/>
                <a:latin typeface="Arial" panose="020B0604020202020204" pitchFamily="34" charset="0"/>
                <a:cs typeface="Arial" panose="020B0604020202020204" pitchFamily="34" charset="0"/>
              </a:rPr>
              <a:t> </a:t>
            </a:r>
            <a:r>
              <a:rPr lang="en-US" dirty="0">
                <a:effectLst/>
                <a:latin typeface="Arial" panose="020B0604020202020204" pitchFamily="34" charset="0"/>
                <a:cs typeface="Arial" panose="020B0604020202020204" pitchFamily="34" charset="0"/>
              </a:rPr>
              <a:t>represent a collection of trusted products that are. It is provided by American seal and packing company. These products that are supported by strong aftermarket services, providing users both safety and environmental benefits. You can buy these products online from our website.</a:t>
            </a:r>
          </a:p>
          <a:p>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5808" y="2609985"/>
            <a:ext cx="4008818" cy="3228572"/>
          </a:xfrm>
          <a:prstGeom prst="rect">
            <a:avLst/>
          </a:prstGeom>
        </p:spPr>
      </p:pic>
    </p:spTree>
    <p:extLst>
      <p:ext uri="{BB962C8B-B14F-4D97-AF65-F5344CB8AC3E}">
        <p14:creationId xmlns:p14="http://schemas.microsoft.com/office/powerpoint/2010/main" val="2475143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effectLst/>
              </a:rPr>
              <a:t>         Sheet </a:t>
            </a:r>
            <a:r>
              <a:rPr lang="en-US" sz="4800" dirty="0">
                <a:effectLst/>
              </a:rPr>
              <a:t>Gasket Materials</a:t>
            </a:r>
            <a:r>
              <a:rPr lang="en-US" dirty="0">
                <a:effectLst/>
              </a:rPr>
              <a:t/>
            </a:r>
            <a:br>
              <a:rPr lang="en-US" dirty="0">
                <a:effectLst/>
              </a:rPr>
            </a:br>
            <a:endParaRPr lang="en-US" dirty="0"/>
          </a:p>
        </p:txBody>
      </p:sp>
      <p:sp>
        <p:nvSpPr>
          <p:cNvPr id="3" name="Content Placeholder 2"/>
          <p:cNvSpPr>
            <a:spLocks noGrp="1"/>
          </p:cNvSpPr>
          <p:nvPr>
            <p:ph idx="1"/>
          </p:nvPr>
        </p:nvSpPr>
        <p:spPr>
          <a:xfrm>
            <a:off x="218942" y="2150772"/>
            <a:ext cx="6658376" cy="4288665"/>
          </a:xfrm>
        </p:spPr>
        <p:txBody>
          <a:bodyPr/>
          <a:lstStyle/>
          <a:p>
            <a:r>
              <a:rPr lang="en-US" dirty="0">
                <a:effectLst/>
                <a:latin typeface="Arial" panose="020B0604020202020204" pitchFamily="34" charset="0"/>
                <a:cs typeface="Arial" panose="020B0604020202020204" pitchFamily="34" charset="0"/>
                <a:hlinkClick r:id="rId2"/>
              </a:rPr>
              <a:t>Sheet gasket material</a:t>
            </a:r>
            <a:r>
              <a:rPr lang="en-US" dirty="0">
                <a:effectLst/>
                <a:latin typeface="Arial" panose="020B0604020202020204" pitchFamily="34" charset="0"/>
                <a:cs typeface="Arial" panose="020B0604020202020204" pitchFamily="34" charset="0"/>
              </a:rPr>
              <a:t> components very high temperature materials provide a safe, durable and effective thermal barrier for a wide variety of applications. It’s manufactured by the American seal packing company. These components working is fully better compared to other components. Get more information, you can visit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2474" y="2818193"/>
            <a:ext cx="4245131" cy="3137347"/>
          </a:xfrm>
          <a:prstGeom prst="rect">
            <a:avLst/>
          </a:prstGeom>
        </p:spPr>
      </p:pic>
    </p:spTree>
    <p:extLst>
      <p:ext uri="{BB962C8B-B14F-4D97-AF65-F5344CB8AC3E}">
        <p14:creationId xmlns:p14="http://schemas.microsoft.com/office/powerpoint/2010/main" val="2971261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               </a:t>
            </a:r>
            <a:r>
              <a:rPr lang="en-US" sz="4800" dirty="0" smtClean="0">
                <a:effectLst/>
              </a:rPr>
              <a:t>Graphite </a:t>
            </a:r>
            <a:r>
              <a:rPr lang="en-US" sz="4800" dirty="0">
                <a:effectLst/>
              </a:rPr>
              <a:t>Packing</a:t>
            </a:r>
            <a:r>
              <a:rPr lang="en-US" dirty="0">
                <a:effectLst/>
              </a:rPr>
              <a:t/>
            </a:r>
            <a:br>
              <a:rPr lang="en-US" dirty="0">
                <a:effectLst/>
              </a:rPr>
            </a:br>
            <a:endParaRPr lang="en-US" dirty="0"/>
          </a:p>
        </p:txBody>
      </p:sp>
      <p:sp>
        <p:nvSpPr>
          <p:cNvPr id="3" name="Content Placeholder 2"/>
          <p:cNvSpPr>
            <a:spLocks noGrp="1"/>
          </p:cNvSpPr>
          <p:nvPr>
            <p:ph idx="1"/>
          </p:nvPr>
        </p:nvSpPr>
        <p:spPr>
          <a:xfrm>
            <a:off x="309093" y="1983345"/>
            <a:ext cx="6375042" cy="4597759"/>
          </a:xfrm>
        </p:spPr>
        <p:txBody>
          <a:bodyPr/>
          <a:lstStyle/>
          <a:p>
            <a:r>
              <a:rPr lang="en-US" sz="1800" dirty="0">
                <a:effectLst/>
                <a:latin typeface="Arial" panose="020B0604020202020204" pitchFamily="34" charset="0"/>
                <a:cs typeface="Arial" panose="020B0604020202020204" pitchFamily="34" charset="0"/>
              </a:rPr>
              <a:t>The </a:t>
            </a:r>
            <a:r>
              <a:rPr lang="en-US" sz="1800" dirty="0">
                <a:effectLst/>
                <a:latin typeface="Arial" panose="020B0604020202020204" pitchFamily="34" charset="0"/>
                <a:cs typeface="Arial" panose="020B0604020202020204" pitchFamily="34" charset="0"/>
                <a:hlinkClick r:id="rId2"/>
              </a:rPr>
              <a:t>graphite packing </a:t>
            </a:r>
            <a:r>
              <a:rPr lang="en-US" sz="1800" dirty="0">
                <a:effectLst/>
                <a:latin typeface="Arial" panose="020B0604020202020204" pitchFamily="34" charset="0"/>
                <a:cs typeface="Arial" panose="020B0604020202020204" pitchFamily="34" charset="0"/>
              </a:rPr>
              <a:t>product provides a good performance of initial investment with no compromise on fiber purity. These products have been providing by American seal and packing company. These products for high speed and high temperature application, but our company gives you free on delivery. For further details contact on our website</a:t>
            </a:r>
            <a:r>
              <a:rPr lang="en-US" sz="1800" dirty="0" smtClean="0">
                <a:effectLst/>
                <a:latin typeface="Arial" panose="020B0604020202020204" pitchFamily="34" charset="0"/>
                <a:cs typeface="Arial" panose="020B0604020202020204" pitchFamily="34" charset="0"/>
              </a:rPr>
              <a:t>.</a:t>
            </a:r>
          </a:p>
          <a:p>
            <a:pPr>
              <a:buFont typeface="Wingdings" panose="05000000000000000000" pitchFamily="2" charset="2"/>
              <a:buChar char="ü"/>
            </a:pPr>
            <a:r>
              <a:rPr lang="en-US" sz="1800" dirty="0"/>
              <a:t>Phone no: 714-593-9780</a:t>
            </a:r>
          </a:p>
          <a:p>
            <a:pPr>
              <a:buFont typeface="Wingdings" panose="05000000000000000000" pitchFamily="2" charset="2"/>
              <a:buChar char="ü"/>
            </a:pPr>
            <a:r>
              <a:rPr lang="en-US" sz="1800" dirty="0"/>
              <a:t>E-Mail Address: </a:t>
            </a:r>
            <a:r>
              <a:rPr lang="en-US" sz="1800" b="1" dirty="0">
                <a:solidFill>
                  <a:srgbClr val="000000"/>
                </a:solidFill>
                <a:hlinkClick r:id="rId3"/>
              </a:rPr>
              <a:t>sales@americansealandpacking.com</a:t>
            </a:r>
            <a:endParaRPr lang="en-US" sz="1800" dirty="0"/>
          </a:p>
          <a:p>
            <a:endParaRPr lang="en-US" sz="1800" dirty="0" smtClean="0">
              <a:effectLst/>
              <a:latin typeface="Arial" panose="020B0604020202020204" pitchFamily="34" charset="0"/>
              <a:cs typeface="Arial" panose="020B0604020202020204" pitchFamily="34" charset="0"/>
            </a:endParaRPr>
          </a:p>
          <a:p>
            <a:endParaRPr lang="en-US" dirty="0">
              <a:effectLst/>
              <a:latin typeface="Arial" panose="020B0604020202020204" pitchFamily="34" charset="0"/>
              <a:cs typeface="Arial" panose="020B0604020202020204" pitchFamily="34" charset="0"/>
            </a:endParaRPr>
          </a:p>
          <a:p>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6715" y="2163651"/>
            <a:ext cx="4322394" cy="3309870"/>
          </a:xfrm>
          <a:prstGeom prst="rect">
            <a:avLst/>
          </a:prstGeom>
        </p:spPr>
      </p:pic>
    </p:spTree>
    <p:extLst>
      <p:ext uri="{BB962C8B-B14F-4D97-AF65-F5344CB8AC3E}">
        <p14:creationId xmlns:p14="http://schemas.microsoft.com/office/powerpoint/2010/main" val="36090587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F4B54B"/>
      </a:accent1>
      <a:accent2>
        <a:srgbClr val="A2C84E"/>
      </a:accent2>
      <a:accent3>
        <a:srgbClr val="4BC298"/>
      </a:accent3>
      <a:accent4>
        <a:srgbClr val="4CB5D3"/>
      </a:accent4>
      <a:accent5>
        <a:srgbClr val="9167E3"/>
      </a:accent5>
      <a:accent6>
        <a:srgbClr val="E05073"/>
      </a:accent6>
      <a:hlink>
        <a:srgbClr val="E19520"/>
      </a:hlink>
      <a:folHlink>
        <a:srgbClr val="E8B15D"/>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DD1DAD52-B525-46B5-8E87-60EE23581B9C}"/>
    </a:ext>
  </a:extLst>
</a:theme>
</file>

<file path=docProps/app.xml><?xml version="1.0" encoding="utf-8"?>
<Properties xmlns="http://schemas.openxmlformats.org/officeDocument/2006/extended-properties" xmlns:vt="http://schemas.openxmlformats.org/officeDocument/2006/docPropsVTypes">
  <Template>TM03457485[[fn=Mesh]]</Template>
  <TotalTime>22</TotalTime>
  <Words>97</Words>
  <Application>Microsoft Office PowerPoint</Application>
  <PresentationFormat>Widescreen</PresentationFormat>
  <Paragraphs>20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Century Gothic</vt:lpstr>
      <vt:lpstr>Wingdings</vt:lpstr>
      <vt:lpstr>Mesh</vt:lpstr>
      <vt:lpstr>Welcome  to  American seal and packing</vt:lpstr>
      <vt:lpstr>                              O-Rings</vt:lpstr>
      <vt:lpstr>                            Shaft Seal  </vt:lpstr>
      <vt:lpstr>          Spiral Wound Gasket </vt:lpstr>
      <vt:lpstr>                             Cut Gasket </vt:lpstr>
      <vt:lpstr>              Gaskets and Seals </vt:lpstr>
      <vt:lpstr>                       Seal </vt:lpstr>
      <vt:lpstr>         Sheet Gasket Materials </vt:lpstr>
      <vt:lpstr>               Graphite Packing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Bablu</dc:creator>
  <cp:lastModifiedBy>Bablu</cp:lastModifiedBy>
  <cp:revision>3</cp:revision>
  <dcterms:created xsi:type="dcterms:W3CDTF">2017-09-11T09:58:10Z</dcterms:created>
  <dcterms:modified xsi:type="dcterms:W3CDTF">2017-09-11T10:20:53Z</dcterms:modified>
</cp:coreProperties>
</file>