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C10EDAF-8835-4323-B86E-FCB9BC81E726}" type="datetimeFigureOut">
              <a:rPr lang="en-US" smtClean="0"/>
              <a:t>8/2/2018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AF1ADC9-8806-42CC-A1AD-32ED33174CA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gayatriindustry@gmail.com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ervostabilizerindia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154702"/>
          </a:xfrm>
        </p:spPr>
        <p:txBody>
          <a:bodyPr>
            <a:normAutofit/>
          </a:bodyPr>
          <a:lstStyle/>
          <a:p>
            <a:r>
              <a:rPr lang="en-US" dirty="0" smtClean="0"/>
              <a:t>BENIFITS OF SERVO VOLTAGE STABILIZERS IN LOW VOLTAGE CONDITION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0400"/>
            <a:ext cx="7406640" cy="1143000"/>
          </a:xfrm>
        </p:spPr>
        <p:txBody>
          <a:bodyPr/>
          <a:lstStyle/>
          <a:p>
            <a:r>
              <a:rPr lang="en-US" dirty="0" smtClean="0"/>
              <a:t>Eventually, Servo stands the winner because of its unmatched performance and longer life features.</a:t>
            </a:r>
            <a:endParaRPr lang="en-US" dirty="0"/>
          </a:p>
        </p:txBody>
      </p:sp>
      <p:pic>
        <p:nvPicPr>
          <p:cNvPr id="4" name="Picture 3" descr="gayatri indust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4648200"/>
            <a:ext cx="3733800" cy="1080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1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stabilizer adds durability to the life of the appliance which is caused by voltage fluctuations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514600"/>
            <a:ext cx="7498080" cy="3733800"/>
          </a:xfrm>
        </p:spPr>
        <p:txBody>
          <a:bodyPr/>
          <a:lstStyle/>
          <a:p>
            <a:endParaRPr lang="en-US"/>
          </a:p>
        </p:txBody>
      </p:sp>
      <p:pic>
        <p:nvPicPr>
          <p:cNvPr id="1026" name="Picture 2" descr="C:\Users\puski\Desktop\voltage_supply_fluctuati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565253"/>
            <a:ext cx="7315200" cy="3683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11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Helps to save overall energy and make the appliance 98% more efficient.</a:t>
            </a:r>
            <a:endParaRPr lang="en-US" dirty="0"/>
          </a:p>
        </p:txBody>
      </p:sp>
      <p:pic>
        <p:nvPicPr>
          <p:cNvPr id="5" name="Content Placeholder 4" descr="servo stabiliz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2743200"/>
            <a:ext cx="6477000" cy="3374231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11362"/>
          </a:xfrm>
        </p:spPr>
        <p:txBody>
          <a:bodyPr>
            <a:normAutofit/>
          </a:bodyPr>
          <a:lstStyle/>
          <a:p>
            <a:r>
              <a:rPr lang="en-US" dirty="0" smtClean="0"/>
              <a:t>It </a:t>
            </a:r>
            <a:r>
              <a:rPr lang="en-US" dirty="0" smtClean="0"/>
              <a:t>improves the quality of the appliances</a:t>
            </a:r>
            <a:endParaRPr lang="en-US" dirty="0"/>
          </a:p>
        </p:txBody>
      </p:sp>
      <p:pic>
        <p:nvPicPr>
          <p:cNvPr id="6" name="Content Placeholder 5" descr="homeapplian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2209215"/>
            <a:ext cx="7264791" cy="40391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11362"/>
          </a:xfrm>
        </p:spPr>
        <p:txBody>
          <a:bodyPr>
            <a:normAutofit/>
          </a:bodyPr>
          <a:lstStyle/>
          <a:p>
            <a:r>
              <a:rPr lang="en-US" dirty="0" smtClean="0"/>
              <a:t>Provides better safety and protection</a:t>
            </a:r>
            <a:endParaRPr lang="en-US" dirty="0"/>
          </a:p>
        </p:txBody>
      </p:sp>
      <p:pic>
        <p:nvPicPr>
          <p:cNvPr id="5" name="Content Placeholder 4" descr="shadow-ba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2286000"/>
            <a:ext cx="7499350" cy="2133600"/>
          </a:xfrm>
        </p:spPr>
      </p:pic>
      <p:sp>
        <p:nvSpPr>
          <p:cNvPr id="7" name="TextBox 6"/>
          <p:cNvSpPr txBox="1"/>
          <p:nvPr/>
        </p:nvSpPr>
        <p:spPr>
          <a:xfrm>
            <a:off x="1371600" y="4724400"/>
            <a:ext cx="746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Gayatri</a:t>
            </a:r>
            <a:r>
              <a:rPr lang="en-US" dirty="0"/>
              <a:t> Industry</a:t>
            </a:r>
            <a:br>
              <a:rPr lang="en-US" dirty="0"/>
            </a:br>
            <a:r>
              <a:rPr lang="en-US" dirty="0" smtClean="0"/>
              <a:t>Contact </a:t>
            </a:r>
            <a:r>
              <a:rPr lang="en-US" dirty="0" err="1"/>
              <a:t>Person:Kaushal</a:t>
            </a:r>
            <a:r>
              <a:rPr lang="en-US" dirty="0"/>
              <a:t> </a:t>
            </a:r>
            <a:r>
              <a:rPr lang="en-US" dirty="0" err="1"/>
              <a:t>Kishor</a:t>
            </a:r>
            <a:r>
              <a:rPr lang="en-US" dirty="0"/>
              <a:t> </a:t>
            </a:r>
            <a:r>
              <a:rPr lang="en-US" dirty="0" err="1"/>
              <a:t>Jha</a:t>
            </a:r>
            <a:endParaRPr lang="en-US" dirty="0"/>
          </a:p>
          <a:p>
            <a:r>
              <a:rPr lang="en-US" dirty="0"/>
              <a:t>Address - </a:t>
            </a:r>
            <a:r>
              <a:rPr lang="en-US" dirty="0" err="1"/>
              <a:t>Dalsingsarai</a:t>
            </a:r>
            <a:r>
              <a:rPr lang="en-US" dirty="0"/>
              <a:t>, </a:t>
            </a:r>
            <a:r>
              <a:rPr lang="en-US" dirty="0" err="1"/>
              <a:t>Shahpur</a:t>
            </a:r>
            <a:r>
              <a:rPr lang="en-US" dirty="0"/>
              <a:t> </a:t>
            </a:r>
            <a:r>
              <a:rPr lang="en-US" dirty="0" err="1"/>
              <a:t>Pagra</a:t>
            </a:r>
            <a:r>
              <a:rPr lang="en-US" dirty="0"/>
              <a:t>, </a:t>
            </a:r>
            <a:r>
              <a:rPr lang="en-US" dirty="0" err="1"/>
              <a:t>Samastipur</a:t>
            </a:r>
            <a:r>
              <a:rPr lang="en-US" dirty="0"/>
              <a:t>, Bihar, 848114</a:t>
            </a:r>
          </a:p>
          <a:p>
            <a:r>
              <a:rPr lang="en-US" dirty="0"/>
              <a:t>+91-9899353868, 9313282459</a:t>
            </a:r>
          </a:p>
          <a:p>
            <a:r>
              <a:rPr lang="en-US" dirty="0" smtClean="0">
                <a:hlinkClick r:id="rId3"/>
              </a:rPr>
              <a:t>gayatriindustry@gmail.com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http://www.servostabilizerindia.com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</TotalTime>
  <Words>69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Solstice</vt:lpstr>
      <vt:lpstr>BENIFITS OF SERVO VOLTAGE STABILIZERS IN LOW VOLTAGE CONDITION</vt:lpstr>
      <vt:lpstr>The stabilizer adds durability to the life of the appliance which is caused by voltage fluctuations</vt:lpstr>
      <vt:lpstr>Helps to save overall energy and make the appliance 98% more efficient.</vt:lpstr>
      <vt:lpstr>It improves the quality of the appliances</vt:lpstr>
      <vt:lpstr>Provides better safety and protection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BENIFITS OF SERVO VOLTAGE STABILIZERS IN LOW VOLTAGE CONDITION</dc:title>
  <dc:creator>puski</dc:creator>
  <cp:lastModifiedBy>puski</cp:lastModifiedBy>
  <cp:revision>6</cp:revision>
  <dcterms:created xsi:type="dcterms:W3CDTF">2018-08-02T14:51:26Z</dcterms:created>
  <dcterms:modified xsi:type="dcterms:W3CDTF">2018-08-02T15:04:46Z</dcterms:modified>
</cp:coreProperties>
</file>