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643" r:id="rId3"/>
    <p:sldId id="644" r:id="rId4"/>
    <p:sldId id="645" r:id="rId5"/>
    <p:sldId id="646" r:id="rId6"/>
    <p:sldId id="647" r:id="rId7"/>
    <p:sldId id="648" r:id="rId8"/>
    <p:sldId id="649" r:id="rId9"/>
    <p:sldId id="650" r:id="rId10"/>
    <p:sldId id="651" r:id="rId11"/>
    <p:sldId id="652" r:id="rId12"/>
    <p:sldId id="653" r:id="rId13"/>
    <p:sldId id="654" r:id="rId14"/>
    <p:sldId id="655" r:id="rId15"/>
    <p:sldId id="656" r:id="rId16"/>
    <p:sldId id="657" r:id="rId17"/>
    <p:sldId id="658" r:id="rId18"/>
    <p:sldId id="659" r:id="rId19"/>
    <p:sldId id="660" r:id="rId20"/>
    <p:sldId id="661" r:id="rId21"/>
    <p:sldId id="662" r:id="rId22"/>
    <p:sldId id="663" r:id="rId23"/>
    <p:sldId id="664" r:id="rId24"/>
    <p:sldId id="665" r:id="rId25"/>
    <p:sldId id="666" r:id="rId26"/>
    <p:sldId id="667" r:id="rId27"/>
    <p:sldId id="668" r:id="rId28"/>
    <p:sldId id="669" r:id="rId29"/>
    <p:sldId id="670" r:id="rId30"/>
    <p:sldId id="671" r:id="rId31"/>
    <p:sldId id="672" r:id="rId32"/>
    <p:sldId id="673" r:id="rId33"/>
    <p:sldId id="674" r:id="rId34"/>
    <p:sldId id="675" r:id="rId35"/>
    <p:sldId id="676" r:id="rId36"/>
    <p:sldId id="677" r:id="rId37"/>
    <p:sldId id="678" r:id="rId38"/>
    <p:sldId id="679" r:id="rId39"/>
    <p:sldId id="680" r:id="rId40"/>
    <p:sldId id="681" r:id="rId41"/>
    <p:sldId id="682" r:id="rId42"/>
    <p:sldId id="683" r:id="rId43"/>
    <p:sldId id="684" r:id="rId44"/>
    <p:sldId id="685" r:id="rId45"/>
    <p:sldId id="686" r:id="rId46"/>
    <p:sldId id="687" r:id="rId47"/>
    <p:sldId id="688" r:id="rId48"/>
    <p:sldId id="689" r:id="rId49"/>
    <p:sldId id="690" r:id="rId50"/>
    <p:sldId id="691" r:id="rId51"/>
    <p:sldId id="692" r:id="rId52"/>
    <p:sldId id="693" r:id="rId53"/>
    <p:sldId id="694" r:id="rId54"/>
    <p:sldId id="695" r:id="rId5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microsoft.com/office/2015/10/relationships/revisionInfo" Target="revisionInfo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751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6081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6714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4746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1162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81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7948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525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8354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1988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666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970380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78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후에 예수께서 갈릴리에서 다니시고 유대에서 다니려 아니하심은 유대인들이 죽이려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755126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형제들이 명절에 올라간 후에 자기도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올라가시되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나타내지 않고 은밀히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492421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명절중에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유대인들이 예수를 찾으면서 그가 어디 있느냐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728690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대하여 무리 중에서 수군거림이 많아 어떤 사람은 좋은 사람이라 하며 어떤 사람은 아니라 무리를 미혹한다 하나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04391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유대인들을 두려워하므로 드러나게 그에 대하여 말하는 자가 없더라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133296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이미 명절의 중간이 되어 예수께서 성전에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올라가사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가르치시니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0297374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유대인들이 놀랍게 여겨 이르되 이 사람은 배우지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아니하였거늘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어떻게 글을 아느냐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724974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대답하여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교훈은 내 것이 아니요 나를 보내신 이의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3098000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사람이 하나님의 뜻을 행하려 하면 이 교훈이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하나님께로부터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왔는지 내가 스스로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말함인지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알리라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443891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스스로 말하는 자는 자기 영광만 구하되 보내신 이의 영광을 구하는 자는 참되니 그 속에 불의가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1025002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너희에게 율법을 주지 아니하였느냐 너희 중에 율법을 지키는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어찌하여 나를 죽이려 하느냐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233072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유대인의 명절인 초막절이 가까운지라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0000466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무리가 대답하되 당신은 귀신이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들렸도다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누가 당신을 죽이려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4665808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대답하여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한 가지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다 이로 말미암아 이상히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여기는도다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246858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너희에게 할례를 행했으니 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할례는 모세에게서 난 것이 아니요 조상들에게서 난 것이라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너희가 안식일에도 사람에게 할례를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2344592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모세의 율법을 범하지 아니하려고 사람이 안식일에도 할례를 받는 일이 있거든 내가 안식일에 사람의 전신을 건전하게 한 것으로 너희가 내게 노여워하느냐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8403701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외모로 판단하지 말고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공의롭게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판단하라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4110365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예루살렘 사람 중에서 어떤 사람이 말하되 이는 그들이 죽이고자 하는 그 사람이 아니냐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3530768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드러나게 말하되 그들이 아무 말도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아니하는도다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당국자들은 이 사람을 참으로 그리스도인 줄 알았는가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8290317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우리는 이 사람이 어디서 왔는지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그리스도께서 오실 때에는 어디서 오시는지 아는 자가 없으리라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7183423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성전에서 가르치시며 외쳐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나를 알고 내가 어디서 온 것도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스스로 온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나를 보내신 이는 참되시니 너희는 그를 알지 못하나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0199824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내가 그에게서 났고 그가 나를 보내셨음이라 하시니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784568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형제들이 예수께 이르되 당신이 행하는 일을 제자들도 보게 여기를 떠나 유대로 가소서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0273594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예수를 잡고자 하나 손을 대는 자가 없으니 이는 그의 때가 아직 이르지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아니하였음이러라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4596060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 중의 많은 사람이 예수를 믿고 말하되 그리스도께서 오실지라도 그 행하실 표적이 이 사람이 행한 것보다 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많으랴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3626820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대하여 무리가 수군거리는 것이 바리새인들에게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들린지라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대제사장들과 바리새인들이 그를 잡으려고 아랫사람들을 보내니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1933167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너희와 함께 조금 더 있다가 나를 보내신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돌아가겠노라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2091288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나를 찾아도 만나지 못할 터이요 나 있는 곳에 오지도 못하리라 하시니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8524539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유대인들이 서로 묻되 이 사람이 어디로 가기에 우리가 그를 만나지 못하리요 헬라인 중에 흩어져 사는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자들에게로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헬라인을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가르칠 터인가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4608472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나를 찾아도 만나지 못할 터이요 나 있는 곳에 오지도 못하리라 한 이 말이 무슨 말이냐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89216044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명절 끝날 곧 큰 날에 예수께서 서서 외쳐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누구든지 목마르거든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와서 마시라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9842890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나를 믿는 자는 성경에 이름과 같이 그 배에서 생수의 강이 흘러나오리라 하시니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6495232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그를 믿는 자들이 받을 성령을 가리켜 말씀하신 것이라 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아직 영광을 받지 않으셨으므로 성령이 아직 그들에게 계시지 아니하시더라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038979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스스로 나타나기를 구하면서 묻혀서 일하는 사람이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일을 행하려 하거든 자신을 세상에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나타내소서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7936702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말씀을 들은 무리 중에서 어떤 사람은 이 사람이 참으로 그 선지자라 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1184240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어떤 사람은 그리스도라 하며 어떤 이들은 그리스도가 어찌 갈릴리에서 나오겠느냐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3031268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성경에 이르기를 그리스도는 다윗의 씨로 또 다윗이 살던 마을 베들레헴에서 나오리라 하지 아니하였느냐 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0065578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예수로 말미암아 무리 중에서 쟁론이 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1579430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중에는 그를 잡고자 하는 자들도 있으나 손을 대는 자가 없었더라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24704818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아랫사람들이 대제사장들과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바리새인들에게로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오니 그들이 묻되 어찌하여 잡아오지 아니하였느냐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98452577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아랫사람들이 대답하되 그 사람이 말하는 것처럼 말한 사람은 이 때까지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없었나이다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82984946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바리새인들이 대답하되 너희도 미혹되었느냐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55615743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당국자들이나 바리새인 중에 그를 믿는 자가 있느냐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21475674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율법을 알지 못하는 이 무리는 저주를 받은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156641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그 형제들까지도 예수를 믿지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아니함이러라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97734634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중의 한 사람 곧 전에 예수께 왔던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니고데모가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그들에게 말하되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22986972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율법은 사람의 말을 듣고 그 행한 것을 알기 전에 심판하느냐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23872406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대답하여 이르되 너도 갈릴리에서 왔느냐 찾아 보라 갈릴리에서는 선지자가 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62106381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 각각 집으로 돌아가고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441916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때는 아직 이르지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때는 늘 준비되어 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310727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세상이 너희를 미워하지 아니하되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미워하나니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내가 세상의 일들을 악하다고 증언함이라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020727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명절에 올라가라 내 때가 아직 차지 못하였으니 나는 이 명절에 아직 올라가지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817384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말씀을 하시고 갈릴리에 머물러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계시니라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061524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810</Words>
  <Application>Microsoft Office PowerPoint</Application>
  <PresentationFormat>와이드스크린</PresentationFormat>
  <Paragraphs>106</Paragraphs>
  <Slides>53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53</vt:i4>
      </vt:variant>
    </vt:vector>
  </HeadingPairs>
  <TitlesOfParts>
    <vt:vector size="5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2024-10-01T11:21:45Z</dcterms:modified>
</cp:coreProperties>
</file>