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804" r:id="rId2"/>
  </p:sldMasterIdLst>
  <p:sldIdLst>
    <p:sldId id="256" r:id="rId3"/>
    <p:sldId id="257" r:id="rId4"/>
    <p:sldId id="258" r:id="rId5"/>
    <p:sldId id="259" r:id="rId6"/>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4E9845E-DCFF-4491-8D76-A3A967547E8A}" type="datetimeFigureOut">
              <a:rPr lang="en-US" smtClean="0"/>
              <a:t>12/10/2014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2647050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4E9845E-DCFF-4491-8D76-A3A967547E8A}" type="datetimeFigureOut">
              <a:rPr lang="en-US" smtClean="0"/>
              <a:t>12/10/2014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4189631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E9845E-DCFF-4491-8D76-A3A967547E8A}" type="datetimeFigureOut">
              <a:rPr lang="en-US" smtClean="0"/>
              <a:t>12/10/2014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16669669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4E9845E-DCFF-4491-8D76-A3A967547E8A}" type="datetimeFigureOut">
              <a:rPr lang="en-US" smtClean="0"/>
              <a:t>12/10/2014</a:t>
            </a:fld>
            <a:endParaRPr lang="en-US"/>
          </a:p>
        </p:txBody>
      </p:sp>
      <p:sp>
        <p:nvSpPr>
          <p:cNvPr id="5" name="Footer Placeholder 4"/>
          <p:cNvSpPr>
            <a:spLocks noGrp="1"/>
          </p:cNvSpPr>
          <p:nvPr>
            <p:ph type="ftr" sz="quarter" idx="11"/>
          </p:nvPr>
        </p:nvSpPr>
        <p:spPr>
          <a:xfrm>
            <a:off x="3962399" y="5870575"/>
            <a:ext cx="4893958" cy="377825"/>
          </a:xfrm>
        </p:spPr>
        <p:txBody>
          <a:bodyPr/>
          <a:lstStyle/>
          <a:p>
            <a:endParaRPr lang="en-US"/>
          </a:p>
        </p:txBody>
      </p:sp>
      <p:sp>
        <p:nvSpPr>
          <p:cNvPr id="6" name="Slide Number Placeholder 5"/>
          <p:cNvSpPr>
            <a:spLocks noGrp="1"/>
          </p:cNvSpPr>
          <p:nvPr>
            <p:ph type="sldNum" sz="quarter" idx="12"/>
          </p:nvPr>
        </p:nvSpPr>
        <p:spPr>
          <a:xfrm>
            <a:off x="10608958" y="5870575"/>
            <a:ext cx="551167" cy="377825"/>
          </a:xfrm>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2869197966"/>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4E9845E-DCFF-4491-8D76-A3A967547E8A}" type="datetimeFigureOut">
              <a:rPr lang="en-US" smtClean="0"/>
              <a:t>12/10/2014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33193400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E9845E-DCFF-4491-8D76-A3A967547E8A}" type="datetimeFigureOut">
              <a:rPr lang="en-US" smtClean="0"/>
              <a:t>12/10/2014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21288851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4E9845E-DCFF-4491-8D76-A3A967547E8A}" type="datetimeFigureOut">
              <a:rPr lang="en-US" smtClean="0"/>
              <a:t>12/10/2014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29487867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4E9845E-DCFF-4491-8D76-A3A967547E8A}" type="datetimeFigureOut">
              <a:rPr lang="en-US" smtClean="0"/>
              <a:t>12/10/2014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25085387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4E9845E-DCFF-4491-8D76-A3A967547E8A}" type="datetimeFigureOut">
              <a:rPr lang="en-US" smtClean="0"/>
              <a:t>12/10/2014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3410188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4E9845E-DCFF-4491-8D76-A3A967547E8A}" type="datetimeFigureOut">
              <a:rPr lang="en-US" smtClean="0"/>
              <a:t>12/10/2014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22621217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E9845E-DCFF-4491-8D76-A3A967547E8A}" type="datetimeFigureOut">
              <a:rPr lang="en-US" smtClean="0"/>
              <a:t>12/10/2014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2456431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4E9845E-DCFF-4491-8D76-A3A967547E8A}" type="datetimeFigureOut">
              <a:rPr lang="en-US" smtClean="0"/>
              <a:t>12/10/2014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41699222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E9845E-DCFF-4491-8D76-A3A967547E8A}" type="datetimeFigureOut">
              <a:rPr lang="en-US" smtClean="0"/>
              <a:t>12/10/2014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29589337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E9845E-DCFF-4491-8D76-A3A967547E8A}" type="datetimeFigureOut">
              <a:rPr lang="en-US" smtClean="0"/>
              <a:t>12/10/2014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5620466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E9845E-DCFF-4491-8D76-A3A967547E8A}" type="datetimeFigureOut">
              <a:rPr lang="en-US" smtClean="0"/>
              <a:t>12/10/2014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38488574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E9845E-DCFF-4491-8D76-A3A967547E8A}" type="datetimeFigureOut">
              <a:rPr lang="en-US" smtClean="0"/>
              <a:t>12/10/2014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34588263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E9845E-DCFF-4491-8D76-A3A967547E8A}" type="datetimeFigureOut">
              <a:rPr lang="en-US" smtClean="0"/>
              <a:t>12/10/2014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30163774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E9845E-DCFF-4491-8D76-A3A967547E8A}" type="datetimeFigureOut">
              <a:rPr lang="en-US" smtClean="0"/>
              <a:t>12/10/2014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38744908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E9845E-DCFF-4491-8D76-A3A967547E8A}" type="datetimeFigureOut">
              <a:rPr lang="en-US" smtClean="0"/>
              <a:t>12/10/2014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40457726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4E9845E-DCFF-4491-8D76-A3A967547E8A}" type="datetimeFigureOut">
              <a:rPr lang="en-US" smtClean="0"/>
              <a:t>12/10/2014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25857337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4E9845E-DCFF-4491-8D76-A3A967547E8A}" type="datetimeFigureOut">
              <a:rPr lang="en-US" smtClean="0"/>
              <a:t>12/10/2014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57399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E9845E-DCFF-4491-8D76-A3A967547E8A}" type="datetimeFigureOut">
              <a:rPr lang="en-US" smtClean="0"/>
              <a:t>12/10/2014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3230976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4E9845E-DCFF-4491-8D76-A3A967547E8A}" type="datetimeFigureOut">
              <a:rPr lang="en-US" smtClean="0"/>
              <a:t>12/10/2014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2485794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5127" y="2507550"/>
            <a:ext cx="5156200"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7550"/>
            <a:ext cx="5181601"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E9845E-DCFF-4491-8D76-A3A967547E8A}" type="datetimeFigureOut">
              <a:rPr lang="en-US" smtClean="0"/>
              <a:t>12/10/2014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F10145-B6A3-4A4E-B4D4-F8EF6453C7AB}"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553005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4E9845E-DCFF-4491-8D76-A3A967547E8A}" type="datetimeFigureOut">
              <a:rPr lang="en-US" smtClean="0"/>
              <a:t>12/10/2014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F10145-B6A3-4A4E-B4D4-F8EF6453C7AB}"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030804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E9845E-DCFF-4491-8D76-A3A967547E8A}" type="datetimeFigureOut">
              <a:rPr lang="en-US" smtClean="0"/>
              <a:t>12/10/2014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23602327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en-US" smtClean="0"/>
              <a:t>Click to edit Master title style</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E9845E-DCFF-4491-8D76-A3A967547E8A}" type="datetimeFigureOut">
              <a:rPr lang="en-US" smtClean="0"/>
              <a:t>12/10/2014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25878400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E9845E-DCFF-4491-8D76-A3A967547E8A}" type="datetimeFigureOut">
              <a:rPr lang="en-US" smtClean="0"/>
              <a:t>12/10/2014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F10145-B6A3-4A4E-B4D4-F8EF6453C7AB}" type="slidenum">
              <a:rPr lang="en-US" smtClean="0"/>
              <a:t>‹#›</a:t>
            </a:fld>
            <a:endParaRPr lang="en-US"/>
          </a:p>
        </p:txBody>
      </p:sp>
    </p:spTree>
    <p:extLst>
      <p:ext uri="{BB962C8B-B14F-4D97-AF65-F5344CB8AC3E}">
        <p14:creationId xmlns:p14="http://schemas.microsoft.com/office/powerpoint/2010/main" val="2515806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B4E9845E-DCFF-4491-8D76-A3A967547E8A}" type="datetimeFigureOut">
              <a:rPr lang="en-US" smtClean="0"/>
              <a:t>12/10/2014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1FF10145-B6A3-4A4E-B4D4-F8EF6453C7AB}" type="slidenum">
              <a:rPr lang="en-US" smtClean="0"/>
              <a:t>‹#›</a:t>
            </a:fld>
            <a:endParaRPr lang="en-US"/>
          </a:p>
        </p:txBody>
      </p:sp>
    </p:spTree>
    <p:extLst>
      <p:ext uri="{BB962C8B-B14F-4D97-AF65-F5344CB8AC3E}">
        <p14:creationId xmlns:p14="http://schemas.microsoft.com/office/powerpoint/2010/main" val="9199895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4E9845E-DCFF-4491-8D76-A3A967547E8A}" type="datetimeFigureOut">
              <a:rPr lang="en-US" smtClean="0"/>
              <a:t>12/10/2014</a:t>
            </a:fld>
            <a:endParaRPr lang="en-US"/>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FF10145-B6A3-4A4E-B4D4-F8EF6453C7AB}" type="slidenum">
              <a:rPr lang="en-US" smtClean="0"/>
              <a:t>‹#›</a:t>
            </a:fld>
            <a:endParaRPr lang="en-US"/>
          </a:p>
        </p:txBody>
      </p:sp>
    </p:spTree>
    <p:extLst>
      <p:ext uri="{BB962C8B-B14F-4D97-AF65-F5344CB8AC3E}">
        <p14:creationId xmlns:p14="http://schemas.microsoft.com/office/powerpoint/2010/main" val="953774948"/>
      </p:ext>
    </p:extLst>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 id="2147483818" r:id="rId14"/>
    <p:sldLayoutId id="2147483819" r:id="rId15"/>
    <p:sldLayoutId id="2147483820" r:id="rId16"/>
    <p:sldLayoutId id="2147483821"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atsnewprojects.co.in/ats-heavenly-foothills.html" TargetMode="Externa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hyperlink" Target="http://www.devlinrealtech.com/" TargetMode="External"/><Relationship Id="rId2" Type="http://schemas.openxmlformats.org/officeDocument/2006/relationships/hyperlink" Target="mailto:sales@devlinrealtech.com" TargetMode="External"/><Relationship Id="rId1" Type="http://schemas.openxmlformats.org/officeDocument/2006/relationships/slideLayout" Target="../slideLayouts/slideLayout13.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94726" y="1287887"/>
            <a:ext cx="5331853" cy="682581"/>
          </a:xfrm>
        </p:spPr>
        <p:txBody>
          <a:bodyPr>
            <a:normAutofit/>
          </a:bodyPr>
          <a:lstStyle/>
          <a:p>
            <a:r>
              <a:rPr lang="en-US" sz="3200" u="sng" dirty="0" smtClean="0">
                <a:solidFill>
                  <a:srgbClr val="FF0000"/>
                </a:solidFill>
              </a:rPr>
              <a:t>ATS heavenly foothills  </a:t>
            </a:r>
            <a:endParaRPr lang="en-US" sz="3200" u="sng" dirty="0">
              <a:solidFill>
                <a:srgbClr val="FF0000"/>
              </a:solidFill>
            </a:endParaRPr>
          </a:p>
        </p:txBody>
      </p:sp>
      <p:sp>
        <p:nvSpPr>
          <p:cNvPr id="3" name="Subtitle 2"/>
          <p:cNvSpPr>
            <a:spLocks noGrp="1"/>
          </p:cNvSpPr>
          <p:nvPr>
            <p:ph type="subTitle" idx="1"/>
          </p:nvPr>
        </p:nvSpPr>
        <p:spPr>
          <a:xfrm>
            <a:off x="3962399" y="2704562"/>
            <a:ext cx="7197726" cy="3155325"/>
          </a:xfrm>
        </p:spPr>
        <p:txBody>
          <a:bodyPr>
            <a:normAutofit fontScale="92500" lnSpcReduction="20000"/>
          </a:bodyPr>
          <a:lstStyle/>
          <a:p>
            <a:pPr algn="l"/>
            <a:r>
              <a:rPr lang="en-US" dirty="0">
                <a:solidFill>
                  <a:srgbClr val="FFC000"/>
                </a:solidFill>
                <a:latin typeface="Arial" panose="020B0604020202020204" pitchFamily="34" charset="0"/>
              </a:rPr>
              <a:t>Ats, the award winning developer in </a:t>
            </a:r>
            <a:r>
              <a:rPr lang="en-US" dirty="0" smtClean="0">
                <a:solidFill>
                  <a:srgbClr val="FFC000"/>
                </a:solidFill>
                <a:latin typeface="Arial" panose="020B0604020202020204" pitchFamily="34" charset="0"/>
              </a:rPr>
              <a:t>India. </a:t>
            </a:r>
            <a:r>
              <a:rPr lang="en-US" dirty="0">
                <a:solidFill>
                  <a:srgbClr val="FFC000"/>
                </a:solidFill>
                <a:latin typeface="Arial" panose="020B0604020202020204" pitchFamily="34" charset="0"/>
              </a:rPr>
              <a:t>There are many landmark </a:t>
            </a:r>
            <a:r>
              <a:rPr lang="en-US" dirty="0" smtClean="0">
                <a:solidFill>
                  <a:srgbClr val="FFC000"/>
                </a:solidFill>
                <a:latin typeface="Arial" panose="020B0604020202020204" pitchFamily="34" charset="0"/>
              </a:rPr>
              <a:t>properties </a:t>
            </a:r>
            <a:r>
              <a:rPr lang="en-US" dirty="0">
                <a:solidFill>
                  <a:srgbClr val="FFC000"/>
                </a:solidFill>
                <a:latin typeface="Arial" panose="020B0604020202020204" pitchFamily="34" charset="0"/>
              </a:rPr>
              <a:t>around Delhi-NCR and Punjab, with all modern facilities, comfort and high living standard. After the grand success in Delhi-NCR and Punjab launching a new plots in Sahastradhara Road Dehradun at a beautiful location right at the base of the forest reserves of Tibbanala.</a:t>
            </a:r>
          </a:p>
          <a:p>
            <a:pPr algn="l"/>
            <a:endParaRPr lang="en-US" dirty="0">
              <a:solidFill>
                <a:srgbClr val="FFC000"/>
              </a:solidFill>
              <a:latin typeface="Arial" panose="020B0604020202020204" pitchFamily="34" charset="0"/>
            </a:endParaRPr>
          </a:p>
          <a:p>
            <a:pPr algn="l"/>
            <a:r>
              <a:rPr lang="en-US" dirty="0">
                <a:solidFill>
                  <a:srgbClr val="FFC000"/>
                </a:solidFill>
                <a:latin typeface="Arial" panose="020B0604020202020204" pitchFamily="34" charset="0"/>
              </a:rPr>
              <a:t>Create your own heaven in beautiful Doon Valley. Dehradun a city known for its beauty, environment and temperature. Dehradun is surrounded by the hills. Ats launching plots in different at that location. This very nearer to the hill stations Mussorie and </a:t>
            </a:r>
            <a:r>
              <a:rPr lang="en-US" dirty="0" smtClean="0">
                <a:solidFill>
                  <a:srgbClr val="FFC000"/>
                </a:solidFill>
                <a:latin typeface="Arial" panose="020B0604020202020204" pitchFamily="34" charset="0"/>
              </a:rPr>
              <a:t>Chakrate .</a:t>
            </a:r>
            <a:endParaRPr lang="en-US" dirty="0">
              <a:solidFill>
                <a:srgbClr val="FFC000"/>
              </a:solidFill>
              <a:latin typeface="Arial" panose="020B0604020202020204" pitchFamily="34" charset="0"/>
            </a:endParaRPr>
          </a:p>
        </p:txBody>
      </p:sp>
      <p:pic>
        <p:nvPicPr>
          <p:cNvPr id="4" name="Picture 3">
            <a:hlinkClick r:id="rId2"/>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39414" y="1481070"/>
            <a:ext cx="2031513" cy="850006"/>
          </a:xfrm>
          <a:prstGeom prst="rect">
            <a:avLst/>
          </a:prstGeom>
        </p:spPr>
      </p:pic>
    </p:spTree>
    <p:extLst>
      <p:ext uri="{BB962C8B-B14F-4D97-AF65-F5344CB8AC3E}">
        <p14:creationId xmlns:p14="http://schemas.microsoft.com/office/powerpoint/2010/main" val="124197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95482" y="609601"/>
            <a:ext cx="6721744" cy="832834"/>
          </a:xfrm>
        </p:spPr>
        <p:txBody>
          <a:bodyPr>
            <a:normAutofit/>
          </a:bodyPr>
          <a:lstStyle/>
          <a:p>
            <a:r>
              <a:rPr lang="en-US" sz="3200" u="sng" dirty="0" smtClean="0">
                <a:solidFill>
                  <a:srgbClr val="FF0000"/>
                </a:solidFill>
              </a:rPr>
              <a:t>Master Plan</a:t>
            </a:r>
            <a:endParaRPr lang="en-US" sz="3200" u="sng" dirty="0">
              <a:solidFill>
                <a:srgbClr val="FF0000"/>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717442" y="1918951"/>
            <a:ext cx="6864440" cy="4288665"/>
          </a:xfrm>
        </p:spPr>
      </p:pic>
      <p:sp>
        <p:nvSpPr>
          <p:cNvPr id="5" name="Rectangle 4"/>
          <p:cNvSpPr/>
          <p:nvPr/>
        </p:nvSpPr>
        <p:spPr>
          <a:xfrm>
            <a:off x="3424114" y="3244334"/>
            <a:ext cx="5343771" cy="369332"/>
          </a:xfrm>
          <a:prstGeom prst="rect">
            <a:avLst/>
          </a:prstGeom>
        </p:spPr>
        <p:txBody>
          <a:bodyPr wrap="none">
            <a:spAutoFit/>
          </a:bodyPr>
          <a:lstStyle/>
          <a:p>
            <a:r>
              <a:rPr lang="en-US" dirty="0" smtClean="0"/>
              <a:t>http://atsnewprojects.co.in/ats-heavenly-foothills.html</a:t>
            </a:r>
            <a:endParaRPr lang="en-US" dirty="0"/>
          </a:p>
        </p:txBody>
      </p:sp>
    </p:spTree>
    <p:extLst>
      <p:ext uri="{BB962C8B-B14F-4D97-AF65-F5344CB8AC3E}">
        <p14:creationId xmlns:p14="http://schemas.microsoft.com/office/powerpoint/2010/main" val="4018806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34873" y="609601"/>
            <a:ext cx="7082353" cy="807076"/>
          </a:xfrm>
        </p:spPr>
        <p:txBody>
          <a:bodyPr>
            <a:normAutofit/>
          </a:bodyPr>
          <a:lstStyle/>
          <a:p>
            <a:r>
              <a:rPr lang="en-US" sz="3200" u="sng" dirty="0" smtClean="0">
                <a:solidFill>
                  <a:srgbClr val="FF0000"/>
                </a:solidFill>
              </a:rPr>
              <a:t>Location map</a:t>
            </a:r>
            <a:endParaRPr lang="en-US" sz="3200" u="sng" dirty="0">
              <a:solidFill>
                <a:srgbClr val="FF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25032" y="1764406"/>
            <a:ext cx="6711396" cy="4026794"/>
          </a:xfrm>
        </p:spPr>
      </p:pic>
    </p:spTree>
    <p:extLst>
      <p:ext uri="{BB962C8B-B14F-4D97-AF65-F5344CB8AC3E}">
        <p14:creationId xmlns:p14="http://schemas.microsoft.com/office/powerpoint/2010/main" val="1554411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183" y="609601"/>
            <a:ext cx="6052043" cy="716924"/>
          </a:xfrm>
        </p:spPr>
        <p:txBody>
          <a:bodyPr>
            <a:normAutofit/>
          </a:bodyPr>
          <a:lstStyle/>
          <a:p>
            <a:r>
              <a:rPr lang="en-US" sz="3200" u="sng" dirty="0" smtClean="0">
                <a:solidFill>
                  <a:srgbClr val="FF0000"/>
                </a:solidFill>
              </a:rPr>
              <a:t>Price list</a:t>
            </a:r>
            <a:endParaRPr lang="en-US" sz="3200" u="sng" dirty="0">
              <a:solidFill>
                <a:srgbClr val="FF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84745" y="1493949"/>
            <a:ext cx="5434252" cy="5138671"/>
          </a:xfrm>
        </p:spPr>
      </p:pic>
    </p:spTree>
    <p:extLst>
      <p:ext uri="{BB962C8B-B14F-4D97-AF65-F5344CB8AC3E}">
        <p14:creationId xmlns:p14="http://schemas.microsoft.com/office/powerpoint/2010/main" val="37831597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1506828"/>
            <a:ext cx="10131425" cy="635239"/>
          </a:xfrm>
        </p:spPr>
        <p:txBody>
          <a:bodyPr>
            <a:normAutofit/>
          </a:bodyPr>
          <a:lstStyle/>
          <a:p>
            <a:r>
              <a:rPr lang="en-US" sz="3200" u="sng" dirty="0" smtClean="0">
                <a:solidFill>
                  <a:srgbClr val="FF0000"/>
                </a:solidFill>
              </a:rPr>
              <a:t>Contact us</a:t>
            </a:r>
            <a:endParaRPr lang="en-US" sz="3200" u="sng" dirty="0">
              <a:solidFill>
                <a:srgbClr val="FF0000"/>
              </a:solidFill>
            </a:endParaRPr>
          </a:p>
        </p:txBody>
      </p:sp>
      <p:sp>
        <p:nvSpPr>
          <p:cNvPr id="3" name="Content Placeholder 2"/>
          <p:cNvSpPr>
            <a:spLocks noGrp="1"/>
          </p:cNvSpPr>
          <p:nvPr>
            <p:ph idx="1"/>
          </p:nvPr>
        </p:nvSpPr>
        <p:spPr>
          <a:xfrm>
            <a:off x="4301544" y="2142067"/>
            <a:ext cx="6515682" cy="2996603"/>
          </a:xfrm>
        </p:spPr>
        <p:txBody>
          <a:bodyPr/>
          <a:lstStyle/>
          <a:p>
            <a:r>
              <a:rPr lang="en-US" b="1" dirty="0">
                <a:solidFill>
                  <a:srgbClr val="FFC000"/>
                </a:solidFill>
                <a:latin typeface="Arial" panose="020B0604020202020204" pitchFamily="34" charset="0"/>
                <a:cs typeface="Arial" panose="020B0604020202020204" pitchFamily="34" charset="0"/>
              </a:rPr>
              <a:t>D-8 (IInd Floor)</a:t>
            </a:r>
          </a:p>
          <a:p>
            <a:r>
              <a:rPr lang="en-US" b="1" dirty="0">
                <a:solidFill>
                  <a:srgbClr val="FFC000"/>
                </a:solidFill>
                <a:latin typeface="Arial" panose="020B0604020202020204" pitchFamily="34" charset="0"/>
                <a:cs typeface="Arial" panose="020B0604020202020204" pitchFamily="34" charset="0"/>
              </a:rPr>
              <a:t>Sector-63</a:t>
            </a:r>
          </a:p>
          <a:p>
            <a:r>
              <a:rPr lang="en-US" b="1" dirty="0">
                <a:solidFill>
                  <a:srgbClr val="FFC000"/>
                </a:solidFill>
                <a:latin typeface="Arial" panose="020B0604020202020204" pitchFamily="34" charset="0"/>
                <a:cs typeface="Arial" panose="020B0604020202020204" pitchFamily="34" charset="0"/>
              </a:rPr>
              <a:t>Noida</a:t>
            </a:r>
          </a:p>
          <a:p>
            <a:r>
              <a:rPr lang="en-US" b="1" dirty="0">
                <a:solidFill>
                  <a:srgbClr val="FFC000"/>
                </a:solidFill>
                <a:latin typeface="Arial" panose="020B0604020202020204" pitchFamily="34" charset="0"/>
                <a:cs typeface="Arial" panose="020B0604020202020204" pitchFamily="34" charset="0"/>
              </a:rPr>
              <a:t>Call Us- +91-9911312936</a:t>
            </a:r>
          </a:p>
          <a:p>
            <a:r>
              <a:rPr lang="en-US" dirty="0" smtClean="0">
                <a:solidFill>
                  <a:srgbClr val="FFC000"/>
                </a:solidFill>
              </a:rPr>
              <a:t>Emailto: </a:t>
            </a:r>
            <a:r>
              <a:rPr lang="en-US" dirty="0" smtClean="0">
                <a:solidFill>
                  <a:srgbClr val="FFC000"/>
                </a:solidFill>
                <a:hlinkClick r:id="rId2"/>
              </a:rPr>
              <a:t>sales@devlinrealtech.com</a:t>
            </a:r>
            <a:endParaRPr lang="en-US" dirty="0">
              <a:solidFill>
                <a:srgbClr val="FFC000"/>
              </a:solidFill>
            </a:endParaRPr>
          </a:p>
        </p:txBody>
      </p:sp>
      <p:pic>
        <p:nvPicPr>
          <p:cNvPr id="4" name="Picture 3">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9251" y="3000777"/>
            <a:ext cx="2665926" cy="1120461"/>
          </a:xfrm>
          <a:prstGeom prst="rect">
            <a:avLst/>
          </a:prstGeom>
        </p:spPr>
      </p:pic>
    </p:spTree>
    <p:extLst>
      <p:ext uri="{BB962C8B-B14F-4D97-AF65-F5344CB8AC3E}">
        <p14:creationId xmlns:p14="http://schemas.microsoft.com/office/powerpoint/2010/main" val="2875215796"/>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Celestial">
  <a:themeElements>
    <a:clrScheme name="Celestial">
      <a:dk1>
        <a:sysClr val="windowText" lastClr="000000"/>
      </a:dk1>
      <a:lt1>
        <a:sysClr val="window" lastClr="FFFFFF"/>
      </a:lt1>
      <a:dk2>
        <a:srgbClr val="104C7E"/>
      </a:dk2>
      <a:lt2>
        <a:srgbClr val="EBEBEB"/>
      </a:lt2>
      <a:accent1>
        <a:srgbClr val="94CE67"/>
      </a:accent1>
      <a:accent2>
        <a:srgbClr val="49D1CD"/>
      </a:accent2>
      <a:accent3>
        <a:srgbClr val="61A5D6"/>
      </a:accent3>
      <a:accent4>
        <a:srgbClr val="9D8CD3"/>
      </a:accent4>
      <a:accent5>
        <a:srgbClr val="E45C8A"/>
      </a:accent5>
      <a:accent6>
        <a:srgbClr val="F98C61"/>
      </a:accent6>
      <a:hlink>
        <a:srgbClr val="AAF172"/>
      </a:hlink>
      <a:folHlink>
        <a:srgbClr val="E7F19A"/>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E44E6A2F-09CD-4BE0-B42D-107FF03CEED6}"/>
    </a:ext>
  </a:extLst>
</a:theme>
</file>

<file path=docProps/app.xml><?xml version="1.0" encoding="utf-8"?>
<Properties xmlns="http://schemas.openxmlformats.org/officeDocument/2006/extended-properties" xmlns:vt="http://schemas.openxmlformats.org/officeDocument/2006/docPropsVTypes">
  <Template/>
  <TotalTime>17</TotalTime>
  <Words>137</Words>
  <Application>Microsoft Office PowerPoint</Application>
  <PresentationFormat>Widescreen</PresentationFormat>
  <Paragraphs>14</Paragraphs>
  <Slides>5</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vt:i4>
      </vt:variant>
    </vt:vector>
  </HeadingPairs>
  <TitlesOfParts>
    <vt:vector size="11" baseType="lpstr">
      <vt:lpstr>Arial</vt:lpstr>
      <vt:lpstr>Calibri</vt:lpstr>
      <vt:lpstr>Calibri Light</vt:lpstr>
      <vt:lpstr>Wingdings 2</vt:lpstr>
      <vt:lpstr>HDOfficeLightV0</vt:lpstr>
      <vt:lpstr>Celestial</vt:lpstr>
      <vt:lpstr>ATS heavenly foothills  </vt:lpstr>
      <vt:lpstr>Master Plan</vt:lpstr>
      <vt:lpstr>Location map</vt:lpstr>
      <vt:lpstr>Price list</vt:lpstr>
      <vt:lpstr>Contact us</vt:lpstr>
    </vt:vector>
  </TitlesOfParts>
  <Company>Project-os.org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ATS heavenly foothills</dc:title>
  <dc:creator>Win8EER1</dc:creator>
  <cp:lastModifiedBy>Win8EER1</cp:lastModifiedBy>
  <cp:revision>2</cp:revision>
  <dcterms:created xsi:type="dcterms:W3CDTF">2014-12-10T06:32:20Z</dcterms:created>
  <dcterms:modified xsi:type="dcterms:W3CDTF">2014-12-10T06:49:30Z</dcterms:modified>
</cp:coreProperties>
</file>