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6858000" cy="9144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446" y="258"/>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075090-7309-4BFC-B59D-EF59A5312583}" type="doc">
      <dgm:prSet loTypeId="urn:microsoft.com/office/officeart/2005/8/layout/hierarchy2" loCatId="hierarchy" qsTypeId="urn:microsoft.com/office/officeart/2005/8/quickstyle/simple3" qsCatId="simple" csTypeId="urn:microsoft.com/office/officeart/2005/8/colors/colorful1" csCatId="colorful" phldr="1"/>
      <dgm:spPr/>
      <dgm:t>
        <a:bodyPr/>
        <a:lstStyle/>
        <a:p>
          <a:endParaRPr lang="es-ES"/>
        </a:p>
      </dgm:t>
    </dgm:pt>
    <dgm:pt modelId="{27664EED-D83D-49A7-98E9-6C161A778CC1}">
      <dgm:prSet phldrT="[Texto]"/>
      <dgm:spPr/>
      <dgm:t>
        <a:bodyPr/>
        <a:lstStyle/>
        <a:p>
          <a:r>
            <a:rPr lang="es-ES" smtClean="0"/>
            <a:t>Pregunta inicial:</a:t>
          </a:r>
        </a:p>
        <a:p>
          <a:r>
            <a:rPr lang="es-ES" smtClean="0">
              <a:ea typeface="+mn-ea"/>
              <a:cs typeface="+mn-cs"/>
            </a:rPr>
            <a:t>¿Será el uso de  los recursos literarios lo que convierte al Poema No. 20 en un ejemplo de la lírica hispanoamericana?</a:t>
          </a:r>
          <a:br>
            <a:rPr lang="es-ES" smtClean="0">
              <a:ea typeface="+mn-ea"/>
              <a:cs typeface="+mn-cs"/>
            </a:rPr>
          </a:br>
          <a:r>
            <a:rPr lang="es-ES" smtClean="0"/>
            <a:t> </a:t>
          </a:r>
        </a:p>
        <a:p>
          <a:endParaRPr lang="es-ES" dirty="0"/>
        </a:p>
      </dgm:t>
    </dgm:pt>
    <dgm:pt modelId="{7C7968CB-6F31-4CAE-BDEE-CD7D475755A0}" type="parTrans" cxnId="{4B4252A3-EB9E-4EDF-AFCD-CE4E10460AFC}">
      <dgm:prSet/>
      <dgm:spPr/>
      <dgm:t>
        <a:bodyPr/>
        <a:lstStyle/>
        <a:p>
          <a:endParaRPr lang="es-ES"/>
        </a:p>
      </dgm:t>
    </dgm:pt>
    <dgm:pt modelId="{C39BA0C7-05D3-40DB-853D-57160AC31559}" type="sibTrans" cxnId="{4B4252A3-EB9E-4EDF-AFCD-CE4E10460AFC}">
      <dgm:prSet/>
      <dgm:spPr/>
      <dgm:t>
        <a:bodyPr/>
        <a:lstStyle/>
        <a:p>
          <a:endParaRPr lang="es-ES"/>
        </a:p>
      </dgm:t>
    </dgm:pt>
    <dgm:pt modelId="{FD4DC525-98E3-463F-B006-F98B11F30BD6}">
      <dgm:prSet phldrT="[Texto]"/>
      <dgm:spPr/>
      <dgm:t>
        <a:bodyPr/>
        <a:lstStyle/>
        <a:p>
          <a:r>
            <a:rPr lang="es-ES" dirty="0" smtClean="0"/>
            <a:t>PALABRA CLAVE:</a:t>
          </a:r>
        </a:p>
        <a:p>
          <a:r>
            <a:rPr lang="es-ES" dirty="0" smtClean="0"/>
            <a:t>Recursos literarios</a:t>
          </a:r>
          <a:endParaRPr lang="es-ES" dirty="0"/>
        </a:p>
      </dgm:t>
    </dgm:pt>
    <dgm:pt modelId="{D4C702F5-007E-48FE-8208-74203CD4258C}" type="parTrans" cxnId="{51D358BF-9A8F-413E-AA11-0C0AC21A76D2}">
      <dgm:prSet/>
      <dgm:spPr/>
      <dgm:t>
        <a:bodyPr/>
        <a:lstStyle/>
        <a:p>
          <a:endParaRPr lang="es-ES"/>
        </a:p>
      </dgm:t>
    </dgm:pt>
    <dgm:pt modelId="{F7371C89-F0DF-43A0-AAFF-D70478FC6A37}" type="sibTrans" cxnId="{51D358BF-9A8F-413E-AA11-0C0AC21A76D2}">
      <dgm:prSet/>
      <dgm:spPr/>
      <dgm:t>
        <a:bodyPr/>
        <a:lstStyle/>
        <a:p>
          <a:endParaRPr lang="es-ES"/>
        </a:p>
      </dgm:t>
    </dgm:pt>
    <dgm:pt modelId="{3687FEFA-950B-4BA4-A6C8-1C351602406D}">
      <dgm:prSet phldrT="[Texto]" custT="1"/>
      <dgm:spPr/>
      <dgm:t>
        <a:bodyPr/>
        <a:lstStyle/>
        <a:p>
          <a:r>
            <a:rPr lang="es-ES" sz="1200" dirty="0" smtClean="0"/>
            <a:t>Concepto de recursos literarios</a:t>
          </a:r>
          <a:endParaRPr lang="es-ES" sz="1200" dirty="0"/>
        </a:p>
      </dgm:t>
    </dgm:pt>
    <dgm:pt modelId="{A523D36F-ED04-4BB4-A0ED-856E3E272F1E}" type="parTrans" cxnId="{15C841E2-E5BD-4E24-ADFA-3E4BC19E6718}">
      <dgm:prSet/>
      <dgm:spPr/>
      <dgm:t>
        <a:bodyPr/>
        <a:lstStyle/>
        <a:p>
          <a:endParaRPr lang="es-ES"/>
        </a:p>
      </dgm:t>
    </dgm:pt>
    <dgm:pt modelId="{F673E231-53D6-46E1-BA8F-EFA4534FDAFE}" type="sibTrans" cxnId="{15C841E2-E5BD-4E24-ADFA-3E4BC19E6718}">
      <dgm:prSet/>
      <dgm:spPr/>
      <dgm:t>
        <a:bodyPr/>
        <a:lstStyle/>
        <a:p>
          <a:endParaRPr lang="es-ES"/>
        </a:p>
      </dgm:t>
    </dgm:pt>
    <dgm:pt modelId="{AADBB7E1-A60F-4E1C-943F-0A09C796E156}">
      <dgm:prSet phldrT="[Texto]" custT="1"/>
      <dgm:spPr/>
      <dgm:t>
        <a:bodyPr/>
        <a:lstStyle/>
        <a:p>
          <a:r>
            <a:rPr lang="es-ES" sz="1100" dirty="0" smtClean="0"/>
            <a:t>Tipo de recursos literarios</a:t>
          </a:r>
          <a:endParaRPr lang="es-ES" sz="1100" dirty="0"/>
        </a:p>
      </dgm:t>
    </dgm:pt>
    <dgm:pt modelId="{6AD4B554-E0CB-4605-8F84-701C4AB022FE}" type="parTrans" cxnId="{E970308C-5B27-4D5F-8DB5-F96695E85746}">
      <dgm:prSet/>
      <dgm:spPr/>
      <dgm:t>
        <a:bodyPr/>
        <a:lstStyle/>
        <a:p>
          <a:endParaRPr lang="es-ES"/>
        </a:p>
      </dgm:t>
    </dgm:pt>
    <dgm:pt modelId="{6271E79D-7B30-4877-8694-3A76E5B14393}" type="sibTrans" cxnId="{E970308C-5B27-4D5F-8DB5-F96695E85746}">
      <dgm:prSet/>
      <dgm:spPr/>
      <dgm:t>
        <a:bodyPr/>
        <a:lstStyle/>
        <a:p>
          <a:endParaRPr lang="es-ES"/>
        </a:p>
      </dgm:t>
    </dgm:pt>
    <dgm:pt modelId="{CD620937-5CCA-4CCF-96B8-14284E3FF3B2}">
      <dgm:prSet phldrT="[Texto]"/>
      <dgm:spPr/>
      <dgm:t>
        <a:bodyPr/>
        <a:lstStyle/>
        <a:p>
          <a:r>
            <a:rPr lang="es-ES" dirty="0" smtClean="0"/>
            <a:t>Palabra Clave</a:t>
          </a:r>
        </a:p>
        <a:p>
          <a:r>
            <a:rPr lang="es-ES" dirty="0" smtClean="0"/>
            <a:t>Poema No. 20</a:t>
          </a:r>
          <a:endParaRPr lang="es-ES" dirty="0"/>
        </a:p>
      </dgm:t>
    </dgm:pt>
    <dgm:pt modelId="{8B4EA218-8F98-435D-AA8B-9EF2DE01B4B1}" type="parTrans" cxnId="{1309F47E-B81B-45B4-ACCB-1A0A0615C240}">
      <dgm:prSet/>
      <dgm:spPr/>
      <dgm:t>
        <a:bodyPr/>
        <a:lstStyle/>
        <a:p>
          <a:endParaRPr lang="es-ES"/>
        </a:p>
      </dgm:t>
    </dgm:pt>
    <dgm:pt modelId="{FAF4735B-739A-4904-BD97-40635B4FC25C}" type="sibTrans" cxnId="{1309F47E-B81B-45B4-ACCB-1A0A0615C240}">
      <dgm:prSet/>
      <dgm:spPr/>
      <dgm:t>
        <a:bodyPr/>
        <a:lstStyle/>
        <a:p>
          <a:endParaRPr lang="es-ES"/>
        </a:p>
      </dgm:t>
    </dgm:pt>
    <dgm:pt modelId="{29091293-515F-4703-AD97-BE3AD23D35AB}">
      <dgm:prSet phldrT="[Texto]" custT="1"/>
      <dgm:spPr/>
      <dgm:t>
        <a:bodyPr/>
        <a:lstStyle/>
        <a:p>
          <a:r>
            <a:rPr lang="es-ES" sz="1200" dirty="0" smtClean="0"/>
            <a:t>Autor</a:t>
          </a:r>
          <a:endParaRPr lang="es-ES" sz="1200" dirty="0"/>
        </a:p>
      </dgm:t>
    </dgm:pt>
    <dgm:pt modelId="{552D4C18-F3C1-4117-A04C-70C052EAEAD2}" type="parTrans" cxnId="{923A99A4-A45E-4919-ADB8-8EC379504550}">
      <dgm:prSet/>
      <dgm:spPr/>
      <dgm:t>
        <a:bodyPr/>
        <a:lstStyle/>
        <a:p>
          <a:endParaRPr lang="es-ES"/>
        </a:p>
      </dgm:t>
    </dgm:pt>
    <dgm:pt modelId="{9F6787CB-8C0A-430D-9D51-B5C82595C4E4}" type="sibTrans" cxnId="{923A99A4-A45E-4919-ADB8-8EC379504550}">
      <dgm:prSet/>
      <dgm:spPr/>
      <dgm:t>
        <a:bodyPr/>
        <a:lstStyle/>
        <a:p>
          <a:endParaRPr lang="es-ES"/>
        </a:p>
      </dgm:t>
    </dgm:pt>
    <dgm:pt modelId="{D35E287D-89F2-4BCA-A31E-C21F6235B697}">
      <dgm:prSet custT="1"/>
      <dgm:spPr/>
      <dgm:t>
        <a:bodyPr/>
        <a:lstStyle/>
        <a:p>
          <a:r>
            <a:rPr lang="es-ES" sz="1200" dirty="0" smtClean="0"/>
            <a:t>Colección a la que pertenece</a:t>
          </a:r>
          <a:endParaRPr lang="es-ES" sz="1200" dirty="0"/>
        </a:p>
      </dgm:t>
    </dgm:pt>
    <dgm:pt modelId="{3CB00C4B-E98F-470D-9D27-6512057C6AF7}" type="parTrans" cxnId="{DD4FFF58-B304-449B-8D61-2CAC306C6054}">
      <dgm:prSet/>
      <dgm:spPr/>
      <dgm:t>
        <a:bodyPr/>
        <a:lstStyle/>
        <a:p>
          <a:endParaRPr lang="es-ES"/>
        </a:p>
      </dgm:t>
    </dgm:pt>
    <dgm:pt modelId="{C225B03A-DE0B-4E53-98DB-12EAF9367BF3}" type="sibTrans" cxnId="{DD4FFF58-B304-449B-8D61-2CAC306C6054}">
      <dgm:prSet/>
      <dgm:spPr/>
      <dgm:t>
        <a:bodyPr/>
        <a:lstStyle/>
        <a:p>
          <a:endParaRPr lang="es-ES"/>
        </a:p>
      </dgm:t>
    </dgm:pt>
    <dgm:pt modelId="{677B88F2-E882-4D6D-975E-43590A2EBC49}">
      <dgm:prSet/>
      <dgm:spPr/>
      <dgm:t>
        <a:bodyPr/>
        <a:lstStyle/>
        <a:p>
          <a:r>
            <a:rPr lang="es-ES" dirty="0" smtClean="0"/>
            <a:t>Recursos propios de la poesía</a:t>
          </a:r>
          <a:endParaRPr lang="es-ES" dirty="0"/>
        </a:p>
      </dgm:t>
    </dgm:pt>
    <dgm:pt modelId="{7E13A5EC-EAD6-4CB3-ADCB-F0A0600AC3F9}" type="parTrans" cxnId="{89EA2610-A0BD-42D7-832F-450A48B1FA3D}">
      <dgm:prSet/>
      <dgm:spPr/>
      <dgm:t>
        <a:bodyPr/>
        <a:lstStyle/>
        <a:p>
          <a:endParaRPr lang="es-ES"/>
        </a:p>
      </dgm:t>
    </dgm:pt>
    <dgm:pt modelId="{3D6BBE9D-50AE-4FFA-A568-351DA9A17250}" type="sibTrans" cxnId="{89EA2610-A0BD-42D7-832F-450A48B1FA3D}">
      <dgm:prSet/>
      <dgm:spPr/>
    </dgm:pt>
    <dgm:pt modelId="{DD49BF26-D96D-4CE8-AEB4-C15A0DBB2418}">
      <dgm:prSet/>
      <dgm:spPr/>
      <dgm:t>
        <a:bodyPr/>
        <a:lstStyle/>
        <a:p>
          <a:r>
            <a:rPr lang="es-ES" dirty="0" smtClean="0"/>
            <a:t>Nivel fonético-fonológico</a:t>
          </a:r>
          <a:endParaRPr lang="es-ES" dirty="0"/>
        </a:p>
      </dgm:t>
    </dgm:pt>
    <dgm:pt modelId="{9709ADC2-F785-45EC-A82B-E7C8512A12C4}" type="parTrans" cxnId="{EF7ED9FE-BB78-47A4-BE07-C873881E285C}">
      <dgm:prSet/>
      <dgm:spPr/>
      <dgm:t>
        <a:bodyPr/>
        <a:lstStyle/>
        <a:p>
          <a:endParaRPr lang="es-ES"/>
        </a:p>
      </dgm:t>
    </dgm:pt>
    <dgm:pt modelId="{5798FDD0-1456-42EB-A41F-B0D6D9E402F5}" type="sibTrans" cxnId="{EF7ED9FE-BB78-47A4-BE07-C873881E285C}">
      <dgm:prSet/>
      <dgm:spPr/>
    </dgm:pt>
    <dgm:pt modelId="{FFF8EF1C-AE76-4EBE-8ECF-2D3DD4195449}" type="pres">
      <dgm:prSet presAssocID="{37075090-7309-4BFC-B59D-EF59A5312583}" presName="diagram" presStyleCnt="0">
        <dgm:presLayoutVars>
          <dgm:chPref val="1"/>
          <dgm:dir/>
          <dgm:animOne val="branch"/>
          <dgm:animLvl val="lvl"/>
          <dgm:resizeHandles val="exact"/>
        </dgm:presLayoutVars>
      </dgm:prSet>
      <dgm:spPr/>
    </dgm:pt>
    <dgm:pt modelId="{7C6ADDDA-63BB-43B2-B0BC-3130293DDBA0}" type="pres">
      <dgm:prSet presAssocID="{27664EED-D83D-49A7-98E9-6C161A778CC1}" presName="root1" presStyleCnt="0"/>
      <dgm:spPr/>
    </dgm:pt>
    <dgm:pt modelId="{FE756A29-F4A5-4AB7-8FCD-1362DFDC4A50}" type="pres">
      <dgm:prSet presAssocID="{27664EED-D83D-49A7-98E9-6C161A778CC1}" presName="LevelOneTextNode" presStyleLbl="node0" presStyleIdx="0" presStyleCnt="1">
        <dgm:presLayoutVars>
          <dgm:chPref val="3"/>
        </dgm:presLayoutVars>
      </dgm:prSet>
      <dgm:spPr/>
      <dgm:t>
        <a:bodyPr/>
        <a:lstStyle/>
        <a:p>
          <a:endParaRPr lang="es-ES"/>
        </a:p>
      </dgm:t>
    </dgm:pt>
    <dgm:pt modelId="{80E9DE7C-94B8-4463-B0E4-572E7F420D2A}" type="pres">
      <dgm:prSet presAssocID="{27664EED-D83D-49A7-98E9-6C161A778CC1}" presName="level2hierChild" presStyleCnt="0"/>
      <dgm:spPr/>
    </dgm:pt>
    <dgm:pt modelId="{F2B7BE6D-2BCB-4116-BBD5-2B9E53B89D88}" type="pres">
      <dgm:prSet presAssocID="{D4C702F5-007E-48FE-8208-74203CD4258C}" presName="conn2-1" presStyleLbl="parChTrans1D2" presStyleIdx="0" presStyleCnt="2"/>
      <dgm:spPr/>
    </dgm:pt>
    <dgm:pt modelId="{6D50F576-A5B9-496B-88D0-EBEB3208A936}" type="pres">
      <dgm:prSet presAssocID="{D4C702F5-007E-48FE-8208-74203CD4258C}" presName="connTx" presStyleLbl="parChTrans1D2" presStyleIdx="0" presStyleCnt="2"/>
      <dgm:spPr/>
    </dgm:pt>
    <dgm:pt modelId="{714E0C90-F181-4258-AEF3-178597FA266B}" type="pres">
      <dgm:prSet presAssocID="{FD4DC525-98E3-463F-B006-F98B11F30BD6}" presName="root2" presStyleCnt="0"/>
      <dgm:spPr/>
    </dgm:pt>
    <dgm:pt modelId="{B1FE1B3B-4401-4E17-AB1E-05158C80429C}" type="pres">
      <dgm:prSet presAssocID="{FD4DC525-98E3-463F-B006-F98B11F30BD6}" presName="LevelTwoTextNode" presStyleLbl="node2" presStyleIdx="0" presStyleCnt="2">
        <dgm:presLayoutVars>
          <dgm:chPref val="3"/>
        </dgm:presLayoutVars>
      </dgm:prSet>
      <dgm:spPr/>
      <dgm:t>
        <a:bodyPr/>
        <a:lstStyle/>
        <a:p>
          <a:endParaRPr lang="es-ES"/>
        </a:p>
      </dgm:t>
    </dgm:pt>
    <dgm:pt modelId="{611B95DA-2981-4CEF-8C89-3765254FEA6F}" type="pres">
      <dgm:prSet presAssocID="{FD4DC525-98E3-463F-B006-F98B11F30BD6}" presName="level3hierChild" presStyleCnt="0"/>
      <dgm:spPr/>
    </dgm:pt>
    <dgm:pt modelId="{0185B8CE-61B2-4EE2-934F-0EFEF3519A3A}" type="pres">
      <dgm:prSet presAssocID="{A523D36F-ED04-4BB4-A0ED-856E3E272F1E}" presName="conn2-1" presStyleLbl="parChTrans1D3" presStyleIdx="0" presStyleCnt="4"/>
      <dgm:spPr/>
    </dgm:pt>
    <dgm:pt modelId="{DEA30A69-7262-4494-B588-F4C5F3DA5C5B}" type="pres">
      <dgm:prSet presAssocID="{A523D36F-ED04-4BB4-A0ED-856E3E272F1E}" presName="connTx" presStyleLbl="parChTrans1D3" presStyleIdx="0" presStyleCnt="4"/>
      <dgm:spPr/>
    </dgm:pt>
    <dgm:pt modelId="{B70602BE-364B-4F79-ACAC-60357B43E2DD}" type="pres">
      <dgm:prSet presAssocID="{3687FEFA-950B-4BA4-A6C8-1C351602406D}" presName="root2" presStyleCnt="0"/>
      <dgm:spPr/>
    </dgm:pt>
    <dgm:pt modelId="{4E35CF09-68C5-4B6F-9814-EDAF8BE1BD27}" type="pres">
      <dgm:prSet presAssocID="{3687FEFA-950B-4BA4-A6C8-1C351602406D}" presName="LevelTwoTextNode" presStyleLbl="node3" presStyleIdx="0" presStyleCnt="4">
        <dgm:presLayoutVars>
          <dgm:chPref val="3"/>
        </dgm:presLayoutVars>
      </dgm:prSet>
      <dgm:spPr/>
    </dgm:pt>
    <dgm:pt modelId="{46E70D65-D083-4611-B508-3CD4C6C98993}" type="pres">
      <dgm:prSet presAssocID="{3687FEFA-950B-4BA4-A6C8-1C351602406D}" presName="level3hierChild" presStyleCnt="0"/>
      <dgm:spPr/>
    </dgm:pt>
    <dgm:pt modelId="{27D74ACA-D030-48D1-BFC6-0944638766E2}" type="pres">
      <dgm:prSet presAssocID="{7E13A5EC-EAD6-4CB3-ADCB-F0A0600AC3F9}" presName="conn2-1" presStyleLbl="parChTrans1D4" presStyleIdx="0" presStyleCnt="2"/>
      <dgm:spPr/>
    </dgm:pt>
    <dgm:pt modelId="{3455ADC4-446D-4D76-88E7-8B965E1C080B}" type="pres">
      <dgm:prSet presAssocID="{7E13A5EC-EAD6-4CB3-ADCB-F0A0600AC3F9}" presName="connTx" presStyleLbl="parChTrans1D4" presStyleIdx="0" presStyleCnt="2"/>
      <dgm:spPr/>
    </dgm:pt>
    <dgm:pt modelId="{4ADBB19D-260A-4B85-9050-420771EA7126}" type="pres">
      <dgm:prSet presAssocID="{677B88F2-E882-4D6D-975E-43590A2EBC49}" presName="root2" presStyleCnt="0"/>
      <dgm:spPr/>
    </dgm:pt>
    <dgm:pt modelId="{8154F7DF-B464-4710-9DCC-A15A9CD073AC}" type="pres">
      <dgm:prSet presAssocID="{677B88F2-E882-4D6D-975E-43590A2EBC49}" presName="LevelTwoTextNode" presStyleLbl="node4" presStyleIdx="0" presStyleCnt="2">
        <dgm:presLayoutVars>
          <dgm:chPref val="3"/>
        </dgm:presLayoutVars>
      </dgm:prSet>
      <dgm:spPr/>
      <dgm:t>
        <a:bodyPr/>
        <a:lstStyle/>
        <a:p>
          <a:endParaRPr lang="es-ES"/>
        </a:p>
      </dgm:t>
    </dgm:pt>
    <dgm:pt modelId="{A9AEEBF4-4410-4E68-B629-61C903CC6026}" type="pres">
      <dgm:prSet presAssocID="{677B88F2-E882-4D6D-975E-43590A2EBC49}" presName="level3hierChild" presStyleCnt="0"/>
      <dgm:spPr/>
    </dgm:pt>
    <dgm:pt modelId="{B2F5D974-32AA-4DBE-ABD4-4A105CF0542C}" type="pres">
      <dgm:prSet presAssocID="{6AD4B554-E0CB-4605-8F84-701C4AB022FE}" presName="conn2-1" presStyleLbl="parChTrans1D3" presStyleIdx="1" presStyleCnt="4"/>
      <dgm:spPr/>
    </dgm:pt>
    <dgm:pt modelId="{5C57E8B6-E722-4102-A025-620B4BBD2335}" type="pres">
      <dgm:prSet presAssocID="{6AD4B554-E0CB-4605-8F84-701C4AB022FE}" presName="connTx" presStyleLbl="parChTrans1D3" presStyleIdx="1" presStyleCnt="4"/>
      <dgm:spPr/>
    </dgm:pt>
    <dgm:pt modelId="{AB71AC1E-CF60-494B-9C5F-7A6A0E1524BA}" type="pres">
      <dgm:prSet presAssocID="{AADBB7E1-A60F-4E1C-943F-0A09C796E156}" presName="root2" presStyleCnt="0"/>
      <dgm:spPr/>
    </dgm:pt>
    <dgm:pt modelId="{79228315-BE86-42EE-A486-29B49FB6B2FE}" type="pres">
      <dgm:prSet presAssocID="{AADBB7E1-A60F-4E1C-943F-0A09C796E156}" presName="LevelTwoTextNode" presStyleLbl="node3" presStyleIdx="1" presStyleCnt="4">
        <dgm:presLayoutVars>
          <dgm:chPref val="3"/>
        </dgm:presLayoutVars>
      </dgm:prSet>
      <dgm:spPr/>
    </dgm:pt>
    <dgm:pt modelId="{9048115D-E3E3-46CA-8D66-F382F83BFAB8}" type="pres">
      <dgm:prSet presAssocID="{AADBB7E1-A60F-4E1C-943F-0A09C796E156}" presName="level3hierChild" presStyleCnt="0"/>
      <dgm:spPr/>
    </dgm:pt>
    <dgm:pt modelId="{DBFE2730-22EF-42B2-BC14-F56022D3723D}" type="pres">
      <dgm:prSet presAssocID="{9709ADC2-F785-45EC-A82B-E7C8512A12C4}" presName="conn2-1" presStyleLbl="parChTrans1D4" presStyleIdx="1" presStyleCnt="2"/>
      <dgm:spPr/>
    </dgm:pt>
    <dgm:pt modelId="{7AB1FA00-1029-496A-81C6-061907F5C307}" type="pres">
      <dgm:prSet presAssocID="{9709ADC2-F785-45EC-A82B-E7C8512A12C4}" presName="connTx" presStyleLbl="parChTrans1D4" presStyleIdx="1" presStyleCnt="2"/>
      <dgm:spPr/>
    </dgm:pt>
    <dgm:pt modelId="{B43E93CF-959E-4D7E-9EDB-97560DA920C1}" type="pres">
      <dgm:prSet presAssocID="{DD49BF26-D96D-4CE8-AEB4-C15A0DBB2418}" presName="root2" presStyleCnt="0"/>
      <dgm:spPr/>
    </dgm:pt>
    <dgm:pt modelId="{91E8C821-F4E6-41A0-8BE9-7C7042FD97C0}" type="pres">
      <dgm:prSet presAssocID="{DD49BF26-D96D-4CE8-AEB4-C15A0DBB2418}" presName="LevelTwoTextNode" presStyleLbl="node4" presStyleIdx="1" presStyleCnt="2">
        <dgm:presLayoutVars>
          <dgm:chPref val="3"/>
        </dgm:presLayoutVars>
      </dgm:prSet>
      <dgm:spPr/>
      <dgm:t>
        <a:bodyPr/>
        <a:lstStyle/>
        <a:p>
          <a:endParaRPr lang="es-ES"/>
        </a:p>
      </dgm:t>
    </dgm:pt>
    <dgm:pt modelId="{ABA75761-F7A3-4AED-94C8-F630D4CE91F3}" type="pres">
      <dgm:prSet presAssocID="{DD49BF26-D96D-4CE8-AEB4-C15A0DBB2418}" presName="level3hierChild" presStyleCnt="0"/>
      <dgm:spPr/>
    </dgm:pt>
    <dgm:pt modelId="{BC44B6C4-FBFB-41C0-ABAE-B20B2D18A7B7}" type="pres">
      <dgm:prSet presAssocID="{8B4EA218-8F98-435D-AA8B-9EF2DE01B4B1}" presName="conn2-1" presStyleLbl="parChTrans1D2" presStyleIdx="1" presStyleCnt="2"/>
      <dgm:spPr/>
    </dgm:pt>
    <dgm:pt modelId="{A29D4196-D3B4-46AD-A02E-9DE96A21AFC1}" type="pres">
      <dgm:prSet presAssocID="{8B4EA218-8F98-435D-AA8B-9EF2DE01B4B1}" presName="connTx" presStyleLbl="parChTrans1D2" presStyleIdx="1" presStyleCnt="2"/>
      <dgm:spPr/>
    </dgm:pt>
    <dgm:pt modelId="{2E14B7DC-6643-48AC-A3D8-54CB3E8C983C}" type="pres">
      <dgm:prSet presAssocID="{CD620937-5CCA-4CCF-96B8-14284E3FF3B2}" presName="root2" presStyleCnt="0"/>
      <dgm:spPr/>
    </dgm:pt>
    <dgm:pt modelId="{2574E4AF-273E-4B96-B11B-CC9948111F3D}" type="pres">
      <dgm:prSet presAssocID="{CD620937-5CCA-4CCF-96B8-14284E3FF3B2}" presName="LevelTwoTextNode" presStyleLbl="node2" presStyleIdx="1" presStyleCnt="2">
        <dgm:presLayoutVars>
          <dgm:chPref val="3"/>
        </dgm:presLayoutVars>
      </dgm:prSet>
      <dgm:spPr/>
      <dgm:t>
        <a:bodyPr/>
        <a:lstStyle/>
        <a:p>
          <a:endParaRPr lang="es-ES"/>
        </a:p>
      </dgm:t>
    </dgm:pt>
    <dgm:pt modelId="{B4C27F40-6181-4FCA-AD9C-53AE801C36FA}" type="pres">
      <dgm:prSet presAssocID="{CD620937-5CCA-4CCF-96B8-14284E3FF3B2}" presName="level3hierChild" presStyleCnt="0"/>
      <dgm:spPr/>
    </dgm:pt>
    <dgm:pt modelId="{CBAE8936-CCAD-40B6-AAFE-E0ABA6256631}" type="pres">
      <dgm:prSet presAssocID="{552D4C18-F3C1-4117-A04C-70C052EAEAD2}" presName="conn2-1" presStyleLbl="parChTrans1D3" presStyleIdx="2" presStyleCnt="4"/>
      <dgm:spPr/>
    </dgm:pt>
    <dgm:pt modelId="{A09E9FEA-D306-4AD5-9D59-CBE9758F4232}" type="pres">
      <dgm:prSet presAssocID="{552D4C18-F3C1-4117-A04C-70C052EAEAD2}" presName="connTx" presStyleLbl="parChTrans1D3" presStyleIdx="2" presStyleCnt="4"/>
      <dgm:spPr/>
    </dgm:pt>
    <dgm:pt modelId="{4AE9162A-4FD5-45E0-94F2-2B7F1B03CD8F}" type="pres">
      <dgm:prSet presAssocID="{29091293-515F-4703-AD97-BE3AD23D35AB}" presName="root2" presStyleCnt="0"/>
      <dgm:spPr/>
    </dgm:pt>
    <dgm:pt modelId="{23DB357D-152F-4EC8-BD56-B1DDDEB95922}" type="pres">
      <dgm:prSet presAssocID="{29091293-515F-4703-AD97-BE3AD23D35AB}" presName="LevelTwoTextNode" presStyleLbl="node3" presStyleIdx="2" presStyleCnt="4">
        <dgm:presLayoutVars>
          <dgm:chPref val="3"/>
        </dgm:presLayoutVars>
      </dgm:prSet>
      <dgm:spPr/>
      <dgm:t>
        <a:bodyPr/>
        <a:lstStyle/>
        <a:p>
          <a:endParaRPr lang="es-ES"/>
        </a:p>
      </dgm:t>
    </dgm:pt>
    <dgm:pt modelId="{ADC4BDFE-58D2-46FF-8E89-9CBC39CD698D}" type="pres">
      <dgm:prSet presAssocID="{29091293-515F-4703-AD97-BE3AD23D35AB}" presName="level3hierChild" presStyleCnt="0"/>
      <dgm:spPr/>
    </dgm:pt>
    <dgm:pt modelId="{D48F59C0-3FA9-4861-93BD-67E98B6403DB}" type="pres">
      <dgm:prSet presAssocID="{3CB00C4B-E98F-470D-9D27-6512057C6AF7}" presName="conn2-1" presStyleLbl="parChTrans1D3" presStyleIdx="3" presStyleCnt="4"/>
      <dgm:spPr/>
    </dgm:pt>
    <dgm:pt modelId="{F7577CFB-F1C0-4CF2-9AFD-AE9A974B1291}" type="pres">
      <dgm:prSet presAssocID="{3CB00C4B-E98F-470D-9D27-6512057C6AF7}" presName="connTx" presStyleLbl="parChTrans1D3" presStyleIdx="3" presStyleCnt="4"/>
      <dgm:spPr/>
    </dgm:pt>
    <dgm:pt modelId="{A77FA2D1-6AB1-493C-9B37-90F7D97661E4}" type="pres">
      <dgm:prSet presAssocID="{D35E287D-89F2-4BCA-A31E-C21F6235B697}" presName="root2" presStyleCnt="0"/>
      <dgm:spPr/>
    </dgm:pt>
    <dgm:pt modelId="{0DA1F54F-CCC8-47B2-BD1C-197800EC7B37}" type="pres">
      <dgm:prSet presAssocID="{D35E287D-89F2-4BCA-A31E-C21F6235B697}" presName="LevelTwoTextNode" presStyleLbl="node3" presStyleIdx="3" presStyleCnt="4">
        <dgm:presLayoutVars>
          <dgm:chPref val="3"/>
        </dgm:presLayoutVars>
      </dgm:prSet>
      <dgm:spPr/>
      <dgm:t>
        <a:bodyPr/>
        <a:lstStyle/>
        <a:p>
          <a:endParaRPr lang="es-ES"/>
        </a:p>
      </dgm:t>
    </dgm:pt>
    <dgm:pt modelId="{36568ACD-79EC-45FF-90BA-C4B782D34230}" type="pres">
      <dgm:prSet presAssocID="{D35E287D-89F2-4BCA-A31E-C21F6235B697}" presName="level3hierChild" presStyleCnt="0"/>
      <dgm:spPr/>
    </dgm:pt>
  </dgm:ptLst>
  <dgm:cxnLst>
    <dgm:cxn modelId="{1309F47E-B81B-45B4-ACCB-1A0A0615C240}" srcId="{27664EED-D83D-49A7-98E9-6C161A778CC1}" destId="{CD620937-5CCA-4CCF-96B8-14284E3FF3B2}" srcOrd="1" destOrd="0" parTransId="{8B4EA218-8F98-435D-AA8B-9EF2DE01B4B1}" sibTransId="{FAF4735B-739A-4904-BD97-40635B4FC25C}"/>
    <dgm:cxn modelId="{923A99A4-A45E-4919-ADB8-8EC379504550}" srcId="{CD620937-5CCA-4CCF-96B8-14284E3FF3B2}" destId="{29091293-515F-4703-AD97-BE3AD23D35AB}" srcOrd="0" destOrd="0" parTransId="{552D4C18-F3C1-4117-A04C-70C052EAEAD2}" sibTransId="{9F6787CB-8C0A-430D-9D51-B5C82595C4E4}"/>
    <dgm:cxn modelId="{7D1072D3-AF44-4256-BD09-067F88CD2CD0}" type="presOf" srcId="{7E13A5EC-EAD6-4CB3-ADCB-F0A0600AC3F9}" destId="{27D74ACA-D030-48D1-BFC6-0944638766E2}" srcOrd="0" destOrd="0" presId="urn:microsoft.com/office/officeart/2005/8/layout/hierarchy2"/>
    <dgm:cxn modelId="{E4520F5C-1072-4D37-95FF-87A3928EB6E3}" type="presOf" srcId="{6AD4B554-E0CB-4605-8F84-701C4AB022FE}" destId="{5C57E8B6-E722-4102-A025-620B4BBD2335}" srcOrd="1" destOrd="0" presId="urn:microsoft.com/office/officeart/2005/8/layout/hierarchy2"/>
    <dgm:cxn modelId="{E0A21398-B290-41F5-BCCF-542B8E7D53AF}" type="presOf" srcId="{DD49BF26-D96D-4CE8-AEB4-C15A0DBB2418}" destId="{91E8C821-F4E6-41A0-8BE9-7C7042FD97C0}" srcOrd="0" destOrd="0" presId="urn:microsoft.com/office/officeart/2005/8/layout/hierarchy2"/>
    <dgm:cxn modelId="{4B4252A3-EB9E-4EDF-AFCD-CE4E10460AFC}" srcId="{37075090-7309-4BFC-B59D-EF59A5312583}" destId="{27664EED-D83D-49A7-98E9-6C161A778CC1}" srcOrd="0" destOrd="0" parTransId="{7C7968CB-6F31-4CAE-BDEE-CD7D475755A0}" sibTransId="{C39BA0C7-05D3-40DB-853D-57160AC31559}"/>
    <dgm:cxn modelId="{6023680E-A540-4D25-AF94-96739A61BA29}" type="presOf" srcId="{7E13A5EC-EAD6-4CB3-ADCB-F0A0600AC3F9}" destId="{3455ADC4-446D-4D76-88E7-8B965E1C080B}" srcOrd="1" destOrd="0" presId="urn:microsoft.com/office/officeart/2005/8/layout/hierarchy2"/>
    <dgm:cxn modelId="{BF909D61-E8E1-49BA-B8F5-0B9EDEF5F9C7}" type="presOf" srcId="{CD620937-5CCA-4CCF-96B8-14284E3FF3B2}" destId="{2574E4AF-273E-4B96-B11B-CC9948111F3D}" srcOrd="0" destOrd="0" presId="urn:microsoft.com/office/officeart/2005/8/layout/hierarchy2"/>
    <dgm:cxn modelId="{D8702CF2-1814-4400-9E61-43F5F948D5F2}" type="presOf" srcId="{3CB00C4B-E98F-470D-9D27-6512057C6AF7}" destId="{F7577CFB-F1C0-4CF2-9AFD-AE9A974B1291}" srcOrd="1" destOrd="0" presId="urn:microsoft.com/office/officeart/2005/8/layout/hierarchy2"/>
    <dgm:cxn modelId="{DD4FFF58-B304-449B-8D61-2CAC306C6054}" srcId="{CD620937-5CCA-4CCF-96B8-14284E3FF3B2}" destId="{D35E287D-89F2-4BCA-A31E-C21F6235B697}" srcOrd="1" destOrd="0" parTransId="{3CB00C4B-E98F-470D-9D27-6512057C6AF7}" sibTransId="{C225B03A-DE0B-4E53-98DB-12EAF9367BF3}"/>
    <dgm:cxn modelId="{D72A6787-59D2-42ED-A4A3-A16CF8CF89FA}" type="presOf" srcId="{A523D36F-ED04-4BB4-A0ED-856E3E272F1E}" destId="{DEA30A69-7262-4494-B588-F4C5F3DA5C5B}" srcOrd="1" destOrd="0" presId="urn:microsoft.com/office/officeart/2005/8/layout/hierarchy2"/>
    <dgm:cxn modelId="{B44B8F59-FDDA-4950-B441-D641FE4B2440}" type="presOf" srcId="{AADBB7E1-A60F-4E1C-943F-0A09C796E156}" destId="{79228315-BE86-42EE-A486-29B49FB6B2FE}" srcOrd="0" destOrd="0" presId="urn:microsoft.com/office/officeart/2005/8/layout/hierarchy2"/>
    <dgm:cxn modelId="{89EA2610-A0BD-42D7-832F-450A48B1FA3D}" srcId="{3687FEFA-950B-4BA4-A6C8-1C351602406D}" destId="{677B88F2-E882-4D6D-975E-43590A2EBC49}" srcOrd="0" destOrd="0" parTransId="{7E13A5EC-EAD6-4CB3-ADCB-F0A0600AC3F9}" sibTransId="{3D6BBE9D-50AE-4FFA-A568-351DA9A17250}"/>
    <dgm:cxn modelId="{3A16DC0F-C6CD-465F-B352-3701FEB466FB}" type="presOf" srcId="{9709ADC2-F785-45EC-A82B-E7C8512A12C4}" destId="{7AB1FA00-1029-496A-81C6-061907F5C307}" srcOrd="1" destOrd="0" presId="urn:microsoft.com/office/officeart/2005/8/layout/hierarchy2"/>
    <dgm:cxn modelId="{B3F0CDF5-1ADC-4FAD-8EEC-798CC5B6BBB5}" type="presOf" srcId="{D4C702F5-007E-48FE-8208-74203CD4258C}" destId="{F2B7BE6D-2BCB-4116-BBD5-2B9E53B89D88}" srcOrd="0" destOrd="0" presId="urn:microsoft.com/office/officeart/2005/8/layout/hierarchy2"/>
    <dgm:cxn modelId="{6BF49704-2D40-4624-A390-ADDF48A28F99}" type="presOf" srcId="{3CB00C4B-E98F-470D-9D27-6512057C6AF7}" destId="{D48F59C0-3FA9-4861-93BD-67E98B6403DB}" srcOrd="0" destOrd="0" presId="urn:microsoft.com/office/officeart/2005/8/layout/hierarchy2"/>
    <dgm:cxn modelId="{51D358BF-9A8F-413E-AA11-0C0AC21A76D2}" srcId="{27664EED-D83D-49A7-98E9-6C161A778CC1}" destId="{FD4DC525-98E3-463F-B006-F98B11F30BD6}" srcOrd="0" destOrd="0" parTransId="{D4C702F5-007E-48FE-8208-74203CD4258C}" sibTransId="{F7371C89-F0DF-43A0-AAFF-D70478FC6A37}"/>
    <dgm:cxn modelId="{F9CC3FFE-AB36-449D-9DCE-2620B894F047}" type="presOf" srcId="{8B4EA218-8F98-435D-AA8B-9EF2DE01B4B1}" destId="{A29D4196-D3B4-46AD-A02E-9DE96A21AFC1}" srcOrd="1" destOrd="0" presId="urn:microsoft.com/office/officeart/2005/8/layout/hierarchy2"/>
    <dgm:cxn modelId="{2AB82FE1-7185-48D0-8B96-9E139F2806F1}" type="presOf" srcId="{29091293-515F-4703-AD97-BE3AD23D35AB}" destId="{23DB357D-152F-4EC8-BD56-B1DDDEB95922}" srcOrd="0" destOrd="0" presId="urn:microsoft.com/office/officeart/2005/8/layout/hierarchy2"/>
    <dgm:cxn modelId="{D0D67D72-F34A-41C1-8DD5-79E9419AB06E}" type="presOf" srcId="{37075090-7309-4BFC-B59D-EF59A5312583}" destId="{FFF8EF1C-AE76-4EBE-8ECF-2D3DD4195449}" srcOrd="0" destOrd="0" presId="urn:microsoft.com/office/officeart/2005/8/layout/hierarchy2"/>
    <dgm:cxn modelId="{6336FD2A-12AF-4BE4-B84D-90F1000ADCF7}" type="presOf" srcId="{D4C702F5-007E-48FE-8208-74203CD4258C}" destId="{6D50F576-A5B9-496B-88D0-EBEB3208A936}" srcOrd="1" destOrd="0" presId="urn:microsoft.com/office/officeart/2005/8/layout/hierarchy2"/>
    <dgm:cxn modelId="{1D11832B-C1CA-458D-B1B1-B957F3399983}" type="presOf" srcId="{552D4C18-F3C1-4117-A04C-70C052EAEAD2}" destId="{CBAE8936-CCAD-40B6-AAFE-E0ABA6256631}" srcOrd="0" destOrd="0" presId="urn:microsoft.com/office/officeart/2005/8/layout/hierarchy2"/>
    <dgm:cxn modelId="{1CB59AC1-0D29-40FA-AB1D-D0AACCD9A88F}" type="presOf" srcId="{8B4EA218-8F98-435D-AA8B-9EF2DE01B4B1}" destId="{BC44B6C4-FBFB-41C0-ABAE-B20B2D18A7B7}" srcOrd="0" destOrd="0" presId="urn:microsoft.com/office/officeart/2005/8/layout/hierarchy2"/>
    <dgm:cxn modelId="{63CCE546-CDD3-42D1-98BA-9740866EE94A}" type="presOf" srcId="{552D4C18-F3C1-4117-A04C-70C052EAEAD2}" destId="{A09E9FEA-D306-4AD5-9D59-CBE9758F4232}" srcOrd="1" destOrd="0" presId="urn:microsoft.com/office/officeart/2005/8/layout/hierarchy2"/>
    <dgm:cxn modelId="{45A8D0F9-3204-4A08-A283-1CEA3B4EFEEE}" type="presOf" srcId="{FD4DC525-98E3-463F-B006-F98B11F30BD6}" destId="{B1FE1B3B-4401-4E17-AB1E-05158C80429C}" srcOrd="0" destOrd="0" presId="urn:microsoft.com/office/officeart/2005/8/layout/hierarchy2"/>
    <dgm:cxn modelId="{84499041-9282-44AD-AE11-78028B1C0105}" type="presOf" srcId="{677B88F2-E882-4D6D-975E-43590A2EBC49}" destId="{8154F7DF-B464-4710-9DCC-A15A9CD073AC}" srcOrd="0" destOrd="0" presId="urn:microsoft.com/office/officeart/2005/8/layout/hierarchy2"/>
    <dgm:cxn modelId="{15C841E2-E5BD-4E24-ADFA-3E4BC19E6718}" srcId="{FD4DC525-98E3-463F-B006-F98B11F30BD6}" destId="{3687FEFA-950B-4BA4-A6C8-1C351602406D}" srcOrd="0" destOrd="0" parTransId="{A523D36F-ED04-4BB4-A0ED-856E3E272F1E}" sibTransId="{F673E231-53D6-46E1-BA8F-EFA4534FDAFE}"/>
    <dgm:cxn modelId="{3C9C673C-637F-4059-9DDF-4E558F6EB890}" type="presOf" srcId="{9709ADC2-F785-45EC-A82B-E7C8512A12C4}" destId="{DBFE2730-22EF-42B2-BC14-F56022D3723D}" srcOrd="0" destOrd="0" presId="urn:microsoft.com/office/officeart/2005/8/layout/hierarchy2"/>
    <dgm:cxn modelId="{8A387738-8FB6-4FAD-946A-B8A4B589A6E1}" type="presOf" srcId="{6AD4B554-E0CB-4605-8F84-701C4AB022FE}" destId="{B2F5D974-32AA-4DBE-ABD4-4A105CF0542C}" srcOrd="0" destOrd="0" presId="urn:microsoft.com/office/officeart/2005/8/layout/hierarchy2"/>
    <dgm:cxn modelId="{80C78D5F-78B1-4CE1-ACCA-FEE4CBA17EFB}" type="presOf" srcId="{D35E287D-89F2-4BCA-A31E-C21F6235B697}" destId="{0DA1F54F-CCC8-47B2-BD1C-197800EC7B37}" srcOrd="0" destOrd="0" presId="urn:microsoft.com/office/officeart/2005/8/layout/hierarchy2"/>
    <dgm:cxn modelId="{B63CD2BB-5EF1-4BE3-BA17-58AE7AED192E}" type="presOf" srcId="{3687FEFA-950B-4BA4-A6C8-1C351602406D}" destId="{4E35CF09-68C5-4B6F-9814-EDAF8BE1BD27}" srcOrd="0" destOrd="0" presId="urn:microsoft.com/office/officeart/2005/8/layout/hierarchy2"/>
    <dgm:cxn modelId="{E23842A4-5E86-4F9E-A0A7-9166E4F4B9C1}" type="presOf" srcId="{A523D36F-ED04-4BB4-A0ED-856E3E272F1E}" destId="{0185B8CE-61B2-4EE2-934F-0EFEF3519A3A}" srcOrd="0" destOrd="0" presId="urn:microsoft.com/office/officeart/2005/8/layout/hierarchy2"/>
    <dgm:cxn modelId="{E970308C-5B27-4D5F-8DB5-F96695E85746}" srcId="{FD4DC525-98E3-463F-B006-F98B11F30BD6}" destId="{AADBB7E1-A60F-4E1C-943F-0A09C796E156}" srcOrd="1" destOrd="0" parTransId="{6AD4B554-E0CB-4605-8F84-701C4AB022FE}" sibTransId="{6271E79D-7B30-4877-8694-3A76E5B14393}"/>
    <dgm:cxn modelId="{EF7ED9FE-BB78-47A4-BE07-C873881E285C}" srcId="{AADBB7E1-A60F-4E1C-943F-0A09C796E156}" destId="{DD49BF26-D96D-4CE8-AEB4-C15A0DBB2418}" srcOrd="0" destOrd="0" parTransId="{9709ADC2-F785-45EC-A82B-E7C8512A12C4}" sibTransId="{5798FDD0-1456-42EB-A41F-B0D6D9E402F5}"/>
    <dgm:cxn modelId="{38A1EA8F-7713-457D-983F-4E11E9D0D7BB}" type="presOf" srcId="{27664EED-D83D-49A7-98E9-6C161A778CC1}" destId="{FE756A29-F4A5-4AB7-8FCD-1362DFDC4A50}" srcOrd="0" destOrd="0" presId="urn:microsoft.com/office/officeart/2005/8/layout/hierarchy2"/>
    <dgm:cxn modelId="{EB8CB88C-1200-4A8B-85A0-D9733E41A8C5}" type="presParOf" srcId="{FFF8EF1C-AE76-4EBE-8ECF-2D3DD4195449}" destId="{7C6ADDDA-63BB-43B2-B0BC-3130293DDBA0}" srcOrd="0" destOrd="0" presId="urn:microsoft.com/office/officeart/2005/8/layout/hierarchy2"/>
    <dgm:cxn modelId="{B2E16952-2F05-4FE7-9D8A-AA848EAAE7DF}" type="presParOf" srcId="{7C6ADDDA-63BB-43B2-B0BC-3130293DDBA0}" destId="{FE756A29-F4A5-4AB7-8FCD-1362DFDC4A50}" srcOrd="0" destOrd="0" presId="urn:microsoft.com/office/officeart/2005/8/layout/hierarchy2"/>
    <dgm:cxn modelId="{44D832ED-0ADB-41E2-B8BA-831E93A431D6}" type="presParOf" srcId="{7C6ADDDA-63BB-43B2-B0BC-3130293DDBA0}" destId="{80E9DE7C-94B8-4463-B0E4-572E7F420D2A}" srcOrd="1" destOrd="0" presId="urn:microsoft.com/office/officeart/2005/8/layout/hierarchy2"/>
    <dgm:cxn modelId="{2B663759-6637-4CEB-9CFF-C3D1ED3A91C4}" type="presParOf" srcId="{80E9DE7C-94B8-4463-B0E4-572E7F420D2A}" destId="{F2B7BE6D-2BCB-4116-BBD5-2B9E53B89D88}" srcOrd="0" destOrd="0" presId="urn:microsoft.com/office/officeart/2005/8/layout/hierarchy2"/>
    <dgm:cxn modelId="{E037C4AA-28B2-4269-8D20-DC4C32EA0219}" type="presParOf" srcId="{F2B7BE6D-2BCB-4116-BBD5-2B9E53B89D88}" destId="{6D50F576-A5B9-496B-88D0-EBEB3208A936}" srcOrd="0" destOrd="0" presId="urn:microsoft.com/office/officeart/2005/8/layout/hierarchy2"/>
    <dgm:cxn modelId="{E054FBA7-3CB6-4A8E-9B27-25D4ED66A934}" type="presParOf" srcId="{80E9DE7C-94B8-4463-B0E4-572E7F420D2A}" destId="{714E0C90-F181-4258-AEF3-178597FA266B}" srcOrd="1" destOrd="0" presId="urn:microsoft.com/office/officeart/2005/8/layout/hierarchy2"/>
    <dgm:cxn modelId="{966B3EC6-0343-4860-BB20-97A3F7915046}" type="presParOf" srcId="{714E0C90-F181-4258-AEF3-178597FA266B}" destId="{B1FE1B3B-4401-4E17-AB1E-05158C80429C}" srcOrd="0" destOrd="0" presId="urn:microsoft.com/office/officeart/2005/8/layout/hierarchy2"/>
    <dgm:cxn modelId="{F1E0D407-9AA6-4A71-B674-D0A1D4D56BA1}" type="presParOf" srcId="{714E0C90-F181-4258-AEF3-178597FA266B}" destId="{611B95DA-2981-4CEF-8C89-3765254FEA6F}" srcOrd="1" destOrd="0" presId="urn:microsoft.com/office/officeart/2005/8/layout/hierarchy2"/>
    <dgm:cxn modelId="{716A0022-E7D8-4935-AA59-7C65534E8CF7}" type="presParOf" srcId="{611B95DA-2981-4CEF-8C89-3765254FEA6F}" destId="{0185B8CE-61B2-4EE2-934F-0EFEF3519A3A}" srcOrd="0" destOrd="0" presId="urn:microsoft.com/office/officeart/2005/8/layout/hierarchy2"/>
    <dgm:cxn modelId="{A54246DD-C70F-4479-98F6-395E70D561AC}" type="presParOf" srcId="{0185B8CE-61B2-4EE2-934F-0EFEF3519A3A}" destId="{DEA30A69-7262-4494-B588-F4C5F3DA5C5B}" srcOrd="0" destOrd="0" presId="urn:microsoft.com/office/officeart/2005/8/layout/hierarchy2"/>
    <dgm:cxn modelId="{5F3D9BC7-9EEB-46AE-84C8-3D448B0EDAF8}" type="presParOf" srcId="{611B95DA-2981-4CEF-8C89-3765254FEA6F}" destId="{B70602BE-364B-4F79-ACAC-60357B43E2DD}" srcOrd="1" destOrd="0" presId="urn:microsoft.com/office/officeart/2005/8/layout/hierarchy2"/>
    <dgm:cxn modelId="{2060CA02-13DD-4B21-9F53-0BC0C49808A0}" type="presParOf" srcId="{B70602BE-364B-4F79-ACAC-60357B43E2DD}" destId="{4E35CF09-68C5-4B6F-9814-EDAF8BE1BD27}" srcOrd="0" destOrd="0" presId="urn:microsoft.com/office/officeart/2005/8/layout/hierarchy2"/>
    <dgm:cxn modelId="{EAFFAAC0-A2F5-4C2A-B421-5B15A8469E65}" type="presParOf" srcId="{B70602BE-364B-4F79-ACAC-60357B43E2DD}" destId="{46E70D65-D083-4611-B508-3CD4C6C98993}" srcOrd="1" destOrd="0" presId="urn:microsoft.com/office/officeart/2005/8/layout/hierarchy2"/>
    <dgm:cxn modelId="{6EA34D03-0A7F-4E64-AE55-0AB5827AE735}" type="presParOf" srcId="{46E70D65-D083-4611-B508-3CD4C6C98993}" destId="{27D74ACA-D030-48D1-BFC6-0944638766E2}" srcOrd="0" destOrd="0" presId="urn:microsoft.com/office/officeart/2005/8/layout/hierarchy2"/>
    <dgm:cxn modelId="{F717662C-47DD-4558-B0E2-453ACE2C1D16}" type="presParOf" srcId="{27D74ACA-D030-48D1-BFC6-0944638766E2}" destId="{3455ADC4-446D-4D76-88E7-8B965E1C080B}" srcOrd="0" destOrd="0" presId="urn:microsoft.com/office/officeart/2005/8/layout/hierarchy2"/>
    <dgm:cxn modelId="{BE301B2F-9E84-4392-A9F9-102EF80FDACC}" type="presParOf" srcId="{46E70D65-D083-4611-B508-3CD4C6C98993}" destId="{4ADBB19D-260A-4B85-9050-420771EA7126}" srcOrd="1" destOrd="0" presId="urn:microsoft.com/office/officeart/2005/8/layout/hierarchy2"/>
    <dgm:cxn modelId="{157EAF6B-DA6A-45E7-ADC7-87D5B25A6B15}" type="presParOf" srcId="{4ADBB19D-260A-4B85-9050-420771EA7126}" destId="{8154F7DF-B464-4710-9DCC-A15A9CD073AC}" srcOrd="0" destOrd="0" presId="urn:microsoft.com/office/officeart/2005/8/layout/hierarchy2"/>
    <dgm:cxn modelId="{18A49EFC-E29D-4F4A-8D03-6115BFF24A02}" type="presParOf" srcId="{4ADBB19D-260A-4B85-9050-420771EA7126}" destId="{A9AEEBF4-4410-4E68-B629-61C903CC6026}" srcOrd="1" destOrd="0" presId="urn:microsoft.com/office/officeart/2005/8/layout/hierarchy2"/>
    <dgm:cxn modelId="{0A3AC1F1-1C63-4286-944D-80DDFC0E42EA}" type="presParOf" srcId="{611B95DA-2981-4CEF-8C89-3765254FEA6F}" destId="{B2F5D974-32AA-4DBE-ABD4-4A105CF0542C}" srcOrd="2" destOrd="0" presId="urn:microsoft.com/office/officeart/2005/8/layout/hierarchy2"/>
    <dgm:cxn modelId="{85F90E66-48BB-4E2D-B33B-9F743B575517}" type="presParOf" srcId="{B2F5D974-32AA-4DBE-ABD4-4A105CF0542C}" destId="{5C57E8B6-E722-4102-A025-620B4BBD2335}" srcOrd="0" destOrd="0" presId="urn:microsoft.com/office/officeart/2005/8/layout/hierarchy2"/>
    <dgm:cxn modelId="{1E497FE2-6D50-4D38-ACF0-CDF4A66B8557}" type="presParOf" srcId="{611B95DA-2981-4CEF-8C89-3765254FEA6F}" destId="{AB71AC1E-CF60-494B-9C5F-7A6A0E1524BA}" srcOrd="3" destOrd="0" presId="urn:microsoft.com/office/officeart/2005/8/layout/hierarchy2"/>
    <dgm:cxn modelId="{8AC60B9C-4C66-4F85-9D47-975F02412FD0}" type="presParOf" srcId="{AB71AC1E-CF60-494B-9C5F-7A6A0E1524BA}" destId="{79228315-BE86-42EE-A486-29B49FB6B2FE}" srcOrd="0" destOrd="0" presId="urn:microsoft.com/office/officeart/2005/8/layout/hierarchy2"/>
    <dgm:cxn modelId="{C65DC944-57BA-47B7-82E3-03797671140F}" type="presParOf" srcId="{AB71AC1E-CF60-494B-9C5F-7A6A0E1524BA}" destId="{9048115D-E3E3-46CA-8D66-F382F83BFAB8}" srcOrd="1" destOrd="0" presId="urn:microsoft.com/office/officeart/2005/8/layout/hierarchy2"/>
    <dgm:cxn modelId="{91796E97-7148-4347-9F1A-0E8FFC4E8BB8}" type="presParOf" srcId="{9048115D-E3E3-46CA-8D66-F382F83BFAB8}" destId="{DBFE2730-22EF-42B2-BC14-F56022D3723D}" srcOrd="0" destOrd="0" presId="urn:microsoft.com/office/officeart/2005/8/layout/hierarchy2"/>
    <dgm:cxn modelId="{724D2627-77EB-46D7-934E-8808C35C4D4A}" type="presParOf" srcId="{DBFE2730-22EF-42B2-BC14-F56022D3723D}" destId="{7AB1FA00-1029-496A-81C6-061907F5C307}" srcOrd="0" destOrd="0" presId="urn:microsoft.com/office/officeart/2005/8/layout/hierarchy2"/>
    <dgm:cxn modelId="{D8F09C6E-8144-4138-BA11-DD7496F25F86}" type="presParOf" srcId="{9048115D-E3E3-46CA-8D66-F382F83BFAB8}" destId="{B43E93CF-959E-4D7E-9EDB-97560DA920C1}" srcOrd="1" destOrd="0" presId="urn:microsoft.com/office/officeart/2005/8/layout/hierarchy2"/>
    <dgm:cxn modelId="{5F1DC3DF-1040-4FBB-895B-0AE521A2B5E3}" type="presParOf" srcId="{B43E93CF-959E-4D7E-9EDB-97560DA920C1}" destId="{91E8C821-F4E6-41A0-8BE9-7C7042FD97C0}" srcOrd="0" destOrd="0" presId="urn:microsoft.com/office/officeart/2005/8/layout/hierarchy2"/>
    <dgm:cxn modelId="{E00071E7-A42F-4475-A6AE-069F19B60FF1}" type="presParOf" srcId="{B43E93CF-959E-4D7E-9EDB-97560DA920C1}" destId="{ABA75761-F7A3-4AED-94C8-F630D4CE91F3}" srcOrd="1" destOrd="0" presId="urn:microsoft.com/office/officeart/2005/8/layout/hierarchy2"/>
    <dgm:cxn modelId="{6747E703-DD25-4B03-ACFF-B90C4B66F68F}" type="presParOf" srcId="{80E9DE7C-94B8-4463-B0E4-572E7F420D2A}" destId="{BC44B6C4-FBFB-41C0-ABAE-B20B2D18A7B7}" srcOrd="2" destOrd="0" presId="urn:microsoft.com/office/officeart/2005/8/layout/hierarchy2"/>
    <dgm:cxn modelId="{2279C36B-4F67-459B-9192-C8110856A3BC}" type="presParOf" srcId="{BC44B6C4-FBFB-41C0-ABAE-B20B2D18A7B7}" destId="{A29D4196-D3B4-46AD-A02E-9DE96A21AFC1}" srcOrd="0" destOrd="0" presId="urn:microsoft.com/office/officeart/2005/8/layout/hierarchy2"/>
    <dgm:cxn modelId="{A6B7D726-49E2-43E8-9B8A-064F5C20E59A}" type="presParOf" srcId="{80E9DE7C-94B8-4463-B0E4-572E7F420D2A}" destId="{2E14B7DC-6643-48AC-A3D8-54CB3E8C983C}" srcOrd="3" destOrd="0" presId="urn:microsoft.com/office/officeart/2005/8/layout/hierarchy2"/>
    <dgm:cxn modelId="{5FBD0A4E-EA01-42A4-94FB-90636D182822}" type="presParOf" srcId="{2E14B7DC-6643-48AC-A3D8-54CB3E8C983C}" destId="{2574E4AF-273E-4B96-B11B-CC9948111F3D}" srcOrd="0" destOrd="0" presId="urn:microsoft.com/office/officeart/2005/8/layout/hierarchy2"/>
    <dgm:cxn modelId="{729722AE-6A56-4BDB-8822-8E4862E71B83}" type="presParOf" srcId="{2E14B7DC-6643-48AC-A3D8-54CB3E8C983C}" destId="{B4C27F40-6181-4FCA-AD9C-53AE801C36FA}" srcOrd="1" destOrd="0" presId="urn:microsoft.com/office/officeart/2005/8/layout/hierarchy2"/>
    <dgm:cxn modelId="{50A6CADE-84DF-4638-A12F-8AD9F5F198B7}" type="presParOf" srcId="{B4C27F40-6181-4FCA-AD9C-53AE801C36FA}" destId="{CBAE8936-CCAD-40B6-AAFE-E0ABA6256631}" srcOrd="0" destOrd="0" presId="urn:microsoft.com/office/officeart/2005/8/layout/hierarchy2"/>
    <dgm:cxn modelId="{2A1F5748-0E04-4A3A-B205-F2B138BBA358}" type="presParOf" srcId="{CBAE8936-CCAD-40B6-AAFE-E0ABA6256631}" destId="{A09E9FEA-D306-4AD5-9D59-CBE9758F4232}" srcOrd="0" destOrd="0" presId="urn:microsoft.com/office/officeart/2005/8/layout/hierarchy2"/>
    <dgm:cxn modelId="{3FD07185-3DCC-4B20-B276-B98D020B3C74}" type="presParOf" srcId="{B4C27F40-6181-4FCA-AD9C-53AE801C36FA}" destId="{4AE9162A-4FD5-45E0-94F2-2B7F1B03CD8F}" srcOrd="1" destOrd="0" presId="urn:microsoft.com/office/officeart/2005/8/layout/hierarchy2"/>
    <dgm:cxn modelId="{BD546602-01B2-42EC-9BE4-E118D4B54D8B}" type="presParOf" srcId="{4AE9162A-4FD5-45E0-94F2-2B7F1B03CD8F}" destId="{23DB357D-152F-4EC8-BD56-B1DDDEB95922}" srcOrd="0" destOrd="0" presId="urn:microsoft.com/office/officeart/2005/8/layout/hierarchy2"/>
    <dgm:cxn modelId="{FE585617-5D3E-439B-AF25-CFBE116CAB1E}" type="presParOf" srcId="{4AE9162A-4FD5-45E0-94F2-2B7F1B03CD8F}" destId="{ADC4BDFE-58D2-46FF-8E89-9CBC39CD698D}" srcOrd="1" destOrd="0" presId="urn:microsoft.com/office/officeart/2005/8/layout/hierarchy2"/>
    <dgm:cxn modelId="{E82A48ED-E75A-434F-853D-D0EE3B6A6CAB}" type="presParOf" srcId="{B4C27F40-6181-4FCA-AD9C-53AE801C36FA}" destId="{D48F59C0-3FA9-4861-93BD-67E98B6403DB}" srcOrd="2" destOrd="0" presId="urn:microsoft.com/office/officeart/2005/8/layout/hierarchy2"/>
    <dgm:cxn modelId="{DCB8823B-51A7-48A0-AD57-0B262EC79368}" type="presParOf" srcId="{D48F59C0-3FA9-4861-93BD-67E98B6403DB}" destId="{F7577CFB-F1C0-4CF2-9AFD-AE9A974B1291}" srcOrd="0" destOrd="0" presId="urn:microsoft.com/office/officeart/2005/8/layout/hierarchy2"/>
    <dgm:cxn modelId="{2FD35E5B-4C08-403D-8A56-34CFEE723721}" type="presParOf" srcId="{B4C27F40-6181-4FCA-AD9C-53AE801C36FA}" destId="{A77FA2D1-6AB1-493C-9B37-90F7D97661E4}" srcOrd="3" destOrd="0" presId="urn:microsoft.com/office/officeart/2005/8/layout/hierarchy2"/>
    <dgm:cxn modelId="{FA7DE12D-6301-4E2F-AD16-21B5E10C4224}" type="presParOf" srcId="{A77FA2D1-6AB1-493C-9B37-90F7D97661E4}" destId="{0DA1F54F-CCC8-47B2-BD1C-197800EC7B37}" srcOrd="0" destOrd="0" presId="urn:microsoft.com/office/officeart/2005/8/layout/hierarchy2"/>
    <dgm:cxn modelId="{8323313E-3F6B-407B-B133-923B47B973B3}" type="presParOf" srcId="{A77FA2D1-6AB1-493C-9B37-90F7D97661E4}" destId="{36568ACD-79EC-45FF-90BA-C4B782D34230}" srcOrd="1" destOrd="0" presId="urn:microsoft.com/office/officeart/2005/8/layout/hierarchy2"/>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686217-3E11-404F-A843-7EF59F8D3A72}" type="datetimeFigureOut">
              <a:rPr lang="es-ES" smtClean="0"/>
              <a:t>07/10/2009</a:t>
            </a:fld>
            <a:endParaRPr lang="es-ES"/>
          </a:p>
        </p:txBody>
      </p:sp>
      <p:sp>
        <p:nvSpPr>
          <p:cNvPr id="4" name="3 Marcador de imagen de diapositiva"/>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5AC383-EFF3-47E1-8E12-A5F65EEB4EEF}" type="slidenum">
              <a:rPr lang="es-ES" smtClean="0"/>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143125" y="685800"/>
            <a:ext cx="257175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35AC383-EFF3-47E1-8E12-A5F65EEB4EEF}" type="slidenum">
              <a:rPr lang="es-ES" smtClean="0"/>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143125" y="685800"/>
            <a:ext cx="257175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35AC383-EFF3-47E1-8E12-A5F65EEB4EEF}" type="slidenum">
              <a:rPr lang="es-ES" smtClean="0"/>
              <a:t>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143125" y="685800"/>
            <a:ext cx="257175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35AC383-EFF3-47E1-8E12-A5F65EEB4EEF}" type="slidenum">
              <a:rPr lang="es-ES" smtClean="0"/>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143125" y="685800"/>
            <a:ext cx="257175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35AC383-EFF3-47E1-8E12-A5F65EEB4EEF}" type="slidenum">
              <a:rPr lang="es-ES" smtClean="0"/>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143125" y="685800"/>
            <a:ext cx="257175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35AC383-EFF3-47E1-8E12-A5F65EEB4EEF}" type="slidenum">
              <a:rPr lang="es-ES" smtClean="0"/>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143125" y="685800"/>
            <a:ext cx="257175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35AC383-EFF3-47E1-8E12-A5F65EEB4EEF}" type="slidenum">
              <a:rPr lang="es-ES" smtClean="0"/>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143125" y="685800"/>
            <a:ext cx="257175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35AC383-EFF3-47E1-8E12-A5F65EEB4EEF}" type="slidenum">
              <a:rPr lang="es-ES" smtClean="0"/>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143125" y="685800"/>
            <a:ext cx="2571750" cy="3429000"/>
          </a:xfrm>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C35AC383-EFF3-47E1-8E12-A5F65EEB4EEF}" type="slidenum">
              <a:rPr lang="es-ES" smtClean="0"/>
              <a:t>8</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14350" y="2840568"/>
            <a:ext cx="5829300" cy="1960033"/>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960F6FD9-FCF8-44D9-B387-2EA4EC04740D}" type="datetimeFigureOut">
              <a:rPr lang="es-ES" smtClean="0"/>
              <a:t>07/10/2009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6BFD9B3-CADE-4B01-B37A-DA9D5386320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60F6FD9-FCF8-44D9-B387-2EA4EC04740D}" type="datetimeFigureOut">
              <a:rPr lang="es-ES" smtClean="0"/>
              <a:t>07/10/2009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6BFD9B3-CADE-4B01-B37A-DA9D5386320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72050" y="366185"/>
            <a:ext cx="1543050" cy="7802033"/>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42900" y="366185"/>
            <a:ext cx="4514850" cy="780203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60F6FD9-FCF8-44D9-B387-2EA4EC04740D}" type="datetimeFigureOut">
              <a:rPr lang="es-ES" smtClean="0"/>
              <a:t>07/10/2009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6BFD9B3-CADE-4B01-B37A-DA9D5386320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60F6FD9-FCF8-44D9-B387-2EA4EC04740D}" type="datetimeFigureOut">
              <a:rPr lang="es-ES" smtClean="0"/>
              <a:t>07/10/2009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6BFD9B3-CADE-4B01-B37A-DA9D5386320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41735" y="5875867"/>
            <a:ext cx="5829300" cy="1816100"/>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60F6FD9-FCF8-44D9-B387-2EA4EC04740D}" type="datetimeFigureOut">
              <a:rPr lang="es-ES" smtClean="0"/>
              <a:t>07/10/2009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6BFD9B3-CADE-4B01-B37A-DA9D5386320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960F6FD9-FCF8-44D9-B387-2EA4EC04740D}" type="datetimeFigureOut">
              <a:rPr lang="es-ES" smtClean="0"/>
              <a:t>07/10/2009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6BFD9B3-CADE-4B01-B37A-DA9D5386320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960F6FD9-FCF8-44D9-B387-2EA4EC04740D}" type="datetimeFigureOut">
              <a:rPr lang="es-ES" smtClean="0"/>
              <a:t>07/10/2009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66BFD9B3-CADE-4B01-B37A-DA9D5386320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960F6FD9-FCF8-44D9-B387-2EA4EC04740D}" type="datetimeFigureOut">
              <a:rPr lang="es-ES" smtClean="0"/>
              <a:t>07/10/2009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66BFD9B3-CADE-4B01-B37A-DA9D5386320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60F6FD9-FCF8-44D9-B387-2EA4EC04740D}" type="datetimeFigureOut">
              <a:rPr lang="es-ES" smtClean="0"/>
              <a:t>07/10/2009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66BFD9B3-CADE-4B01-B37A-DA9D5386320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42900" y="364067"/>
            <a:ext cx="2256235" cy="154940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60F6FD9-FCF8-44D9-B387-2EA4EC04740D}" type="datetimeFigureOut">
              <a:rPr lang="es-ES" smtClean="0"/>
              <a:t>07/10/2009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6BFD9B3-CADE-4B01-B37A-DA9D5386320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344216" y="6400800"/>
            <a:ext cx="4114800" cy="755651"/>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60F6FD9-FCF8-44D9-B387-2EA4EC04740D}" type="datetimeFigureOut">
              <a:rPr lang="es-ES" smtClean="0"/>
              <a:t>07/10/2009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6BFD9B3-CADE-4B01-B37A-DA9D5386320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60F6FD9-FCF8-44D9-B387-2EA4EC04740D}" type="datetimeFigureOut">
              <a:rPr lang="es-ES" smtClean="0"/>
              <a:t>07/10/2009</a:t>
            </a:fld>
            <a:endParaRPr lang="es-ES"/>
          </a:p>
        </p:txBody>
      </p:sp>
      <p:sp>
        <p:nvSpPr>
          <p:cNvPr id="5" name="4 Marcador de pie de página"/>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6BFD9B3-CADE-4B01-B37A-DA9D5386320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PROYECTO DE INVESTIGACION</a:t>
            </a:r>
            <a:endParaRPr lang="es-ES" dirty="0"/>
          </a:p>
        </p:txBody>
      </p:sp>
      <p:sp>
        <p:nvSpPr>
          <p:cNvPr id="3" name="2 Subtítulo"/>
          <p:cNvSpPr>
            <a:spLocks noGrp="1"/>
          </p:cNvSpPr>
          <p:nvPr>
            <p:ph type="subTitle" idx="1"/>
          </p:nvPr>
        </p:nvSpPr>
        <p:spPr/>
        <p:txBody>
          <a:bodyPr>
            <a:normAutofit/>
          </a:bodyPr>
          <a:lstStyle/>
          <a:p>
            <a:r>
              <a:rPr lang="es-ES" dirty="0" smtClean="0"/>
              <a:t>2. PLANTEAMIENTO DEL PROBLEMA</a:t>
            </a:r>
          </a:p>
          <a:p>
            <a:r>
              <a:rPr lang="es-ES" dirty="0" smtClean="0"/>
              <a:t>Ejemplo práctico</a:t>
            </a: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2.1. PLANTEAR LA PREGUNTA INICIAL</a:t>
            </a:r>
            <a:endParaRPr lang="es-ES" dirty="0"/>
          </a:p>
        </p:txBody>
      </p:sp>
      <p:sp>
        <p:nvSpPr>
          <p:cNvPr id="3" name="2 Marcador de contenido"/>
          <p:cNvSpPr>
            <a:spLocks noGrp="1"/>
          </p:cNvSpPr>
          <p:nvPr>
            <p:ph idx="1"/>
          </p:nvPr>
        </p:nvSpPr>
        <p:spPr/>
        <p:txBody>
          <a:bodyPr/>
          <a:lstStyle/>
          <a:p>
            <a:r>
              <a:rPr lang="es-ES" dirty="0" smtClean="0"/>
              <a:t>La pregunta inicial o problema de investigación que será solucionada el desarrollo del </a:t>
            </a:r>
            <a:r>
              <a:rPr lang="es-ES" smtClean="0"/>
              <a:t>proceso de </a:t>
            </a:r>
            <a:r>
              <a:rPr lang="es-ES" dirty="0" smtClean="0"/>
              <a:t>investigación es la siguiente:</a:t>
            </a:r>
          </a:p>
          <a:p>
            <a:r>
              <a:rPr lang="es-ES" b="1" dirty="0" smtClean="0"/>
              <a:t>¿Será el uso de  los recursos literarios lo que convierte al Poema No. 20 en un ejemplo de la lírica hispanoamericana?</a:t>
            </a:r>
            <a:endParaRPr lang="es-E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2.2. Análisis de la pregunta inicial</a:t>
            </a:r>
            <a:endParaRPr lang="es-ES" dirty="0"/>
          </a:p>
        </p:txBody>
      </p:sp>
      <p:sp>
        <p:nvSpPr>
          <p:cNvPr id="3" name="2 Marcador de contenido"/>
          <p:cNvSpPr>
            <a:spLocks noGrp="1"/>
          </p:cNvSpPr>
          <p:nvPr>
            <p:ph idx="1"/>
          </p:nvPr>
        </p:nvSpPr>
        <p:spPr/>
        <p:txBody>
          <a:bodyPr/>
          <a:lstStyle/>
          <a:p>
            <a:r>
              <a:rPr lang="es-MX" b="1" dirty="0" smtClean="0"/>
              <a:t>Tema</a:t>
            </a:r>
            <a:r>
              <a:rPr lang="es-MX" dirty="0" smtClean="0"/>
              <a:t>: LA OBRA POETICA DE PABLO NERUDA</a:t>
            </a:r>
          </a:p>
          <a:p>
            <a:r>
              <a:rPr lang="es-MX" b="1" dirty="0" smtClean="0"/>
              <a:t>Pregunta inicial</a:t>
            </a:r>
            <a:r>
              <a:rPr lang="es-MX" dirty="0" smtClean="0"/>
              <a:t>:</a:t>
            </a:r>
          </a:p>
          <a:p>
            <a:r>
              <a:rPr lang="es-ES" dirty="0" smtClean="0"/>
              <a:t>¿Será el uso de  los recursos literarios lo que convierte al Poema No. 20 en un ejemplo de la lírica hispanoamericana?</a:t>
            </a:r>
          </a:p>
          <a:p>
            <a:r>
              <a:rPr lang="es-MX" b="1" dirty="0" smtClean="0"/>
              <a:t>Campos de conocimiento: </a:t>
            </a:r>
            <a:endParaRPr lang="es-MX" dirty="0"/>
          </a:p>
          <a:p>
            <a:pPr>
              <a:buNone/>
            </a:pPr>
            <a:r>
              <a:rPr lang="es-MX" dirty="0" smtClean="0"/>
              <a:t>Literatura, (Análisis retórico de la poesía)</a:t>
            </a:r>
            <a:endParaRPr lang="es-MX" dirty="0" smtClean="0"/>
          </a:p>
          <a:p>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2.2.1 Identificación de los aspectos necesarios del tema</a:t>
            </a:r>
            <a:endParaRPr lang="es-ES" dirty="0"/>
          </a:p>
        </p:txBody>
      </p:sp>
      <p:sp>
        <p:nvSpPr>
          <p:cNvPr id="10" name="9 Marcador de contenido"/>
          <p:cNvSpPr>
            <a:spLocks noGrp="1"/>
          </p:cNvSpPr>
          <p:nvPr>
            <p:ph idx="1"/>
          </p:nvPr>
        </p:nvSpPr>
        <p:spPr/>
        <p:txBody>
          <a:bodyPr/>
          <a:lstStyle/>
          <a:p>
            <a:pPr marL="514350" indent="-514350">
              <a:buAutoNum type="alphaUcPeriod"/>
            </a:pPr>
            <a:r>
              <a:rPr lang="es-ES" i="1" dirty="0" smtClean="0"/>
              <a:t>Identificación de las ideas claves dentro de la pregunta inicial:</a:t>
            </a:r>
          </a:p>
          <a:p>
            <a:pPr marL="514350" indent="-514350">
              <a:buNone/>
            </a:pPr>
            <a:r>
              <a:rPr lang="es-ES" dirty="0" smtClean="0"/>
              <a:t>¿Será el uso de  los </a:t>
            </a:r>
            <a:r>
              <a:rPr lang="es-ES" u="sng" dirty="0" smtClean="0"/>
              <a:t>recursos literarios </a:t>
            </a:r>
            <a:r>
              <a:rPr lang="es-ES" dirty="0" smtClean="0"/>
              <a:t>lo que convierte al </a:t>
            </a:r>
            <a:r>
              <a:rPr lang="es-ES" u="sng" dirty="0" smtClean="0"/>
              <a:t>Poema No. 20 </a:t>
            </a:r>
            <a:r>
              <a:rPr lang="es-ES" dirty="0" smtClean="0"/>
              <a:t>en un ejemplo de la lírica hispanoamericana?</a:t>
            </a:r>
          </a:p>
          <a:p>
            <a:pPr marL="514350" indent="-514350">
              <a:buNone/>
            </a:pPr>
            <a:endParaRPr lang="es-ES" dirty="0" smtClean="0"/>
          </a:p>
          <a:p>
            <a:pPr marL="514350" indent="-514350">
              <a:buNone/>
            </a:pPr>
            <a:r>
              <a:rPr lang="es-ES" dirty="0" smtClean="0"/>
              <a:t>PALABRA CLAVE: Recursos literarios</a:t>
            </a:r>
          </a:p>
          <a:p>
            <a:pPr marL="514350" indent="-514350">
              <a:buNone/>
            </a:pPr>
            <a:endParaRPr lang="es-ES" dirty="0"/>
          </a:p>
          <a:p>
            <a:pPr marL="514350" indent="-514350">
              <a:buNone/>
            </a:pPr>
            <a:r>
              <a:rPr lang="es-ES" dirty="0" smtClean="0"/>
              <a:t>PALABRA CLAVE: Poema No. 20</a:t>
            </a:r>
            <a:endParaRPr lang="es-ES" dirty="0" smtClean="0"/>
          </a:p>
          <a:p>
            <a:pPr marL="514350" indent="-514350">
              <a:buNone/>
            </a:pPr>
            <a:endParaRPr lang="es-ES" dirty="0" smtClean="0"/>
          </a:p>
          <a:p>
            <a:pPr marL="514350" indent="-514350">
              <a:buNone/>
            </a:pP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marL="342900" lvl="0" indent="-342900">
              <a:spcBef>
                <a:spcPct val="20000"/>
              </a:spcBef>
            </a:pPr>
            <a:r>
              <a:rPr lang="es-ES" sz="2700" dirty="0" smtClean="0">
                <a:solidFill>
                  <a:prstClr val="black"/>
                </a:solidFill>
                <a:ea typeface="+mn-ea"/>
                <a:cs typeface="+mn-cs"/>
              </a:rPr>
              <a:t/>
            </a:r>
            <a:br>
              <a:rPr lang="es-ES" sz="2700" dirty="0" smtClean="0">
                <a:solidFill>
                  <a:prstClr val="black"/>
                </a:solidFill>
                <a:ea typeface="+mn-ea"/>
                <a:cs typeface="+mn-cs"/>
              </a:rPr>
            </a:br>
            <a:r>
              <a:rPr lang="es-ES" sz="2700" dirty="0" smtClean="0">
                <a:solidFill>
                  <a:prstClr val="black"/>
                </a:solidFill>
                <a:ea typeface="+mn-ea"/>
                <a:cs typeface="+mn-cs"/>
              </a:rPr>
              <a:t>¿</a:t>
            </a:r>
            <a:r>
              <a:rPr lang="es-ES" sz="2700" dirty="0">
                <a:solidFill>
                  <a:prstClr val="black"/>
                </a:solidFill>
                <a:ea typeface="+mn-ea"/>
                <a:cs typeface="+mn-cs"/>
              </a:rPr>
              <a:t>Será el uso de  los recursos literarios lo que convierte al Poema No. 20 en un ejemplo de la lírica hispanoamericana?</a:t>
            </a:r>
            <a:r>
              <a:rPr lang="es-ES" sz="3200" dirty="0">
                <a:solidFill>
                  <a:prstClr val="black"/>
                </a:solidFill>
                <a:ea typeface="+mn-ea"/>
                <a:cs typeface="+mn-cs"/>
              </a:rPr>
              <a:t/>
            </a:r>
            <a:br>
              <a:rPr lang="es-ES" sz="3200" dirty="0">
                <a:solidFill>
                  <a:prstClr val="black"/>
                </a:solidFill>
                <a:ea typeface="+mn-ea"/>
                <a:cs typeface="+mn-cs"/>
              </a:rPr>
            </a:br>
            <a:endParaRPr lang="es-ES" dirty="0"/>
          </a:p>
        </p:txBody>
      </p:sp>
      <p:sp>
        <p:nvSpPr>
          <p:cNvPr id="5" name="4 Marcador de contenido"/>
          <p:cNvSpPr>
            <a:spLocks noGrp="1"/>
          </p:cNvSpPr>
          <p:nvPr>
            <p:ph sz="half" idx="1"/>
          </p:nvPr>
        </p:nvSpPr>
        <p:spPr/>
        <p:txBody>
          <a:bodyPr>
            <a:normAutofit lnSpcReduction="10000"/>
          </a:bodyPr>
          <a:lstStyle/>
          <a:p>
            <a:r>
              <a:rPr lang="es-MX" dirty="0" smtClean="0"/>
              <a:t>Aspectos necesarios para comprender </a:t>
            </a:r>
            <a:r>
              <a:rPr lang="es-MX" u="sng" dirty="0" smtClean="0"/>
              <a:t>RECURSOS LITERARIOS</a:t>
            </a:r>
            <a:r>
              <a:rPr lang="es-MX" dirty="0" smtClean="0"/>
              <a:t>:</a:t>
            </a:r>
          </a:p>
          <a:p>
            <a:r>
              <a:rPr lang="es-MX" i="1" dirty="0" smtClean="0"/>
              <a:t>Concepto de Recursos literarios</a:t>
            </a:r>
          </a:p>
          <a:p>
            <a:r>
              <a:rPr lang="es-MX" i="1" dirty="0" smtClean="0"/>
              <a:t>Tipos de recursos literarios</a:t>
            </a:r>
          </a:p>
          <a:p>
            <a:r>
              <a:rPr lang="es-MX" i="1" dirty="0" smtClean="0"/>
              <a:t>Criterios para identificar los recursos literarios</a:t>
            </a:r>
          </a:p>
        </p:txBody>
      </p:sp>
      <p:sp>
        <p:nvSpPr>
          <p:cNvPr id="6" name="5 Marcador de contenido"/>
          <p:cNvSpPr>
            <a:spLocks noGrp="1"/>
          </p:cNvSpPr>
          <p:nvPr>
            <p:ph sz="half" idx="2"/>
          </p:nvPr>
        </p:nvSpPr>
        <p:spPr/>
        <p:txBody>
          <a:bodyPr>
            <a:normAutofit lnSpcReduction="10000"/>
          </a:bodyPr>
          <a:lstStyle/>
          <a:p>
            <a:r>
              <a:rPr lang="es-MX" dirty="0" smtClean="0"/>
              <a:t>Aspectos necesarios para comprender</a:t>
            </a:r>
            <a:r>
              <a:rPr lang="es-ES" dirty="0" smtClean="0"/>
              <a:t> </a:t>
            </a:r>
            <a:r>
              <a:rPr lang="es-ES" u="sng" dirty="0" smtClean="0"/>
              <a:t>POEMA No. 20</a:t>
            </a:r>
          </a:p>
          <a:p>
            <a:r>
              <a:rPr lang="es-ES" i="1" dirty="0" smtClean="0"/>
              <a:t>Autor</a:t>
            </a:r>
          </a:p>
          <a:p>
            <a:r>
              <a:rPr lang="es-ES" i="1" dirty="0" smtClean="0"/>
              <a:t>Colección a la que pertenece</a:t>
            </a:r>
          </a:p>
          <a:p>
            <a:r>
              <a:rPr lang="es-ES" i="1" dirty="0" smtClean="0"/>
              <a:t>Estructura</a:t>
            </a:r>
          </a:p>
          <a:p>
            <a:r>
              <a:rPr lang="es-ES" i="1" dirty="0" smtClean="0"/>
              <a:t>Temática abordada</a:t>
            </a:r>
            <a:endParaRPr lang="es-ES" i="1" dirty="0" smtClean="0"/>
          </a:p>
          <a:p>
            <a:pPr>
              <a:buNone/>
            </a:pPr>
            <a:endParaRPr lang="es-MX" i="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2.3. Construcción del plan de investigación</a:t>
            </a:r>
            <a:endParaRPr lang="es-ES" dirty="0"/>
          </a:p>
        </p:txBody>
      </p:sp>
      <p:sp>
        <p:nvSpPr>
          <p:cNvPr id="5" name="4 Marcador de contenido"/>
          <p:cNvSpPr>
            <a:spLocks noGrp="1"/>
          </p:cNvSpPr>
          <p:nvPr>
            <p:ph idx="1"/>
          </p:nvPr>
        </p:nvSpPr>
        <p:spPr/>
        <p:txBody>
          <a:bodyPr/>
          <a:lstStyle/>
          <a:p>
            <a:r>
              <a:rPr lang="es-ES" dirty="0" smtClean="0"/>
              <a:t>Considerando los aspectos necesarios para comprender las palabras claves de nuestro  problema de investigación, se organizan los subtemas en el siguiente diagrama tratando de establecer la jerarquía, si es posible llegar a incisos.</a:t>
            </a:r>
          </a:p>
          <a:p>
            <a:pPr>
              <a:buNone/>
            </a:pP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DIAGRAMA DEL TEMA: La obra poética de Pablo Neruda </a:t>
            </a:r>
            <a:endParaRPr lang="es-ES" dirty="0"/>
          </a:p>
        </p:txBody>
      </p:sp>
      <p:graphicFrame>
        <p:nvGraphicFramePr>
          <p:cNvPr id="4" name="3 Marcador de contenido"/>
          <p:cNvGraphicFramePr>
            <a:graphicFrameLocks noGrp="1"/>
          </p:cNvGraphicFramePr>
          <p:nvPr>
            <p:ph idx="1"/>
          </p:nvPr>
        </p:nvGraphicFramePr>
        <p:xfrm>
          <a:off x="342900" y="2133601"/>
          <a:ext cx="6172200" cy="60346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2.4. Preguntas secundarias</a:t>
            </a:r>
            <a:endParaRPr lang="es-ES" dirty="0"/>
          </a:p>
        </p:txBody>
      </p:sp>
      <p:sp>
        <p:nvSpPr>
          <p:cNvPr id="4" name="3 Marcador de texto"/>
          <p:cNvSpPr>
            <a:spLocks noGrp="1"/>
          </p:cNvSpPr>
          <p:nvPr>
            <p:ph type="body" idx="1"/>
          </p:nvPr>
        </p:nvSpPr>
        <p:spPr/>
        <p:txBody>
          <a:bodyPr>
            <a:normAutofit/>
          </a:bodyPr>
          <a:lstStyle/>
          <a:p>
            <a:r>
              <a:rPr lang="es-ES" dirty="0" smtClean="0"/>
              <a:t>Palabra Clave: Recursos literarios</a:t>
            </a:r>
            <a:endParaRPr lang="es-ES" dirty="0"/>
          </a:p>
        </p:txBody>
      </p:sp>
      <p:sp>
        <p:nvSpPr>
          <p:cNvPr id="5" name="4 Marcador de contenido"/>
          <p:cNvSpPr>
            <a:spLocks noGrp="1"/>
          </p:cNvSpPr>
          <p:nvPr>
            <p:ph sz="half" idx="2"/>
          </p:nvPr>
        </p:nvSpPr>
        <p:spPr/>
        <p:txBody>
          <a:bodyPr>
            <a:normAutofit fontScale="92500"/>
          </a:bodyPr>
          <a:lstStyle/>
          <a:p>
            <a:r>
              <a:rPr lang="es-ES" dirty="0" smtClean="0"/>
              <a:t>PREGUNTA SECUNDARIAS</a:t>
            </a:r>
            <a:endParaRPr lang="es-ES" i="1" dirty="0" smtClean="0"/>
          </a:p>
          <a:p>
            <a:pPr>
              <a:buNone/>
            </a:pPr>
            <a:r>
              <a:rPr lang="es-ES" i="1" dirty="0" smtClean="0"/>
              <a:t>¿Qué son los recursos literarios?</a:t>
            </a:r>
          </a:p>
          <a:p>
            <a:pPr>
              <a:buNone/>
            </a:pPr>
            <a:r>
              <a:rPr lang="es-ES" i="1" dirty="0" smtClean="0"/>
              <a:t>¿Cuáles son los recursos literarios exclusivos de la poesía moderna?</a:t>
            </a:r>
          </a:p>
          <a:p>
            <a:pPr>
              <a:buNone/>
            </a:pPr>
            <a:r>
              <a:rPr lang="es-ES" i="1" dirty="0" smtClean="0"/>
              <a:t>¿La Métrica y la rima son recursos literarios?</a:t>
            </a:r>
          </a:p>
          <a:p>
            <a:pPr>
              <a:buNone/>
            </a:pPr>
            <a:r>
              <a:rPr lang="es-ES" i="1" dirty="0" smtClean="0"/>
              <a:t>¿Cómo se identifican los recursos literarios en la poesía?</a:t>
            </a:r>
          </a:p>
          <a:p>
            <a:pPr>
              <a:buNone/>
            </a:pPr>
            <a:endParaRPr lang="es-ES" dirty="0" smtClean="0"/>
          </a:p>
        </p:txBody>
      </p:sp>
      <p:sp>
        <p:nvSpPr>
          <p:cNvPr id="6" name="5 Marcador de texto"/>
          <p:cNvSpPr>
            <a:spLocks noGrp="1"/>
          </p:cNvSpPr>
          <p:nvPr>
            <p:ph type="body" sz="quarter" idx="3"/>
          </p:nvPr>
        </p:nvSpPr>
        <p:spPr/>
        <p:txBody>
          <a:bodyPr>
            <a:normAutofit/>
          </a:bodyPr>
          <a:lstStyle/>
          <a:p>
            <a:r>
              <a:rPr lang="es-ES" dirty="0" smtClean="0"/>
              <a:t>Palabra clave: Poema No. 20</a:t>
            </a:r>
            <a:endParaRPr lang="es-ES" dirty="0"/>
          </a:p>
        </p:txBody>
      </p:sp>
      <p:sp>
        <p:nvSpPr>
          <p:cNvPr id="7" name="6 Marcador de contenido"/>
          <p:cNvSpPr>
            <a:spLocks noGrp="1"/>
          </p:cNvSpPr>
          <p:nvPr>
            <p:ph sz="quarter" idx="4"/>
          </p:nvPr>
        </p:nvSpPr>
        <p:spPr/>
        <p:txBody>
          <a:bodyPr>
            <a:normAutofit/>
          </a:bodyPr>
          <a:lstStyle/>
          <a:p>
            <a:r>
              <a:rPr lang="es-ES" dirty="0" smtClean="0"/>
              <a:t>PREGUNTAS SECUNDARIAS</a:t>
            </a:r>
          </a:p>
          <a:p>
            <a:pPr>
              <a:buNone/>
            </a:pPr>
            <a:r>
              <a:rPr lang="es-ES" dirty="0" smtClean="0"/>
              <a:t>¿Quién fue Pablo Neruda?</a:t>
            </a:r>
          </a:p>
          <a:p>
            <a:pPr>
              <a:buNone/>
            </a:pPr>
            <a:r>
              <a:rPr lang="es-ES" dirty="0" smtClean="0"/>
              <a:t>¿A qué colección pertenece el Poema No. 20?</a:t>
            </a:r>
          </a:p>
          <a:p>
            <a:pPr>
              <a:buNone/>
            </a:pPr>
            <a:r>
              <a:rPr lang="es-ES" dirty="0" smtClean="0"/>
              <a:t>¿Cómo se estructura el poema?</a:t>
            </a:r>
          </a:p>
          <a:p>
            <a:pPr>
              <a:buNone/>
            </a:pPr>
            <a:r>
              <a:rPr lang="es-ES" dirty="0" smtClean="0"/>
              <a:t>¿Qué tipo de recursos poéticos presenta este poema?</a:t>
            </a:r>
          </a:p>
          <a:p>
            <a:pPr>
              <a:buNone/>
            </a:pPr>
            <a:endParaRPr lang="es-E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TotalTime>
  <Words>422</Words>
  <Application>Microsoft Office PowerPoint</Application>
  <PresentationFormat>Presentación en pantalla (4:3)</PresentationFormat>
  <Paragraphs>65</Paragraphs>
  <Slides>8</Slides>
  <Notes>8</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Tema de Office</vt:lpstr>
      <vt:lpstr>PROYECTO DE INVESTIGACION</vt:lpstr>
      <vt:lpstr>2.1. PLANTEAR LA PREGUNTA INICIAL</vt:lpstr>
      <vt:lpstr>2.2. Análisis de la pregunta inicial</vt:lpstr>
      <vt:lpstr>2.2.1 Identificación de los aspectos necesarios del tema</vt:lpstr>
      <vt:lpstr> ¿Será el uso de  los recursos literarios lo que convierte al Poema No. 20 en un ejemplo de la lírica hispanoamericana? </vt:lpstr>
      <vt:lpstr>2.3. Construcción del plan de investigación</vt:lpstr>
      <vt:lpstr>DIAGRAMA DEL TEMA: La obra poética de Pablo Neruda </vt:lpstr>
      <vt:lpstr>2.4. Preguntas secundarias</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INVESTIGACION</dc:title>
  <dc:creator>Valued Acer Customer</dc:creator>
  <cp:lastModifiedBy>Valued Acer Customer</cp:lastModifiedBy>
  <cp:revision>6</cp:revision>
  <dcterms:created xsi:type="dcterms:W3CDTF">2009-10-08T03:14:10Z</dcterms:created>
  <dcterms:modified xsi:type="dcterms:W3CDTF">2009-10-08T03:55:31Z</dcterms:modified>
</cp:coreProperties>
</file>